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311" r:id="rId6"/>
    <p:sldId id="312" r:id="rId7"/>
    <p:sldId id="267" r:id="rId8"/>
    <p:sldId id="314" r:id="rId9"/>
    <p:sldId id="263" r:id="rId10"/>
    <p:sldId id="315" r:id="rId11"/>
    <p:sldId id="264" r:id="rId12"/>
    <p:sldId id="265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275" r:id="rId22"/>
    <p:sldId id="324" r:id="rId23"/>
    <p:sldId id="325" r:id="rId24"/>
    <p:sldId id="326" r:id="rId25"/>
    <p:sldId id="327" r:id="rId26"/>
    <p:sldId id="328" r:id="rId27"/>
  </p:sldIdLst>
  <p:sldSz cx="9144000" cy="5143500" type="screen16x9"/>
  <p:notesSz cx="6858000" cy="9144000"/>
  <p:embeddedFontLst>
    <p:embeddedFont>
      <p:font typeface="Lato" panose="020B0604020202020204" pitchFamily="3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Press Start 2P" panose="020B0604020202020204" charset="0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1F7D9-916C-415A-A60B-47BF48062FE0}">
  <a:tblStyle styleId="{BED1F7D9-916C-415A-A60B-47BF48062F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86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9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5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62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4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6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1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1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01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77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98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5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04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4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2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d1034425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d1034425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0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1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5" r:id="rId10"/>
    <p:sldLayoutId id="214748366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download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s://portswigger.net/burp/communitydownloa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FirmLabs/binwalk" TargetMode="External"/><Relationship Id="rId7" Type="http://schemas.openxmlformats.org/officeDocument/2006/relationships/hyperlink" Target="https://github.com/volatilityfoundation/volatil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ireshark.org/download.html" TargetMode="External"/><Relationship Id="rId5" Type="http://schemas.openxmlformats.org/officeDocument/2006/relationships/hyperlink" Target="https://github.com/exiftool/exiftool" TargetMode="External"/><Relationship Id="rId4" Type="http://schemas.openxmlformats.org/officeDocument/2006/relationships/hyperlink" Target="https://github.com/korczis/foremo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us/rsatoo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llman/xortool" TargetMode="External"/><Relationship Id="rId4" Type="http://schemas.openxmlformats.org/officeDocument/2006/relationships/hyperlink" Target="https://www.dcode.fr/e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-sre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pxb1988/dex2jar" TargetMode="External"/><Relationship Id="rId4" Type="http://schemas.openxmlformats.org/officeDocument/2006/relationships/hyperlink" Target="https://pypi.org/project/uncompyle6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lopsled/pwntool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fHwTTQE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713100" y="2340493"/>
            <a:ext cx="7717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CAPTURE THE FLAG</a:t>
            </a:r>
            <a:endParaRPr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1860596" y="3175990"/>
            <a:ext cx="5279807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sambil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onlen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6416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-234076" y="182058"/>
            <a:ext cx="4616162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JEOPARDY</a:t>
            </a:r>
            <a:endParaRPr sz="28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5341081" y="182058"/>
            <a:ext cx="380291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ATTACK DEFENSE</a:t>
            </a:r>
            <a:endParaRPr sz="2800" dirty="0"/>
          </a:p>
        </p:txBody>
      </p:sp>
      <p:sp>
        <p:nvSpPr>
          <p:cNvPr id="6" name="Google Shape;1008;p38">
            <a:extLst>
              <a:ext uri="{FF2B5EF4-FFF2-40B4-BE49-F238E27FC236}">
                <a16:creationId xmlns:a16="http://schemas.microsoft.com/office/drawing/2014/main" id="{6811FBD7-B1E4-427C-A49E-E56A716BEF50}"/>
              </a:ext>
            </a:extLst>
          </p:cNvPr>
          <p:cNvSpPr txBox="1">
            <a:spLocks/>
          </p:cNvSpPr>
          <p:nvPr/>
        </p:nvSpPr>
        <p:spPr>
          <a:xfrm>
            <a:off x="419398" y="1103777"/>
            <a:ext cx="3083457" cy="340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Memilih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Menemukan</a:t>
            </a:r>
            <a:r>
              <a:rPr lang="en-US" b="1" dirty="0"/>
              <a:t> </a:t>
            </a:r>
            <a:r>
              <a:rPr lang="en-US" b="1" dirty="0" err="1"/>
              <a:t>celah</a:t>
            </a:r>
            <a:r>
              <a:rPr lang="en-US" b="1" dirty="0"/>
              <a:t> pada </a:t>
            </a:r>
            <a:r>
              <a:rPr lang="en-US" b="1" dirty="0" err="1"/>
              <a:t>soal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Mencoba</a:t>
            </a:r>
            <a:r>
              <a:rPr lang="en-US" b="1" dirty="0"/>
              <a:t> exploit </a:t>
            </a:r>
            <a:r>
              <a:rPr lang="en-US" b="1" dirty="0" err="1"/>
              <a:t>celah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Sukses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Kerjakan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yang lain</a:t>
            </a:r>
          </a:p>
        </p:txBody>
      </p:sp>
      <p:sp>
        <p:nvSpPr>
          <p:cNvPr id="7" name="Google Shape;1008;p38">
            <a:extLst>
              <a:ext uri="{FF2B5EF4-FFF2-40B4-BE49-F238E27FC236}">
                <a16:creationId xmlns:a16="http://schemas.microsoft.com/office/drawing/2014/main" id="{634110F8-50C4-401E-B216-D7F9AB77E7DD}"/>
              </a:ext>
            </a:extLst>
          </p:cNvPr>
          <p:cNvSpPr txBox="1">
            <a:spLocks/>
          </p:cNvSpPr>
          <p:nvPr/>
        </p:nvSpPr>
        <p:spPr>
          <a:xfrm>
            <a:off x="5641148" y="1164737"/>
            <a:ext cx="3331696" cy="379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Membangun</a:t>
            </a:r>
            <a:r>
              <a:rPr lang="en-US" b="1" dirty="0"/>
              <a:t> dan </a:t>
            </a:r>
            <a:r>
              <a:rPr lang="en-US" b="1" dirty="0" err="1"/>
              <a:t>menjalankan</a:t>
            </a:r>
            <a:r>
              <a:rPr lang="en-US" b="1" dirty="0"/>
              <a:t> server</a:t>
            </a:r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Menjaga</a:t>
            </a:r>
            <a:r>
              <a:rPr lang="en-US" b="1" dirty="0"/>
              <a:t> server agar </a:t>
            </a:r>
            <a:r>
              <a:rPr lang="en-US" b="1" dirty="0" err="1"/>
              <a:t>tetap</a:t>
            </a:r>
            <a:r>
              <a:rPr lang="en-US" b="1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b="1" dirty="0" err="1"/>
              <a:t>celah</a:t>
            </a:r>
            <a:r>
              <a:rPr lang="en-US" b="1" dirty="0"/>
              <a:t> pada source code </a:t>
            </a:r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Memantau</a:t>
            </a:r>
            <a:r>
              <a:rPr lang="en-US" b="1" dirty="0"/>
              <a:t>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lintas</a:t>
            </a:r>
            <a:r>
              <a:rPr lang="en-US" b="1" dirty="0"/>
              <a:t> network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mengetahui</a:t>
            </a:r>
            <a:r>
              <a:rPr lang="en-US" b="1" dirty="0"/>
              <a:t>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lintas</a:t>
            </a:r>
            <a:r>
              <a:rPr lang="en-US" b="1" dirty="0"/>
              <a:t> </a:t>
            </a:r>
            <a:r>
              <a:rPr lang="en-US" b="1" dirty="0" err="1"/>
              <a:t>berbahaya</a:t>
            </a:r>
            <a:r>
              <a:rPr lang="en-US" b="1" dirty="0"/>
              <a:t> dan exploit </a:t>
            </a:r>
            <a:r>
              <a:rPr lang="en-US" b="1" dirty="0" err="1"/>
              <a:t>berjalan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Menambal</a:t>
            </a:r>
            <a:r>
              <a:rPr lang="en-US" b="1" dirty="0"/>
              <a:t> </a:t>
            </a:r>
            <a:r>
              <a:rPr lang="en-US" b="1" dirty="0" err="1"/>
              <a:t>celah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 pada </a:t>
            </a:r>
            <a:r>
              <a:rPr lang="en-US" b="1" dirty="0" err="1"/>
              <a:t>sistem</a:t>
            </a:r>
            <a:r>
              <a:rPr lang="en-US" b="1" dirty="0"/>
              <a:t>, dan </a:t>
            </a:r>
            <a:r>
              <a:rPr lang="en-US" b="1" dirty="0" err="1"/>
              <a:t>bertahan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serangan</a:t>
            </a:r>
            <a:r>
              <a:rPr lang="en-US" b="1" dirty="0"/>
              <a:t> </a:t>
            </a:r>
            <a:r>
              <a:rPr lang="en-US" b="1" dirty="0" err="1"/>
              <a:t>lawan</a:t>
            </a:r>
            <a:endParaRPr lang="en-US" b="1" dirty="0"/>
          </a:p>
          <a:p>
            <a:pPr marL="342900" indent="-342900">
              <a:spcAft>
                <a:spcPts val="1000"/>
              </a:spcAft>
              <a:buFont typeface="Maven Pro"/>
              <a:buAutoNum type="arabicPeriod"/>
            </a:pPr>
            <a:r>
              <a:rPr lang="en-US" b="1" dirty="0" err="1"/>
              <a:t>Menulis</a:t>
            </a:r>
            <a:r>
              <a:rPr lang="en-US" b="1" dirty="0"/>
              <a:t> dan </a:t>
            </a:r>
            <a:r>
              <a:rPr lang="en-US" b="1" dirty="0" err="1"/>
              <a:t>mengirim</a:t>
            </a:r>
            <a:r>
              <a:rPr lang="en-US" b="1" dirty="0"/>
              <a:t> exploit yang </a:t>
            </a:r>
            <a:r>
              <a:rPr lang="en-US" b="1" dirty="0" err="1"/>
              <a:t>berhasil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88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KATEGORI SOAL </a:t>
            </a:r>
            <a:r>
              <a:rPr lang="en" dirty="0">
                <a:solidFill>
                  <a:schemeClr val="bg1"/>
                </a:solidFill>
              </a:rPr>
              <a:t>CAPTURE THE FLAG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KATEGORI SOAL </a:t>
            </a:r>
            <a:br>
              <a:rPr lang="en-US" dirty="0"/>
            </a:br>
            <a:r>
              <a:rPr lang="en-US" dirty="0"/>
              <a:t>CAPTURE THE FLAG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D6A1-93E8-4D6C-933D-3C4328708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384" y="1247895"/>
            <a:ext cx="3870300" cy="3204530"/>
          </a:xfrm>
        </p:spPr>
        <p:txBody>
          <a:bodyPr anchor="ctr"/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Web Exploitation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 err="1"/>
              <a:t>Kriptografi</a:t>
            </a:r>
            <a:endParaRPr lang="en-US" sz="2400" b="1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Forensic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Binary Exploitation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Reverse Engineering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OSINT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id-ID" sz="2400" b="1" dirty="0" err="1"/>
              <a:t>Miscellaneous</a:t>
            </a:r>
            <a:r>
              <a:rPr lang="id-ID" sz="2400" b="1" dirty="0"/>
              <a:t> (</a:t>
            </a:r>
            <a:r>
              <a:rPr lang="id-ID" sz="2400" b="1" dirty="0" err="1"/>
              <a:t>Misc</a:t>
            </a:r>
            <a:r>
              <a:rPr lang="id-ID" sz="2400" b="1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>
                <a:latin typeface="Maven Pro" panose="020B0604020202020204" charset="0"/>
              </a:rPr>
              <a:t>Web Exploitation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pada </a:t>
            </a:r>
            <a:r>
              <a:rPr lang="en-ID" sz="1400" b="1" dirty="0" err="1">
                <a:latin typeface="Maven Pro" panose="020B0604020202020204" charset="0"/>
              </a:rPr>
              <a:t>lomba</a:t>
            </a:r>
            <a:r>
              <a:rPr lang="en-ID" sz="1400" b="1" dirty="0">
                <a:latin typeface="Maven Pro" panose="020B0604020202020204" charset="0"/>
              </a:rPr>
              <a:t> CTF </a:t>
            </a:r>
            <a:r>
              <a:rPr lang="en-ID" sz="1400" b="1" dirty="0" err="1">
                <a:latin typeface="Maven Pro" panose="020B0604020202020204" charset="0"/>
              </a:rPr>
              <a:t>dimana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diberikan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sebuah</a:t>
            </a:r>
            <a:r>
              <a:rPr lang="en-ID" sz="1400" b="1" dirty="0">
                <a:latin typeface="Maven Pro" panose="020B0604020202020204" charset="0"/>
              </a:rPr>
              <a:t> web, dan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diminta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mencari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celah</a:t>
            </a:r>
            <a:r>
              <a:rPr lang="en-ID" sz="1400" b="1" dirty="0">
                <a:latin typeface="Maven Pro" panose="020B0604020202020204" charset="0"/>
              </a:rPr>
              <a:t> pada web </a:t>
            </a:r>
            <a:r>
              <a:rPr lang="en-ID" sz="1400" b="1" dirty="0" err="1">
                <a:latin typeface="Maven Pro" panose="020B0604020202020204" charset="0"/>
              </a:rPr>
              <a:t>tersebut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sehingga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menemukan</a:t>
            </a:r>
            <a:r>
              <a:rPr lang="en-ID" sz="1400" b="1" dirty="0">
                <a:latin typeface="Maven Pro" panose="020B0604020202020204" charset="0"/>
              </a:rPr>
              <a:t> flag yang </a:t>
            </a:r>
            <a:r>
              <a:rPr lang="en-ID" sz="1400" b="1" dirty="0" err="1">
                <a:latin typeface="Maven Pro" panose="020B0604020202020204" charset="0"/>
              </a:rPr>
              <a:t>disembunyikan</a:t>
            </a:r>
            <a:r>
              <a:rPr lang="en-ID" sz="1400" b="1" dirty="0">
                <a:latin typeface="Maven Pro" panose="020B0604020202020204" charset="0"/>
              </a:rPr>
              <a:t> oleh author.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EXPOITATION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72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 err="1">
                <a:latin typeface="Maven Pro" panose="020B0604020202020204" charset="0"/>
              </a:rPr>
              <a:t>Kriptografi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CTF </a:t>
            </a:r>
            <a:r>
              <a:rPr lang="en-ID" sz="1400" b="1" dirty="0" err="1">
                <a:latin typeface="Maven Pro" panose="020B0604020202020204" charset="0"/>
              </a:rPr>
              <a:t>dimana</a:t>
            </a:r>
            <a:r>
              <a:rPr lang="en-ID" sz="1400" b="1" dirty="0">
                <a:latin typeface="Maven Pro" panose="020B0604020202020204" charset="0"/>
              </a:rPr>
              <a:t> pada </a:t>
            </a:r>
            <a:r>
              <a:rPr lang="en-ID" sz="1400" b="1" dirty="0" err="1">
                <a:latin typeface="Maven Pro" panose="020B0604020202020204" charset="0"/>
              </a:rPr>
              <a:t>umumnya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diminta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mendecrypt</a:t>
            </a:r>
            <a:r>
              <a:rPr lang="en-ID" sz="1400" b="1" dirty="0">
                <a:latin typeface="Maven Pro" panose="020B0604020202020204" charset="0"/>
              </a:rPr>
              <a:t> flag yang </a:t>
            </a:r>
            <a:r>
              <a:rPr lang="en-ID" sz="1400" b="1" dirty="0" err="1">
                <a:latin typeface="Maven Pro" panose="020B0604020202020204" charset="0"/>
              </a:rPr>
              <a:t>sudah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diencrypt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dengan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metode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tertentu</a:t>
            </a:r>
            <a:r>
              <a:rPr lang="en-ID" sz="1400" b="1" dirty="0">
                <a:latin typeface="Maven Pro" panose="020B0604020202020204" charset="0"/>
              </a:rPr>
              <a:t>. </a:t>
            </a:r>
            <a:r>
              <a:rPr lang="en-ID" sz="1400" b="1" dirty="0" err="1">
                <a:latin typeface="Maven Pro" panose="020B0604020202020204" charset="0"/>
              </a:rPr>
              <a:t>Metode</a:t>
            </a:r>
            <a:r>
              <a:rPr lang="en-ID" sz="1400" b="1" dirty="0">
                <a:latin typeface="Maven Pro" panose="020B0604020202020204" charset="0"/>
              </a:rPr>
              <a:t> - </a:t>
            </a:r>
            <a:r>
              <a:rPr lang="en-ID" sz="1400" b="1" dirty="0" err="1">
                <a:latin typeface="Maven Pro" panose="020B0604020202020204" charset="0"/>
              </a:rPr>
              <a:t>metode</a:t>
            </a:r>
            <a:r>
              <a:rPr lang="en-ID" sz="1400" b="1" dirty="0">
                <a:latin typeface="Maven Pro" panose="020B0604020202020204" charset="0"/>
              </a:rPr>
              <a:t> yang </a:t>
            </a:r>
            <a:r>
              <a:rPr lang="en-ID" sz="1400" b="1" dirty="0" err="1">
                <a:latin typeface="Maven Pro" panose="020B0604020202020204" charset="0"/>
              </a:rPr>
              <a:t>umum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Viginere</a:t>
            </a:r>
            <a:r>
              <a:rPr lang="en-ID" sz="1400" b="1" dirty="0">
                <a:latin typeface="Maven Pro" panose="020B0604020202020204" charset="0"/>
              </a:rPr>
              <a:t> Cipher, Caesar Cipher, RSA, AES, </a:t>
            </a:r>
            <a:r>
              <a:rPr lang="en-ID" sz="1400" b="1" dirty="0" err="1">
                <a:latin typeface="Maven Pro" panose="020B0604020202020204" charset="0"/>
              </a:rPr>
              <a:t>dll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KRIPTOGRAFI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1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>
                <a:latin typeface="Maven Pro" panose="020B0604020202020204" charset="0"/>
              </a:rPr>
              <a:t>Forensic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CTF </a:t>
            </a:r>
            <a:r>
              <a:rPr lang="en-ID" sz="1400" b="1" dirty="0" err="1">
                <a:latin typeface="Maven Pro" panose="020B0604020202020204" charset="0"/>
              </a:rPr>
              <a:t>dimana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diberikan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sebuah</a:t>
            </a:r>
            <a:r>
              <a:rPr lang="en-ID" sz="1400" b="1" dirty="0">
                <a:latin typeface="Maven Pro" panose="020B0604020202020204" charset="0"/>
              </a:rPr>
              <a:t> file, </a:t>
            </a:r>
            <a:r>
              <a:rPr lang="en-ID" sz="1400" b="1" dirty="0" err="1">
                <a:latin typeface="Maven Pro" panose="020B0604020202020204" charset="0"/>
              </a:rPr>
              <a:t>lalu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diminta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melakukan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analisis</a:t>
            </a:r>
            <a:r>
              <a:rPr lang="en-ID" sz="1400" b="1" dirty="0">
                <a:latin typeface="Maven Pro" panose="020B0604020202020204" charset="0"/>
              </a:rPr>
              <a:t> file </a:t>
            </a:r>
            <a:r>
              <a:rPr lang="en-ID" sz="1400" b="1" dirty="0" err="1">
                <a:latin typeface="Maven Pro" panose="020B0604020202020204" charset="0"/>
              </a:rPr>
              <a:t>tersebut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misal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struktur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filenya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isi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dari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filenya</a:t>
            </a:r>
            <a:r>
              <a:rPr lang="en-ID" sz="1400" b="1" dirty="0">
                <a:latin typeface="Maven Pro" panose="020B0604020202020204" charset="0"/>
              </a:rPr>
              <a:t>, format </a:t>
            </a:r>
            <a:r>
              <a:rPr lang="en-ID" sz="1400" b="1" dirty="0" err="1">
                <a:latin typeface="Maven Pro" panose="020B0604020202020204" charset="0"/>
              </a:rPr>
              <a:t>filenya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dll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hingga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berhasil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menemukan</a:t>
            </a:r>
            <a:r>
              <a:rPr lang="en-ID" sz="1400" b="1" dirty="0">
                <a:latin typeface="Maven Pro" panose="020B0604020202020204" charset="0"/>
              </a:rPr>
              <a:t> flag yang </a:t>
            </a:r>
            <a:r>
              <a:rPr lang="en-ID" sz="1400" b="1" dirty="0" err="1">
                <a:latin typeface="Maven Pro" panose="020B0604020202020204" charset="0"/>
              </a:rPr>
              <a:t>tersembunyi</a:t>
            </a:r>
            <a:r>
              <a:rPr lang="en-ID" sz="1400" b="1" dirty="0">
                <a:latin typeface="Maven Pro" panose="020B0604020202020204" charset="0"/>
              </a:rPr>
              <a:t>. File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berupa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gambar</a:t>
            </a:r>
            <a:r>
              <a:rPr lang="en-ID" sz="1400" b="1" dirty="0">
                <a:latin typeface="Maven Pro" panose="020B0604020202020204" charset="0"/>
              </a:rPr>
              <a:t>, zip, </a:t>
            </a:r>
            <a:r>
              <a:rPr lang="en-ID" sz="1400" b="1" dirty="0" err="1">
                <a:latin typeface="Maven Pro" panose="020B0604020202020204" charset="0"/>
              </a:rPr>
              <a:t>pcap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dll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FORENSIC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03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 err="1">
                <a:latin typeface="Maven Pro" panose="020B0604020202020204" charset="0"/>
              </a:rPr>
              <a:t>Pwn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CTF yang </a:t>
            </a:r>
            <a:r>
              <a:rPr lang="en-ID" sz="1400" b="1" dirty="0" err="1">
                <a:latin typeface="Maven Pro" panose="020B0604020202020204" charset="0"/>
              </a:rPr>
              <a:t>menuntut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menemukan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celah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keamanan</a:t>
            </a:r>
            <a:r>
              <a:rPr lang="en-ID" sz="1400" b="1" dirty="0">
                <a:latin typeface="Maven Pro" panose="020B0604020202020204" charset="0"/>
              </a:rPr>
              <a:t> pada </a:t>
            </a:r>
            <a:r>
              <a:rPr lang="en-ID" sz="1400" b="1" dirty="0" err="1">
                <a:latin typeface="Maven Pro" panose="020B0604020202020204" charset="0"/>
              </a:rPr>
              <a:t>suatu</a:t>
            </a:r>
            <a:r>
              <a:rPr lang="en-ID" sz="1400" b="1" dirty="0">
                <a:latin typeface="Maven Pro" panose="020B0604020202020204" charset="0"/>
              </a:rPr>
              <a:t> file, </a:t>
            </a:r>
            <a:r>
              <a:rPr lang="en-ID" sz="1400" b="1" dirty="0" err="1">
                <a:latin typeface="Maven Pro" panose="020B0604020202020204" charset="0"/>
              </a:rPr>
              <a:t>sehingga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mengubah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cara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kerja</a:t>
            </a:r>
            <a:r>
              <a:rPr lang="en-ID" sz="1400" b="1" dirty="0">
                <a:latin typeface="Maven Pro" panose="020B0604020202020204" charset="0"/>
              </a:rPr>
              <a:t> program </a:t>
            </a:r>
            <a:r>
              <a:rPr lang="en-ID" sz="1400" b="1" dirty="0" err="1">
                <a:latin typeface="Maven Pro" panose="020B0604020202020204" charset="0"/>
              </a:rPr>
              <a:t>tersebut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sesuai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dengan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keinginannya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 err="1">
                <a:latin typeface="Maven Pro" panose="020B0604020202020204" charset="0"/>
              </a:rPr>
              <a:t>Umumnya</a:t>
            </a:r>
            <a:r>
              <a:rPr lang="en-ID" sz="1400" b="1" dirty="0">
                <a:latin typeface="Maven Pro" panose="020B0604020202020204" charset="0"/>
              </a:rPr>
              <a:t>, goals </a:t>
            </a:r>
            <a:r>
              <a:rPr lang="en-ID" sz="1400" b="1" dirty="0" err="1">
                <a:latin typeface="Maven Pro" panose="020B0604020202020204" charset="0"/>
              </a:rPr>
              <a:t>dari</a:t>
            </a:r>
            <a:r>
              <a:rPr lang="en-ID" sz="1400" b="1" dirty="0">
                <a:latin typeface="Maven Pro" panose="020B0604020202020204" charset="0"/>
              </a:rPr>
              <a:t> challenge </a:t>
            </a:r>
            <a:r>
              <a:rPr lang="en-ID" sz="1400" b="1" dirty="0" err="1">
                <a:latin typeface="Maven Pro" panose="020B0604020202020204" charset="0"/>
              </a:rPr>
              <a:t>kategori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Pwn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mengexploit</a:t>
            </a:r>
            <a:r>
              <a:rPr lang="en-ID" sz="1400" b="1" dirty="0">
                <a:latin typeface="Maven Pro" panose="020B0604020202020204" charset="0"/>
              </a:rPr>
              <a:t> program yang </a:t>
            </a:r>
            <a:r>
              <a:rPr lang="en-ID" sz="1400" b="1" dirty="0" err="1">
                <a:latin typeface="Maven Pro" panose="020B0604020202020204" charset="0"/>
              </a:rPr>
              <a:t>diberikan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sehingga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mampu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menjalankan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perintah</a:t>
            </a:r>
            <a:r>
              <a:rPr lang="en-ID" sz="1400" b="1" dirty="0">
                <a:latin typeface="Maven Pro" panose="020B0604020202020204" charset="0"/>
              </a:rPr>
              <a:t> (command) yang </a:t>
            </a:r>
            <a:r>
              <a:rPr lang="en-ID" sz="1400" b="1" dirty="0" err="1">
                <a:latin typeface="Maven Pro" panose="020B0604020202020204" charset="0"/>
              </a:rPr>
              <a:t>dia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inginkan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sz="1400" b="1" dirty="0">
              <a:latin typeface="Maven Pro" panose="020B0604020202020204" charset="0"/>
            </a:endParaRP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EXPLOITATION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37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>
                <a:latin typeface="Maven Pro" panose="020B0604020202020204" charset="0"/>
              </a:rPr>
              <a:t>Reverse Engineering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CTF </a:t>
            </a:r>
            <a:r>
              <a:rPr lang="en-ID" sz="1400" b="1" dirty="0" err="1">
                <a:latin typeface="Maven Pro" panose="020B0604020202020204" charset="0"/>
              </a:rPr>
              <a:t>dimana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diberikan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sebuah</a:t>
            </a:r>
            <a:r>
              <a:rPr lang="en-ID" sz="1400" b="1" dirty="0">
                <a:latin typeface="Maven Pro" panose="020B0604020202020204" charset="0"/>
              </a:rPr>
              <a:t> code </a:t>
            </a:r>
            <a:r>
              <a:rPr lang="en-ID" sz="1400" b="1" dirty="0" err="1">
                <a:latin typeface="Maven Pro" panose="020B0604020202020204" charset="0"/>
              </a:rPr>
              <a:t>atau</a:t>
            </a:r>
            <a:r>
              <a:rPr lang="en-ID" sz="1400" b="1" dirty="0">
                <a:latin typeface="Maven Pro" panose="020B0604020202020204" charset="0"/>
              </a:rPr>
              <a:t> file, </a:t>
            </a:r>
            <a:r>
              <a:rPr lang="en-ID" sz="1400" b="1" dirty="0" err="1">
                <a:latin typeface="Maven Pro" panose="020B0604020202020204" charset="0"/>
              </a:rPr>
              <a:t>lalu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dituntut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mencoba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memahami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cara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kerja</a:t>
            </a:r>
            <a:r>
              <a:rPr lang="en-ID" sz="1400" b="1" dirty="0">
                <a:latin typeface="Maven Pro" panose="020B0604020202020204" charset="0"/>
              </a:rPr>
              <a:t> code </a:t>
            </a:r>
            <a:r>
              <a:rPr lang="en-ID" sz="1400" b="1" dirty="0" err="1">
                <a:latin typeface="Maven Pro" panose="020B0604020202020204" charset="0"/>
              </a:rPr>
              <a:t>atau</a:t>
            </a:r>
            <a:r>
              <a:rPr lang="en-ID" sz="1400" b="1" dirty="0">
                <a:latin typeface="Maven Pro" panose="020B0604020202020204" charset="0"/>
              </a:rPr>
              <a:t> file </a:t>
            </a:r>
            <a:r>
              <a:rPr lang="en-ID" sz="1400" b="1" dirty="0" err="1">
                <a:latin typeface="Maven Pro" panose="020B0604020202020204" charset="0"/>
              </a:rPr>
              <a:t>tersebut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sehingga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peserta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menemukan</a:t>
            </a:r>
            <a:r>
              <a:rPr lang="en-ID" sz="1400" b="1" dirty="0">
                <a:latin typeface="Maven Pro" panose="020B0604020202020204" charset="0"/>
              </a:rPr>
              <a:t> flag yang </a:t>
            </a:r>
            <a:r>
              <a:rPr lang="en-ID" sz="1400" b="1" dirty="0" err="1">
                <a:latin typeface="Maven Pro" panose="020B0604020202020204" charset="0"/>
              </a:rPr>
              <a:t>tersembunyi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tersebut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REVERSE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71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>
                <a:latin typeface="Maven Pro" panose="020B0604020202020204" charset="0"/>
              </a:rPr>
              <a:t>OSINT, </a:t>
            </a:r>
            <a:r>
              <a:rPr lang="en-ID" sz="1400" b="1" dirty="0" err="1">
                <a:latin typeface="Maven Pro" panose="020B0604020202020204" charset="0"/>
              </a:rPr>
              <a:t>atau</a:t>
            </a:r>
            <a:r>
              <a:rPr lang="en-ID" sz="1400" b="1" dirty="0">
                <a:latin typeface="Maven Pro" panose="020B0604020202020204" charset="0"/>
              </a:rPr>
              <a:t> “Open Source Intelligence”,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praktik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mengumpulkan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informasi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dari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sumber</a:t>
            </a:r>
            <a:r>
              <a:rPr lang="en-ID" sz="1400" b="1" dirty="0">
                <a:latin typeface="Maven Pro" panose="020B0604020202020204" charset="0"/>
              </a:rPr>
              <a:t> yang </a:t>
            </a:r>
            <a:r>
              <a:rPr lang="en-ID" sz="1400" b="1" dirty="0" err="1">
                <a:latin typeface="Maven Pro" panose="020B0604020202020204" charset="0"/>
              </a:rPr>
              <a:t>dipublikasikan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atau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tersedia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umum</a:t>
            </a:r>
            <a:r>
              <a:rPr lang="en-ID" sz="1400" b="1" dirty="0">
                <a:latin typeface="Maven Pro" panose="020B0604020202020204" charset="0"/>
              </a:rPr>
              <a:t>. Di era media </a:t>
            </a:r>
            <a:r>
              <a:rPr lang="en-ID" sz="1400" b="1" dirty="0" err="1">
                <a:latin typeface="Maven Pro" panose="020B0604020202020204" charset="0"/>
              </a:rPr>
              <a:t>sosial</a:t>
            </a:r>
            <a:r>
              <a:rPr lang="en-ID" sz="1400" b="1" dirty="0">
                <a:latin typeface="Maven Pro" panose="020B0604020202020204" charset="0"/>
              </a:rPr>
              <a:t> di mana </a:t>
            </a:r>
            <a:r>
              <a:rPr lang="en-ID" sz="1400" b="1" dirty="0" err="1">
                <a:latin typeface="Maven Pro" panose="020B0604020202020204" charset="0"/>
              </a:rPr>
              <a:t>hampir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semua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hal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dapat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ditemukan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secara</a:t>
            </a:r>
            <a:r>
              <a:rPr lang="en-ID" sz="1400" b="1" dirty="0">
                <a:latin typeface="Maven Pro" panose="020B0604020202020204" charset="0"/>
              </a:rPr>
              <a:t> online, OSINT </a:t>
            </a:r>
            <a:r>
              <a:rPr lang="en-ID" sz="1400" b="1" dirty="0" err="1">
                <a:latin typeface="Maven Pro" panose="020B0604020202020204" charset="0"/>
              </a:rPr>
              <a:t>tampak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seperti</a:t>
            </a:r>
            <a:r>
              <a:rPr lang="en-ID" sz="1400" b="1" dirty="0">
                <a:latin typeface="Maven Pro" panose="020B0604020202020204" charset="0"/>
              </a:rPr>
              <a:t> tool yang </a:t>
            </a:r>
            <a:r>
              <a:rPr lang="en-ID" sz="1400" b="1" dirty="0" err="1">
                <a:latin typeface="Maven Pro" panose="020B0604020202020204" charset="0"/>
              </a:rPr>
              <a:t>kuat</a:t>
            </a:r>
            <a:r>
              <a:rPr lang="en-ID" sz="1400" b="1" dirty="0">
                <a:latin typeface="Maven Pro" panose="020B0604020202020204" charset="0"/>
              </a:rPr>
              <a:t> dan </a:t>
            </a:r>
            <a:r>
              <a:rPr lang="en-ID" sz="1400" b="1" dirty="0" err="1">
                <a:latin typeface="Maven Pro" panose="020B0604020202020204" charset="0"/>
              </a:rPr>
              <a:t>menyeluruh</a:t>
            </a:r>
            <a:r>
              <a:rPr lang="en-ID" sz="1400" b="1" dirty="0">
                <a:latin typeface="Maven Pro" panose="020B0604020202020204" charset="0"/>
              </a:rPr>
              <a:t>. </a:t>
            </a:r>
            <a:r>
              <a:rPr lang="en-ID" sz="1400" b="1" dirty="0" err="1">
                <a:latin typeface="Maven Pro" panose="020B0604020202020204" charset="0"/>
              </a:rPr>
              <a:t>Tetapi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kita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harus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ingat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bahwa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dalam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bentuk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apapun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dengan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metode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apapun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melakukan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pemeriksaan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latar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belakang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selalu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memiliki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resiko</a:t>
            </a:r>
            <a:r>
              <a:rPr lang="en-ID" sz="1400" b="1" dirty="0">
                <a:latin typeface="Maven Pro" panose="020B0604020202020204" charset="0"/>
              </a:rPr>
              <a:t>.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OSINT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07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232434" y="1920240"/>
            <a:ext cx="6679081" cy="2148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400" b="1" dirty="0" err="1">
                <a:latin typeface="Maven Pro" panose="020B0604020202020204" charset="0"/>
              </a:rPr>
              <a:t>Misc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adalah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CTF </a:t>
            </a:r>
            <a:r>
              <a:rPr lang="en-ID" sz="1400" b="1" dirty="0" err="1">
                <a:latin typeface="Maven Pro" panose="020B0604020202020204" charset="0"/>
              </a:rPr>
              <a:t>dimana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merupakan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selain</a:t>
            </a:r>
            <a:r>
              <a:rPr lang="en-ID" sz="1400" b="1" dirty="0">
                <a:latin typeface="Maven Pro" panose="020B0604020202020204" charset="0"/>
              </a:rPr>
              <a:t> 5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diatas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tadi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soal</a:t>
            </a:r>
            <a:r>
              <a:rPr lang="en-ID" sz="1400" b="1" dirty="0">
                <a:latin typeface="Maven Pro" panose="020B0604020202020204" charset="0"/>
              </a:rPr>
              <a:t> pada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merupakan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soal</a:t>
            </a:r>
            <a:r>
              <a:rPr lang="en-ID" sz="1400" b="1" dirty="0">
                <a:latin typeface="Maven Pro" panose="020B0604020202020204" charset="0"/>
              </a:rPr>
              <a:t> random yang </a:t>
            </a:r>
            <a:r>
              <a:rPr lang="en-ID" sz="1400" b="1" dirty="0" err="1">
                <a:latin typeface="Maven Pro" panose="020B0604020202020204" charset="0"/>
              </a:rPr>
              <a:t>dibuat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sesuka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hati</a:t>
            </a:r>
            <a:r>
              <a:rPr lang="en-ID" sz="1400" b="1" dirty="0">
                <a:latin typeface="Maven Pro" panose="020B0604020202020204" charset="0"/>
              </a:rPr>
              <a:t> oleh </a:t>
            </a:r>
            <a:r>
              <a:rPr lang="en-ID" sz="1400" b="1" dirty="0" err="1">
                <a:latin typeface="Maven Pro" panose="020B0604020202020204" charset="0"/>
              </a:rPr>
              <a:t>pembuat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soalnya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menjawab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soal</a:t>
            </a:r>
            <a:r>
              <a:rPr lang="en-ID" sz="1400" b="1" dirty="0">
                <a:latin typeface="Maven Pro" panose="020B0604020202020204" charset="0"/>
              </a:rPr>
              <a:t> pada </a:t>
            </a:r>
            <a:r>
              <a:rPr lang="en-ID" sz="1400" b="1" dirty="0" err="1">
                <a:latin typeface="Maven Pro" panose="020B0604020202020204" charset="0"/>
              </a:rPr>
              <a:t>topik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ini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membutuhkan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logika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pengetahuan</a:t>
            </a:r>
            <a:r>
              <a:rPr lang="en-ID" sz="1400" b="1" dirty="0">
                <a:latin typeface="Maven Pro" panose="020B0604020202020204" charset="0"/>
              </a:rPr>
              <a:t>, </a:t>
            </a:r>
            <a:r>
              <a:rPr lang="en-ID" sz="1400" b="1" dirty="0" err="1">
                <a:latin typeface="Maven Pro" panose="020B0604020202020204" charset="0"/>
              </a:rPr>
              <a:t>kesabaran</a:t>
            </a:r>
            <a:r>
              <a:rPr lang="en-ID" sz="1400" b="1" dirty="0">
                <a:latin typeface="Maven Pro" panose="020B0604020202020204" charset="0"/>
              </a:rPr>
              <a:t> dan </a:t>
            </a:r>
            <a:r>
              <a:rPr lang="en-ID" sz="1400" b="1" dirty="0" err="1">
                <a:latin typeface="Maven Pro" panose="020B0604020202020204" charset="0"/>
              </a:rPr>
              <a:t>ilmu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kekreatifan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mencari</a:t>
            </a:r>
            <a:r>
              <a:rPr lang="en-ID" sz="1400" b="1" dirty="0">
                <a:latin typeface="Maven Pro" panose="020B0604020202020204" charset="0"/>
              </a:rPr>
              <a:t> di </a:t>
            </a:r>
            <a:r>
              <a:rPr lang="en-ID" sz="1400" b="1" dirty="0" err="1">
                <a:latin typeface="Maven Pro" panose="020B0604020202020204" charset="0"/>
              </a:rPr>
              <a:t>mesin</a:t>
            </a:r>
            <a:r>
              <a:rPr lang="en-ID" sz="1400" b="1" dirty="0">
                <a:latin typeface="Maven Pro" panose="020B0604020202020204" charset="0"/>
              </a:rPr>
              <a:t> </a:t>
            </a:r>
            <a:r>
              <a:rPr lang="en-ID" sz="1400" b="1" dirty="0" err="1">
                <a:latin typeface="Maven Pro" panose="020B0604020202020204" charset="0"/>
              </a:rPr>
              <a:t>pencari</a:t>
            </a:r>
            <a:r>
              <a:rPr lang="en-ID" sz="1400" b="1" dirty="0">
                <a:latin typeface="Maven Pro" panose="020B0604020202020204" charset="0"/>
              </a:rPr>
              <a:t> (Google Fu) yang </a:t>
            </a:r>
            <a:r>
              <a:rPr lang="en-ID" sz="1400" b="1" dirty="0" err="1">
                <a:latin typeface="Maven Pro" panose="020B0604020202020204" charset="0"/>
              </a:rPr>
              <a:t>baik</a:t>
            </a:r>
            <a:r>
              <a:rPr lang="en-ID" sz="1400" b="1" dirty="0">
                <a:latin typeface="Maven Pro" panose="020B0604020202020204" charset="0"/>
              </a:rPr>
              <a:t>. 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MISCELLANEOUS</a:t>
            </a:r>
            <a:br>
              <a:rPr lang="en" dirty="0"/>
            </a:br>
            <a:r>
              <a:rPr lang="en" dirty="0"/>
              <a:t>(MISC)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3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YANG BAKAL DIBAHAS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717425" y="2296714"/>
            <a:ext cx="3253638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PENGENALAN CAPTURE THE FLAG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09499" y="2299439"/>
            <a:ext cx="3470718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KATEGORI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CAPTURE THE FLAG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861644" y="1648014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5262258" y="1648014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3089375" y="3277403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2800937" y="3921604"/>
            <a:ext cx="3542076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CAPTURE THE FLAG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</a:rPr>
              <a:t>CAPTURE THE FLAG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81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WEB EXPLOITATION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2208577" y="1097573"/>
            <a:ext cx="4726795" cy="38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Nmap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https://nmap.org/download.html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Burp Suite Community Edition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https://portswigger.net/burp/communitydownload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Postman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https://www.getpostman.com/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Developer Tools </a:t>
            </a:r>
            <a:r>
              <a:rPr lang="en-US" b="1" dirty="0" err="1"/>
              <a:t>Tiap</a:t>
            </a:r>
            <a:r>
              <a:rPr lang="en-US" b="1" dirty="0"/>
              <a:t> Browser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FORENSIC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2208577" y="1097573"/>
            <a:ext cx="4726795" cy="38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Binwalk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https://github.com/ReFirmLabs/binwalk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Foremost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https://github.com/korczis/foremost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Exiftool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https://github.com/exiftool/exiftool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Tshark</a:t>
            </a:r>
            <a:r>
              <a:rPr lang="en-US" b="1" dirty="0"/>
              <a:t>/Wireshark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http://wireshark.org/download.html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Hex Editor (</a:t>
            </a:r>
            <a:r>
              <a:rPr lang="en-US" b="1" dirty="0" err="1"/>
              <a:t>apa</a:t>
            </a:r>
            <a:r>
              <a:rPr lang="en-US" b="1" dirty="0"/>
              <a:t> pun </a:t>
            </a:r>
            <a:r>
              <a:rPr lang="en-US" b="1" dirty="0" err="1"/>
              <a:t>itu</a:t>
            </a:r>
            <a:r>
              <a:rPr lang="en-US" b="1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Volatility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https://github.com/volatilityfoundation/volatility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040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KRIPTOGRAFI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2208577" y="1097573"/>
            <a:ext cx="4726795" cy="38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RSATool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https://github.com/ius/rsatool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Decodefr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https://www.dcode.fr/en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Xortool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https://github.com/hellman/xortool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Dan Tools Online </a:t>
            </a:r>
            <a:r>
              <a:rPr lang="en-US" b="1" dirty="0" err="1"/>
              <a:t>Lainnya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461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REVERSE ENGINEERING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2208577" y="1097573"/>
            <a:ext cx="4726795" cy="38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IDA Pro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Ghidra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https://ghidra-sre.org/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GDB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Uncompyle6 (Python)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https://pypi.org/project/uncompyle6/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Dex2jar (Android)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https://github.com/pxb1988/dex2jar</a:t>
            </a:r>
            <a:r>
              <a:rPr lang="en-US" dirty="0"/>
              <a:t>)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Hex Editor (</a:t>
            </a:r>
            <a:r>
              <a:rPr lang="en-US" b="1" dirty="0" err="1"/>
              <a:t>Apa</a:t>
            </a:r>
            <a:r>
              <a:rPr lang="en-US" b="1" dirty="0"/>
              <a:t> pun </a:t>
            </a:r>
            <a:r>
              <a:rPr lang="en-US" b="1" dirty="0" err="1"/>
              <a:t>itu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452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BINARY EXPLOITATION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2208577" y="1097573"/>
            <a:ext cx="4726795" cy="38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Pwntools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https://github.com/Gallopsled/pwntools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GDB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IDA Pro</a:t>
            </a:r>
          </a:p>
        </p:txBody>
      </p:sp>
    </p:spTree>
    <p:extLst>
      <p:ext uri="{BB962C8B-B14F-4D97-AF65-F5344CB8AC3E}">
        <p14:creationId xmlns:p14="http://schemas.microsoft.com/office/powerpoint/2010/main" val="215798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97;p67">
            <a:extLst>
              <a:ext uri="{FF2B5EF4-FFF2-40B4-BE49-F238E27FC236}">
                <a16:creationId xmlns:a16="http://schemas.microsoft.com/office/drawing/2014/main" id="{F1D2D24B-6DDA-4CDB-96F7-BC9FC56BB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3548" y="128635"/>
            <a:ext cx="6006904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MAKASIH NGAB</a:t>
            </a:r>
            <a:endParaRPr sz="3600" u="sng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4645869-37AC-4EFE-9664-F26BD3E8E6B6}"/>
              </a:ext>
            </a:extLst>
          </p:cNvPr>
          <p:cNvSpPr txBox="1">
            <a:spLocks/>
          </p:cNvSpPr>
          <p:nvPr/>
        </p:nvSpPr>
        <p:spPr>
          <a:xfrm>
            <a:off x="2537400" y="1073639"/>
            <a:ext cx="4069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/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Kalo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kamu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tertarik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lebih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lanjut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tentang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per CTF an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ini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yuk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masuk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aven Pro" panose="020B0604020202020204" charset="0"/>
              </a:rPr>
              <a:t>grup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Discord kami di </a:t>
            </a:r>
          </a:p>
          <a:p>
            <a:r>
              <a:rPr lang="id-ID" dirty="0">
                <a:solidFill>
                  <a:schemeClr val="bg1"/>
                </a:solidFill>
                <a:latin typeface="Mave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https://discord.gg/fHwTTQE3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id-ID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098" name="Picture 2" descr="Steam Community :: :: Hacking GIF, By Anonymo">
            <a:extLst>
              <a:ext uri="{FF2B5EF4-FFF2-40B4-BE49-F238E27FC236}">
                <a16:creationId xmlns:a16="http://schemas.microsoft.com/office/drawing/2014/main" id="{A8C3C8A5-B229-4902-BC71-9870BCE2E7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55" y="2282196"/>
            <a:ext cx="3661236" cy="20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682283" y="624783"/>
            <a:ext cx="7779434" cy="1872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br>
              <a:rPr lang="en" dirty="0"/>
            </a:br>
            <a:r>
              <a:rPr lang="en" dirty="0"/>
              <a:t>TO 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</a:rPr>
              <a:t>CAPTURE THE FLAG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 descr="Capture the Flag Cyber Security Competition - Economic Development">
            <a:extLst>
              <a:ext uri="{FF2B5EF4-FFF2-40B4-BE49-F238E27FC236}">
                <a16:creationId xmlns:a16="http://schemas.microsoft.com/office/drawing/2014/main" id="{ADDF1CEE-3338-4658-BA07-DC4A58AC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5" y="2699674"/>
            <a:ext cx="3235570" cy="20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8"/>
          <p:cNvSpPr txBox="1">
            <a:spLocks noGrp="1"/>
          </p:cNvSpPr>
          <p:nvPr>
            <p:ph type="body" idx="1"/>
          </p:nvPr>
        </p:nvSpPr>
        <p:spPr>
          <a:xfrm>
            <a:off x="2930482" y="1237421"/>
            <a:ext cx="6022188" cy="1698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CTF (Capture The Flag)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: Security CTF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kompetisi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security, di mana para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mencari</a:t>
            </a:r>
            <a:r>
              <a:rPr lang="en-US" b="1" dirty="0"/>
              <a:t> flag (</a:t>
            </a:r>
            <a:r>
              <a:rPr lang="en-US" b="1" dirty="0" err="1"/>
              <a:t>berupa</a:t>
            </a:r>
            <a:r>
              <a:rPr lang="en-US" b="1" dirty="0"/>
              <a:t> string </a:t>
            </a:r>
            <a:r>
              <a:rPr lang="en-US" b="1" dirty="0" err="1"/>
              <a:t>tertentu</a:t>
            </a:r>
            <a:r>
              <a:rPr lang="en-US" b="1" dirty="0"/>
              <a:t>)</a:t>
            </a:r>
            <a:r>
              <a:rPr lang="en-US" dirty="0"/>
              <a:t> yang </a:t>
            </a:r>
            <a:r>
              <a:rPr lang="en-US" b="1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dilindungi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Event CTF </a:t>
            </a:r>
            <a:r>
              <a:rPr lang="en-US" dirty="0" err="1"/>
              <a:t>biasanya</a:t>
            </a:r>
            <a:r>
              <a:rPr lang="en-US" dirty="0"/>
              <a:t> gratis,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online dan </a:t>
            </a:r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. </a:t>
            </a:r>
            <a:r>
              <a:rPr lang="en-US" dirty="0" err="1"/>
              <a:t>Penyelenggara</a:t>
            </a:r>
            <a:r>
              <a:rPr lang="en-US" dirty="0"/>
              <a:t> CTF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Google</a:t>
            </a:r>
            <a:r>
              <a:rPr lang="en-US" dirty="0"/>
              <a:t>, </a:t>
            </a:r>
            <a:r>
              <a:rPr lang="en-US" b="1" dirty="0"/>
              <a:t>Facebook</a:t>
            </a:r>
            <a:r>
              <a:rPr lang="en-US" dirty="0"/>
              <a:t>), </a:t>
            </a:r>
            <a:r>
              <a:rPr lang="en-US" b="1" dirty="0"/>
              <a:t>Universitas</a:t>
            </a:r>
            <a:r>
              <a:rPr lang="en-US" dirty="0"/>
              <a:t>, </a:t>
            </a:r>
            <a:r>
              <a:rPr lang="en-US" b="1" dirty="0" err="1"/>
              <a:t>pemerintah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lain</a:t>
            </a:r>
            <a:r>
              <a:rPr lang="en-US" dirty="0"/>
              <a:t>.</a:t>
            </a:r>
          </a:p>
        </p:txBody>
      </p:sp>
      <p:pic>
        <p:nvPicPr>
          <p:cNvPr id="2050" name="Picture 2" descr="Capture the Flag | Minecraft Fan Fiction Wiki | Fandom">
            <a:extLst>
              <a:ext uri="{FF2B5EF4-FFF2-40B4-BE49-F238E27FC236}">
                <a16:creationId xmlns:a16="http://schemas.microsoft.com/office/drawing/2014/main" id="{8B058F5B-7A5C-46E8-8CE3-DC440E79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298528"/>
            <a:ext cx="2739150" cy="15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008;p38">
            <a:extLst>
              <a:ext uri="{FF2B5EF4-FFF2-40B4-BE49-F238E27FC236}">
                <a16:creationId xmlns:a16="http://schemas.microsoft.com/office/drawing/2014/main" id="{E5B4791C-9F31-438C-B1BF-FA44E71791DC}"/>
              </a:ext>
            </a:extLst>
          </p:cNvPr>
          <p:cNvSpPr txBox="1">
            <a:spLocks/>
          </p:cNvSpPr>
          <p:nvPr/>
        </p:nvSpPr>
        <p:spPr>
          <a:xfrm>
            <a:off x="2930481" y="1237421"/>
            <a:ext cx="6022188" cy="169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1000"/>
              </a:spcAft>
              <a:buFont typeface="Maven Pro"/>
              <a:buNone/>
            </a:pPr>
            <a:r>
              <a:rPr lang="en-US"/>
              <a:t>CTF (Capture The Flag) atau lebih tepatnya lagi: Security CTF adalah kompetisi dalam bidang security, di mana para peserta diminta untuk </a:t>
            </a:r>
            <a:r>
              <a:rPr lang="en-US" b="1"/>
              <a:t>mencari flag (berupa string tertentu)</a:t>
            </a:r>
            <a:r>
              <a:rPr lang="en-US"/>
              <a:t> yang </a:t>
            </a:r>
            <a:r>
              <a:rPr lang="en-US" b="1"/>
              <a:t>disembunyikan</a:t>
            </a:r>
            <a:r>
              <a:rPr lang="en-US"/>
              <a:t> atau </a:t>
            </a:r>
            <a:r>
              <a:rPr lang="en-US" b="1"/>
              <a:t>dilindungi</a:t>
            </a:r>
            <a:r>
              <a:rPr lang="en-US"/>
              <a:t> dengan cara tertentu. Event CTF biasanya gratis, sebagian besar online dan diselenggarakan berbagai pihak. Penyelenggara CTF bisa berupa perusahaan baik kecil maupun besar (seperti </a:t>
            </a:r>
            <a:r>
              <a:rPr lang="en-US" b="1"/>
              <a:t>Google</a:t>
            </a:r>
            <a:r>
              <a:rPr lang="en-US"/>
              <a:t>, </a:t>
            </a:r>
            <a:r>
              <a:rPr lang="en-US" b="1"/>
              <a:t>Facebook</a:t>
            </a:r>
            <a:r>
              <a:rPr lang="en-US"/>
              <a:t>), </a:t>
            </a:r>
            <a:r>
              <a:rPr lang="en-US" b="1"/>
              <a:t>Universitas</a:t>
            </a:r>
            <a:r>
              <a:rPr lang="en-US"/>
              <a:t>, </a:t>
            </a:r>
            <a:r>
              <a:rPr lang="en-US" b="1"/>
              <a:t>pemerintah</a:t>
            </a:r>
            <a:r>
              <a:rPr lang="en-US"/>
              <a:t>, ataupun </a:t>
            </a:r>
            <a:r>
              <a:rPr lang="en-US" b="1"/>
              <a:t>organisasi lain</a:t>
            </a:r>
            <a:r>
              <a:rPr lang="en-US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8"/>
          <p:cNvSpPr txBox="1">
            <a:spLocks noGrp="1"/>
          </p:cNvSpPr>
          <p:nvPr>
            <p:ph type="body" idx="1"/>
          </p:nvPr>
        </p:nvSpPr>
        <p:spPr>
          <a:xfrm>
            <a:off x="2902346" y="1566529"/>
            <a:ext cx="6022188" cy="1922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pPr marL="342900" lvl="0" indent="-3429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/>
              <a:t>FLAG = POIN</a:t>
            </a:r>
          </a:p>
          <a:p>
            <a:pPr marL="342900" lvl="0" indent="-3429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 err="1"/>
              <a:t>Contoh</a:t>
            </a:r>
            <a:r>
              <a:rPr lang="en-US" dirty="0"/>
              <a:t> format flag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</a:pPr>
            <a:r>
              <a:rPr lang="en-US" b="1" dirty="0"/>
              <a:t>tecartfestival2021{apakah_ini_flag20021}</a:t>
            </a: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</a:pPr>
            <a:r>
              <a:rPr lang="en-US" b="1" dirty="0"/>
              <a:t>tecfest2021{ini_flag_459827dbfn2947}</a:t>
            </a:r>
          </a:p>
        </p:txBody>
      </p:sp>
      <p:pic>
        <p:nvPicPr>
          <p:cNvPr id="3074" name="Picture 2" descr="247CTF - The game never stops">
            <a:extLst>
              <a:ext uri="{FF2B5EF4-FFF2-40B4-BE49-F238E27FC236}">
                <a16:creationId xmlns:a16="http://schemas.microsoft.com/office/drawing/2014/main" id="{8FC714A4-73A7-4B23-9319-F5DD9EB0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5" y="1089710"/>
            <a:ext cx="2124222" cy="217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23;p39">
            <a:extLst>
              <a:ext uri="{FF2B5EF4-FFF2-40B4-BE49-F238E27FC236}">
                <a16:creationId xmlns:a16="http://schemas.microsoft.com/office/drawing/2014/main" id="{720EA01D-A45F-4938-9F8F-A4778FC97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2346" y="1089710"/>
            <a:ext cx="2264948" cy="471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79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5"/>
          <p:cNvSpPr/>
          <p:nvPr/>
        </p:nvSpPr>
        <p:spPr>
          <a:xfrm rot="10800000" flipH="1">
            <a:off x="47252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5"/>
          <p:cNvSpPr/>
          <p:nvPr/>
        </p:nvSpPr>
        <p:spPr>
          <a:xfrm rot="10800000" flipH="1">
            <a:off x="47252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"/>
          <p:cNvSpPr/>
          <p:nvPr/>
        </p:nvSpPr>
        <p:spPr>
          <a:xfrm rot="10800000" flipH="1">
            <a:off x="10557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5"/>
          <p:cNvSpPr/>
          <p:nvPr/>
        </p:nvSpPr>
        <p:spPr>
          <a:xfrm rot="10800000" flipH="1">
            <a:off x="10557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5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trend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terbaru</a:t>
            </a:r>
            <a:endParaRPr lang="en-US" dirty="0"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Bisa dicantumin pada CV / Portfolio sebagai nilai tambah</a:t>
            </a:r>
            <a:endParaRPr dirty="0"/>
          </a:p>
        </p:txBody>
      </p:sp>
      <p:sp>
        <p:nvSpPr>
          <p:cNvPr id="1183" name="Google Shape;1183;p45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Bersenang-senang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Game</a:t>
            </a:r>
          </a:p>
        </p:txBody>
      </p:sp>
      <p:sp>
        <p:nvSpPr>
          <p:cNvPr id="1184" name="Google Shape;1184;p45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ILMU</a:t>
            </a:r>
            <a:endParaRPr dirty="0"/>
          </a:p>
        </p:txBody>
      </p:sp>
      <p:sp>
        <p:nvSpPr>
          <p:cNvPr id="1185" name="Google Shape;1185;p45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</a:t>
            </a:r>
            <a:endParaRPr dirty="0"/>
          </a:p>
        </p:txBody>
      </p:sp>
      <p:sp>
        <p:nvSpPr>
          <p:cNvPr id="1186" name="Google Shape;1186;p45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HAPPY</a:t>
            </a:r>
            <a:endParaRPr dirty="0"/>
          </a:p>
        </p:txBody>
      </p:sp>
      <p:sp>
        <p:nvSpPr>
          <p:cNvPr id="1187" name="Google Shape;1187;p45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</a:t>
            </a:r>
            <a:endParaRPr dirty="0"/>
          </a:p>
        </p:txBody>
      </p:sp>
      <p:sp>
        <p:nvSpPr>
          <p:cNvPr id="1188" name="Google Shape;1188;p45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membentuk relasi agar makin banyak teman</a:t>
            </a:r>
            <a:endParaRPr dirty="0"/>
          </a:p>
        </p:txBody>
      </p:sp>
      <p:sp>
        <p:nvSpPr>
          <p:cNvPr id="1189" name="Google Shape;1189;p45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APA BELAJAR</a:t>
            </a:r>
            <a:br>
              <a:rPr lang="en" dirty="0"/>
            </a:br>
            <a:r>
              <a:rPr lang="en" dirty="0"/>
              <a:t>CAPTURE THE FLAG ?</a:t>
            </a:r>
            <a:endParaRPr dirty="0"/>
          </a:p>
        </p:txBody>
      </p:sp>
      <p:sp>
        <p:nvSpPr>
          <p:cNvPr id="1190" name="Google Shape;1190;p45"/>
          <p:cNvSpPr txBox="1">
            <a:spLocks noGrp="1"/>
          </p:cNvSpPr>
          <p:nvPr>
            <p:ph type="title" idx="8"/>
          </p:nvPr>
        </p:nvSpPr>
        <p:spPr>
          <a:xfrm>
            <a:off x="1269625" y="2129315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sp>
        <p:nvSpPr>
          <p:cNvPr id="1191" name="Google Shape;1191;p45"/>
          <p:cNvSpPr txBox="1">
            <a:spLocks noGrp="1"/>
          </p:cNvSpPr>
          <p:nvPr>
            <p:ph type="title" idx="8"/>
          </p:nvPr>
        </p:nvSpPr>
        <p:spPr>
          <a:xfrm>
            <a:off x="4939125" y="2129315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endParaRPr dirty="0"/>
          </a:p>
        </p:txBody>
      </p:sp>
      <p:sp>
        <p:nvSpPr>
          <p:cNvPr id="1192" name="Google Shape;1192;p45"/>
          <p:cNvSpPr txBox="1">
            <a:spLocks noGrp="1"/>
          </p:cNvSpPr>
          <p:nvPr>
            <p:ph type="title" idx="8"/>
          </p:nvPr>
        </p:nvSpPr>
        <p:spPr>
          <a:xfrm>
            <a:off x="4939125" y="3710777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endParaRPr dirty="0"/>
          </a:p>
        </p:txBody>
      </p:sp>
      <p:sp>
        <p:nvSpPr>
          <p:cNvPr id="1193" name="Google Shape;1193;p45"/>
          <p:cNvSpPr txBox="1">
            <a:spLocks noGrp="1"/>
          </p:cNvSpPr>
          <p:nvPr>
            <p:ph type="title" idx="8"/>
          </p:nvPr>
        </p:nvSpPr>
        <p:spPr>
          <a:xfrm>
            <a:off x="1232125" y="3710777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9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SIAPA SAJA YANG</a:t>
            </a:r>
            <a:br>
              <a:rPr lang="en" dirty="0"/>
            </a:br>
            <a:r>
              <a:rPr lang="en" dirty="0"/>
              <a:t>DAPAT BERPATISIPASI ?</a:t>
            </a:r>
            <a:endParaRPr dirty="0"/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493015" y="2530069"/>
            <a:ext cx="2280664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SEKOLAH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SMP/SMA/SMK</a:t>
            </a:r>
            <a:endParaRPr dirty="0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3484759" y="2444781"/>
            <a:ext cx="2594974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 BEKERJA DI IT SECURITY</a:t>
            </a:r>
            <a:endParaRPr dirty="0"/>
          </a:p>
        </p:txBody>
      </p:sp>
      <p:sp>
        <p:nvSpPr>
          <p:cNvPr id="1115" name="Google Shape;1115;p44"/>
          <p:cNvSpPr txBox="1">
            <a:spLocks noGrp="1"/>
          </p:cNvSpPr>
          <p:nvPr>
            <p:ph type="subTitle" idx="4"/>
          </p:nvPr>
        </p:nvSpPr>
        <p:spPr>
          <a:xfrm>
            <a:off x="3633480" y="4136054"/>
            <a:ext cx="2326646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PROGRAMMER</a:t>
            </a:r>
            <a:endParaRPr dirty="0"/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644827" y="4119319"/>
            <a:ext cx="1977036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MAHASISWA</a:t>
            </a:r>
            <a:endParaRPr dirty="0"/>
          </a:p>
        </p:txBody>
      </p:sp>
      <p:grpSp>
        <p:nvGrpSpPr>
          <p:cNvPr id="1118" name="Google Shape;1118;p44"/>
          <p:cNvGrpSpPr/>
          <p:nvPr/>
        </p:nvGrpSpPr>
        <p:grpSpPr>
          <a:xfrm>
            <a:off x="1360783" y="1538539"/>
            <a:ext cx="545151" cy="643005"/>
            <a:chOff x="1587750" y="238125"/>
            <a:chExt cx="4424925" cy="5219200"/>
          </a:xfrm>
        </p:grpSpPr>
        <p:sp>
          <p:nvSpPr>
            <p:cNvPr id="1119" name="Google Shape;1119;p44"/>
            <p:cNvSpPr/>
            <p:nvPr/>
          </p:nvSpPr>
          <p:spPr>
            <a:xfrm>
              <a:off x="5033225" y="2110500"/>
              <a:ext cx="979450" cy="1247725"/>
            </a:xfrm>
            <a:custGeom>
              <a:avLst/>
              <a:gdLst/>
              <a:ahLst/>
              <a:cxnLst/>
              <a:rect l="l" t="t" r="r" b="b"/>
              <a:pathLst>
                <a:path w="39178" h="49909" extrusionOk="0">
                  <a:moveTo>
                    <a:pt x="1" y="0"/>
                  </a:moveTo>
                  <a:lnTo>
                    <a:pt x="1" y="49909"/>
                  </a:lnTo>
                  <a:lnTo>
                    <a:pt x="18757" y="49909"/>
                  </a:lnTo>
                  <a:cubicBezTo>
                    <a:pt x="30044" y="49909"/>
                    <a:pt x="39177" y="40775"/>
                    <a:pt x="39177" y="29489"/>
                  </a:cubicBezTo>
                  <a:lnTo>
                    <a:pt x="39177" y="20420"/>
                  </a:lnTo>
                  <a:cubicBezTo>
                    <a:pt x="39177" y="9134"/>
                    <a:pt x="30044" y="0"/>
                    <a:pt x="18757" y="0"/>
                  </a:cubicBez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587750" y="2110500"/>
              <a:ext cx="866100" cy="1247725"/>
            </a:xfrm>
            <a:custGeom>
              <a:avLst/>
              <a:gdLst/>
              <a:ahLst/>
              <a:cxnLst/>
              <a:rect l="l" t="t" r="r" b="b"/>
              <a:pathLst>
                <a:path w="34644" h="49909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lnTo>
                    <a:pt x="1" y="29489"/>
                  </a:lnTo>
                  <a:cubicBezTo>
                    <a:pt x="1" y="40775"/>
                    <a:pt x="9134" y="49909"/>
                    <a:pt x="20421" y="49909"/>
                  </a:cubicBezTo>
                  <a:lnTo>
                    <a:pt x="34643" y="49909"/>
                  </a:lnTo>
                  <a:lnTo>
                    <a:pt x="34643" y="0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484600" y="490100"/>
              <a:ext cx="2017575" cy="3721125"/>
            </a:xfrm>
            <a:custGeom>
              <a:avLst/>
              <a:gdLst/>
              <a:ahLst/>
              <a:cxnLst/>
              <a:rect l="l" t="t" r="r" b="b"/>
              <a:pathLst>
                <a:path w="80703" h="148845" extrusionOk="0">
                  <a:moveTo>
                    <a:pt x="1" y="1"/>
                  </a:moveTo>
                  <a:lnTo>
                    <a:pt x="12625" y="148845"/>
                  </a:lnTo>
                  <a:lnTo>
                    <a:pt x="80702" y="114725"/>
                  </a:lnTo>
                  <a:lnTo>
                    <a:pt x="80702" y="57999"/>
                  </a:lnTo>
                  <a:cubicBezTo>
                    <a:pt x="80702" y="57999"/>
                    <a:pt x="77864" y="35719"/>
                    <a:pt x="72841" y="26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2098250" y="368600"/>
              <a:ext cx="1701975" cy="3842625"/>
            </a:xfrm>
            <a:custGeom>
              <a:avLst/>
              <a:gdLst/>
              <a:ahLst/>
              <a:cxnLst/>
              <a:rect l="l" t="t" r="r" b="b"/>
              <a:pathLst>
                <a:path w="68079" h="153705" extrusionOk="0">
                  <a:moveTo>
                    <a:pt x="41917" y="0"/>
                  </a:moveTo>
                  <a:cubicBezTo>
                    <a:pt x="17289" y="10243"/>
                    <a:pt x="1" y="34545"/>
                    <a:pt x="1" y="62859"/>
                  </a:cubicBezTo>
                  <a:lnTo>
                    <a:pt x="1" y="119585"/>
                  </a:lnTo>
                  <a:lnTo>
                    <a:pt x="68079" y="153705"/>
                  </a:lnTo>
                  <a:lnTo>
                    <a:pt x="68079" y="9395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3345975" y="3076850"/>
              <a:ext cx="2156200" cy="2380475"/>
            </a:xfrm>
            <a:custGeom>
              <a:avLst/>
              <a:gdLst/>
              <a:ahLst/>
              <a:cxnLst/>
              <a:rect l="l" t="t" r="r" b="b"/>
              <a:pathLst>
                <a:path w="86248" h="95219" extrusionOk="0">
                  <a:moveTo>
                    <a:pt x="18170" y="1"/>
                  </a:moveTo>
                  <a:lnTo>
                    <a:pt x="0" y="47626"/>
                  </a:lnTo>
                  <a:lnTo>
                    <a:pt x="18170" y="95218"/>
                  </a:lnTo>
                  <a:cubicBezTo>
                    <a:pt x="55780" y="95218"/>
                    <a:pt x="86247" y="64751"/>
                    <a:pt x="86247" y="27140"/>
                  </a:cubicBezTo>
                  <a:lnTo>
                    <a:pt x="86247" y="11255"/>
                  </a:lnTo>
                  <a:lnTo>
                    <a:pt x="55682" y="11255"/>
                  </a:lnTo>
                  <a:cubicBezTo>
                    <a:pt x="44918" y="4143"/>
                    <a:pt x="32033" y="1"/>
                    <a:pt x="18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2098250" y="3076850"/>
              <a:ext cx="1701975" cy="2380475"/>
            </a:xfrm>
            <a:custGeom>
              <a:avLst/>
              <a:gdLst/>
              <a:ahLst/>
              <a:cxnLst/>
              <a:rect l="l" t="t" r="r" b="b"/>
              <a:pathLst>
                <a:path w="68079" h="95219" extrusionOk="0">
                  <a:moveTo>
                    <a:pt x="68079" y="1"/>
                  </a:moveTo>
                  <a:cubicBezTo>
                    <a:pt x="54215" y="1"/>
                    <a:pt x="41330" y="4143"/>
                    <a:pt x="30598" y="11255"/>
                  </a:cubicBezTo>
                  <a:lnTo>
                    <a:pt x="1" y="11255"/>
                  </a:lnTo>
                  <a:lnTo>
                    <a:pt x="1" y="27140"/>
                  </a:lnTo>
                  <a:cubicBezTo>
                    <a:pt x="1" y="64751"/>
                    <a:pt x="30468" y="95218"/>
                    <a:pt x="68079" y="95218"/>
                  </a:cubicBezTo>
                  <a:lnTo>
                    <a:pt x="68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35164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22704" y="13603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892550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6087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lnTo>
                    <a:pt x="20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254425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39706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lnTo>
                    <a:pt x="20420" y="1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3686850" y="3587350"/>
              <a:ext cx="510525" cy="340900"/>
            </a:xfrm>
            <a:custGeom>
              <a:avLst/>
              <a:gdLst/>
              <a:ahLst/>
              <a:cxnLst/>
              <a:rect l="l" t="t" r="r" b="b"/>
              <a:pathLst>
                <a:path w="20421" h="13636" extrusionOk="0">
                  <a:moveTo>
                    <a:pt x="4535" y="1"/>
                  </a:moveTo>
                  <a:lnTo>
                    <a:pt x="0" y="6818"/>
                  </a:lnTo>
                  <a:lnTo>
                    <a:pt x="4535" y="13636"/>
                  </a:lnTo>
                  <a:lnTo>
                    <a:pt x="20420" y="13636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3403050" y="3587350"/>
              <a:ext cx="397175" cy="340900"/>
            </a:xfrm>
            <a:custGeom>
              <a:avLst/>
              <a:gdLst/>
              <a:ahLst/>
              <a:cxnLst/>
              <a:rect l="l" t="t" r="r" b="b"/>
              <a:pathLst>
                <a:path w="1588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5887" y="13636"/>
                  </a:lnTo>
                  <a:lnTo>
                    <a:pt x="15887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3146175" y="238125"/>
              <a:ext cx="2159450" cy="907650"/>
            </a:xfrm>
            <a:custGeom>
              <a:avLst/>
              <a:gdLst/>
              <a:ahLst/>
              <a:cxnLst/>
              <a:rect l="l" t="t" r="r" b="b"/>
              <a:pathLst>
                <a:path w="86378" h="36306" extrusionOk="0">
                  <a:moveTo>
                    <a:pt x="26162" y="0"/>
                  </a:moveTo>
                  <a:cubicBezTo>
                    <a:pt x="16898" y="0"/>
                    <a:pt x="8058" y="1859"/>
                    <a:pt x="0" y="5219"/>
                  </a:cubicBezTo>
                  <a:cubicBezTo>
                    <a:pt x="10537" y="23780"/>
                    <a:pt x="30500" y="36306"/>
                    <a:pt x="53399" y="36306"/>
                  </a:cubicBezTo>
                  <a:lnTo>
                    <a:pt x="86378" y="36306"/>
                  </a:lnTo>
                  <a:cubicBezTo>
                    <a:pt x="74961" y="14712"/>
                    <a:pt x="52290" y="0"/>
                    <a:pt x="26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4"/>
          <p:cNvGrpSpPr/>
          <p:nvPr/>
        </p:nvGrpSpPr>
        <p:grpSpPr>
          <a:xfrm>
            <a:off x="4410487" y="3358693"/>
            <a:ext cx="641538" cy="695197"/>
            <a:chOff x="1392050" y="238125"/>
            <a:chExt cx="4816350" cy="5219200"/>
          </a:xfrm>
        </p:grpSpPr>
        <p:sp>
          <p:nvSpPr>
            <p:cNvPr id="1134" name="Google Shape;1134;p44"/>
            <p:cNvSpPr/>
            <p:nvPr/>
          </p:nvSpPr>
          <p:spPr>
            <a:xfrm>
              <a:off x="1392050" y="2053400"/>
              <a:ext cx="910925" cy="1021025"/>
            </a:xfrm>
            <a:custGeom>
              <a:avLst/>
              <a:gdLst/>
              <a:ahLst/>
              <a:cxnLst/>
              <a:rect l="l" t="t" r="r" b="b"/>
              <a:pathLst>
                <a:path w="36437" h="40841" extrusionOk="0">
                  <a:moveTo>
                    <a:pt x="20420" y="1"/>
                  </a:moveTo>
                  <a:cubicBezTo>
                    <a:pt x="9134" y="1"/>
                    <a:pt x="0" y="9134"/>
                    <a:pt x="0" y="20421"/>
                  </a:cubicBezTo>
                  <a:cubicBezTo>
                    <a:pt x="0" y="31675"/>
                    <a:pt x="9134" y="40841"/>
                    <a:pt x="20420" y="40841"/>
                  </a:cubicBezTo>
                  <a:cubicBezTo>
                    <a:pt x="21236" y="40841"/>
                    <a:pt x="36436" y="40678"/>
                    <a:pt x="36436" y="40678"/>
                  </a:cubicBezTo>
                  <a:lnTo>
                    <a:pt x="36436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1452375" y="278735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13603"/>
                  </a:moveTo>
                  <a:cubicBezTo>
                    <a:pt x="24172" y="13603"/>
                    <a:pt x="27239" y="16669"/>
                    <a:pt x="27239" y="20421"/>
                  </a:cubicBezTo>
                  <a:cubicBezTo>
                    <a:pt x="27239" y="24172"/>
                    <a:pt x="24172" y="27206"/>
                    <a:pt x="20421" y="27206"/>
                  </a:cubicBezTo>
                  <a:cubicBezTo>
                    <a:pt x="16670" y="27206"/>
                    <a:pt x="13603" y="24172"/>
                    <a:pt x="13603" y="20421"/>
                  </a:cubicBezTo>
                  <a:cubicBezTo>
                    <a:pt x="13603" y="16669"/>
                    <a:pt x="16670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3376950" y="1714975"/>
              <a:ext cx="1701975" cy="3060575"/>
            </a:xfrm>
            <a:custGeom>
              <a:avLst/>
              <a:gdLst/>
              <a:ahLst/>
              <a:cxnLst/>
              <a:rect l="l" t="t" r="r" b="b"/>
              <a:pathLst>
                <a:path w="68079" h="122423" extrusionOk="0">
                  <a:moveTo>
                    <a:pt x="1" y="1"/>
                  </a:moveTo>
                  <a:lnTo>
                    <a:pt x="9102" y="122423"/>
                  </a:lnTo>
                  <a:cubicBezTo>
                    <a:pt x="22574" y="122423"/>
                    <a:pt x="37514" y="115540"/>
                    <a:pt x="49942" y="104580"/>
                  </a:cubicBezTo>
                  <a:lnTo>
                    <a:pt x="68079" y="248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1902550" y="1019350"/>
              <a:ext cx="1701950" cy="3757025"/>
            </a:xfrm>
            <a:custGeom>
              <a:avLst/>
              <a:gdLst/>
              <a:ahLst/>
              <a:cxnLst/>
              <a:rect l="l" t="t" r="r" b="b"/>
              <a:pathLst>
                <a:path w="68078" h="150281" extrusionOk="0">
                  <a:moveTo>
                    <a:pt x="45374" y="1"/>
                  </a:moveTo>
                  <a:cubicBezTo>
                    <a:pt x="33142" y="13962"/>
                    <a:pt x="0" y="41363"/>
                    <a:pt x="0" y="41363"/>
                  </a:cubicBezTo>
                  <a:lnTo>
                    <a:pt x="0" y="77669"/>
                  </a:lnTo>
                  <a:cubicBezTo>
                    <a:pt x="0" y="115247"/>
                    <a:pt x="37676" y="150281"/>
                    <a:pt x="68078" y="150281"/>
                  </a:cubicBezTo>
                  <a:lnTo>
                    <a:pt x="68078" y="1"/>
                  </a:lnTo>
                  <a:close/>
                </a:path>
              </a:pathLst>
            </a:custGeom>
            <a:solidFill>
              <a:srgbClr val="FC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902550" y="533325"/>
              <a:ext cx="1377400" cy="1520100"/>
            </a:xfrm>
            <a:custGeom>
              <a:avLst/>
              <a:gdLst/>
              <a:ahLst/>
              <a:cxnLst/>
              <a:rect l="l" t="t" r="r" b="b"/>
              <a:pathLst>
                <a:path w="55096" h="60804" extrusionOk="0">
                  <a:moveTo>
                    <a:pt x="29749" y="0"/>
                  </a:moveTo>
                  <a:cubicBezTo>
                    <a:pt x="11809" y="12233"/>
                    <a:pt x="0" y="32881"/>
                    <a:pt x="0" y="56270"/>
                  </a:cubicBezTo>
                  <a:lnTo>
                    <a:pt x="0" y="60804"/>
                  </a:lnTo>
                  <a:cubicBezTo>
                    <a:pt x="17778" y="54149"/>
                    <a:pt x="33142" y="42471"/>
                    <a:pt x="45374" y="28510"/>
                  </a:cubicBezTo>
                  <a:lnTo>
                    <a:pt x="55095" y="13114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2646275" y="238125"/>
              <a:ext cx="3562125" cy="5219200"/>
            </a:xfrm>
            <a:custGeom>
              <a:avLst/>
              <a:gdLst/>
              <a:ahLst/>
              <a:cxnLst/>
              <a:rect l="l" t="t" r="r" b="b"/>
              <a:pathLst>
                <a:path w="142485" h="208768" extrusionOk="0">
                  <a:moveTo>
                    <a:pt x="38329" y="0"/>
                  </a:moveTo>
                  <a:cubicBezTo>
                    <a:pt x="24107" y="0"/>
                    <a:pt x="10928" y="4338"/>
                    <a:pt x="0" y="11808"/>
                  </a:cubicBezTo>
                  <a:lnTo>
                    <a:pt x="15625" y="40318"/>
                  </a:lnTo>
                  <a:lnTo>
                    <a:pt x="41036" y="86736"/>
                  </a:lnTo>
                  <a:cubicBezTo>
                    <a:pt x="47038" y="97696"/>
                    <a:pt x="62141" y="106634"/>
                    <a:pt x="74602" y="106634"/>
                  </a:cubicBezTo>
                  <a:lnTo>
                    <a:pt x="79169" y="106634"/>
                  </a:lnTo>
                  <a:lnTo>
                    <a:pt x="79169" y="208735"/>
                  </a:lnTo>
                  <a:lnTo>
                    <a:pt x="122553" y="208767"/>
                  </a:lnTo>
                  <a:cubicBezTo>
                    <a:pt x="134851" y="196437"/>
                    <a:pt x="142484" y="179442"/>
                    <a:pt x="142484" y="160653"/>
                  </a:cubicBezTo>
                  <a:cubicBezTo>
                    <a:pt x="142484" y="151911"/>
                    <a:pt x="140853" y="143593"/>
                    <a:pt x="137852" y="135927"/>
                  </a:cubicBezTo>
                  <a:lnTo>
                    <a:pt x="101742" y="43352"/>
                  </a:lnTo>
                  <a:cubicBezTo>
                    <a:pt x="91858" y="17974"/>
                    <a:pt x="67197" y="0"/>
                    <a:pt x="3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470125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1" y="1"/>
                  </a:moveTo>
                  <a:lnTo>
                    <a:pt x="1" y="13603"/>
                  </a:lnTo>
                  <a:lnTo>
                    <a:pt x="15854" y="13603"/>
                  </a:lnTo>
                  <a:lnTo>
                    <a:pt x="15854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3093975" y="3414475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0"/>
                  </a:moveTo>
                  <a:cubicBezTo>
                    <a:pt x="1" y="11254"/>
                    <a:pt x="9134" y="20420"/>
                    <a:pt x="20421" y="20420"/>
                  </a:cubicBezTo>
                  <a:lnTo>
                    <a:pt x="24955" y="13603"/>
                  </a:lnTo>
                  <a:lnTo>
                    <a:pt x="20421" y="6818"/>
                  </a:lnTo>
                  <a:cubicBezTo>
                    <a:pt x="16670" y="6818"/>
                    <a:pt x="13603" y="3752"/>
                    <a:pt x="13603" y="0"/>
                  </a:cubicBezTo>
                  <a:close/>
                </a:path>
              </a:pathLst>
            </a:custGeom>
            <a:solidFill>
              <a:srgbClr val="D9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604475" y="3414475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786" y="0"/>
                  </a:moveTo>
                  <a:cubicBezTo>
                    <a:pt x="6786" y="3752"/>
                    <a:pt x="3752" y="6818"/>
                    <a:pt x="1" y="6818"/>
                  </a:cubicBezTo>
                  <a:lnTo>
                    <a:pt x="1" y="20420"/>
                  </a:lnTo>
                  <a:cubicBezTo>
                    <a:pt x="11255" y="20420"/>
                    <a:pt x="20421" y="11254"/>
                    <a:pt x="20421" y="0"/>
                  </a:cubicBezTo>
                  <a:close/>
                </a:path>
              </a:pathLst>
            </a:custGeom>
            <a:solidFill>
              <a:srgbClr val="CF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4498168" y="1455780"/>
            <a:ext cx="568160" cy="670145"/>
            <a:chOff x="1587750" y="238125"/>
            <a:chExt cx="4424925" cy="5219200"/>
          </a:xfrm>
        </p:grpSpPr>
        <p:sp>
          <p:nvSpPr>
            <p:cNvPr id="1144" name="Google Shape;1144;p44"/>
            <p:cNvSpPr/>
            <p:nvPr/>
          </p:nvSpPr>
          <p:spPr>
            <a:xfrm>
              <a:off x="1587750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101725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460150" y="1140050"/>
              <a:ext cx="2042025" cy="2728675"/>
            </a:xfrm>
            <a:custGeom>
              <a:avLst/>
              <a:gdLst/>
              <a:ahLst/>
              <a:cxnLst/>
              <a:rect l="l" t="t" r="r" b="b"/>
              <a:pathLst>
                <a:path w="81681" h="109147" extrusionOk="0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098250" y="1140050"/>
              <a:ext cx="1701975" cy="2842025"/>
            </a:xfrm>
            <a:custGeom>
              <a:avLst/>
              <a:gdLst/>
              <a:ahLst/>
              <a:cxnLst/>
              <a:rect l="l" t="t" r="r" b="b"/>
              <a:pathLst>
                <a:path w="68079" h="113681" extrusionOk="0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460150" y="238125"/>
              <a:ext cx="2042025" cy="2447325"/>
            </a:xfrm>
            <a:custGeom>
              <a:avLst/>
              <a:gdLst/>
              <a:ahLst/>
              <a:cxnLst/>
              <a:rect l="l" t="t" r="r" b="b"/>
              <a:pathLst>
                <a:path w="81681" h="97893" extrusionOk="0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098250" y="238125"/>
              <a:ext cx="1701975" cy="2447325"/>
            </a:xfrm>
            <a:custGeom>
              <a:avLst/>
              <a:gdLst/>
              <a:ahLst/>
              <a:cxnLst/>
              <a:rect l="l" t="t" r="r" b="b"/>
              <a:pathLst>
                <a:path w="68079" h="97893" extrusionOk="0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460150" y="3642000"/>
              <a:ext cx="2042025" cy="1815325"/>
            </a:xfrm>
            <a:custGeom>
              <a:avLst/>
              <a:gdLst/>
              <a:ahLst/>
              <a:cxnLst/>
              <a:rect l="l" t="t" r="r" b="b"/>
              <a:pathLst>
                <a:path w="81681" h="72613" extrusionOk="0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098250" y="3642000"/>
              <a:ext cx="1701975" cy="1815325"/>
            </a:xfrm>
            <a:custGeom>
              <a:avLst/>
              <a:gdLst/>
              <a:ahLst/>
              <a:cxnLst/>
              <a:rect l="l" t="t" r="r" b="b"/>
              <a:pathLst>
                <a:path w="68079" h="72613" extrusionOk="0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658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973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289700" y="3982050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800200" y="3982050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1347939" y="3380613"/>
            <a:ext cx="570815" cy="673277"/>
            <a:chOff x="1587750" y="238125"/>
            <a:chExt cx="4424925" cy="5219200"/>
          </a:xfrm>
        </p:grpSpPr>
        <p:sp>
          <p:nvSpPr>
            <p:cNvPr id="1157" name="Google Shape;1157;p44"/>
            <p:cNvSpPr/>
            <p:nvPr/>
          </p:nvSpPr>
          <p:spPr>
            <a:xfrm>
              <a:off x="3460150" y="238125"/>
              <a:ext cx="2382075" cy="2496250"/>
            </a:xfrm>
            <a:custGeom>
              <a:avLst/>
              <a:gdLst/>
              <a:ahLst/>
              <a:cxnLst/>
              <a:rect l="l" t="t" r="r" b="b"/>
              <a:pathLst>
                <a:path w="95283" h="99850" extrusionOk="0">
                  <a:moveTo>
                    <a:pt x="13603" y="0"/>
                  </a:moveTo>
                  <a:lnTo>
                    <a:pt x="0" y="99849"/>
                  </a:lnTo>
                  <a:lnTo>
                    <a:pt x="95283" y="99849"/>
                  </a:lnTo>
                  <a:lnTo>
                    <a:pt x="95283" y="81680"/>
                  </a:lnTo>
                  <a:cubicBezTo>
                    <a:pt x="95283" y="36632"/>
                    <a:pt x="58651" y="0"/>
                    <a:pt x="1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1758200" y="238125"/>
              <a:ext cx="2042025" cy="2496250"/>
            </a:xfrm>
            <a:custGeom>
              <a:avLst/>
              <a:gdLst/>
              <a:ahLst/>
              <a:cxnLst/>
              <a:rect l="l" t="t" r="r" b="b"/>
              <a:pathLst>
                <a:path w="81681" h="99850" extrusionOk="0">
                  <a:moveTo>
                    <a:pt x="81681" y="0"/>
                  </a:moveTo>
                  <a:cubicBezTo>
                    <a:pt x="36633" y="0"/>
                    <a:pt x="0" y="36632"/>
                    <a:pt x="0" y="81680"/>
                  </a:cubicBezTo>
                  <a:lnTo>
                    <a:pt x="0" y="99849"/>
                  </a:lnTo>
                  <a:lnTo>
                    <a:pt x="81681" y="99849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1758200" y="3074400"/>
              <a:ext cx="2268725" cy="2382925"/>
            </a:xfrm>
            <a:custGeom>
              <a:avLst/>
              <a:gdLst/>
              <a:ahLst/>
              <a:cxnLst/>
              <a:rect l="l" t="t" r="r" b="b"/>
              <a:pathLst>
                <a:path w="90749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81681" y="95316"/>
                  </a:lnTo>
                  <a:lnTo>
                    <a:pt x="90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800200" y="3074400"/>
              <a:ext cx="2042025" cy="2382925"/>
            </a:xfrm>
            <a:custGeom>
              <a:avLst/>
              <a:gdLst/>
              <a:ahLst/>
              <a:cxnLst/>
              <a:rect l="l" t="t" r="r" b="b"/>
              <a:pathLst>
                <a:path w="81681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81681" y="95316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5101725" y="250765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677"/>
                  </a:lnTo>
                  <a:cubicBezTo>
                    <a:pt x="1" y="40677"/>
                    <a:pt x="15202" y="40840"/>
                    <a:pt x="16017" y="40840"/>
                  </a:cubicBezTo>
                  <a:cubicBezTo>
                    <a:pt x="27304" y="40840"/>
                    <a:pt x="36437" y="31674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1587750" y="250765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674"/>
                    <a:pt x="9134" y="40840"/>
                    <a:pt x="20421" y="40840"/>
                  </a:cubicBezTo>
                  <a:cubicBezTo>
                    <a:pt x="21236" y="40840"/>
                    <a:pt x="36437" y="40677"/>
                    <a:pt x="36437" y="40677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1648100" y="32415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1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1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35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35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4931300" y="32415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0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0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0" y="13603"/>
                  </a:cubicBezTo>
                  <a:close/>
                  <a:moveTo>
                    <a:pt x="20420" y="1"/>
                  </a:moveTo>
                  <a:cubicBezTo>
                    <a:pt x="9167" y="1"/>
                    <a:pt x="0" y="9135"/>
                    <a:pt x="0" y="20421"/>
                  </a:cubicBezTo>
                  <a:cubicBezTo>
                    <a:pt x="0" y="31675"/>
                    <a:pt x="9167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35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098250" y="805700"/>
              <a:ext cx="1928675" cy="3970675"/>
            </a:xfrm>
            <a:custGeom>
              <a:avLst/>
              <a:gdLst/>
              <a:ahLst/>
              <a:cxnLst/>
              <a:rect l="l" t="t" r="r" b="b"/>
              <a:pathLst>
                <a:path w="77147" h="158827" extrusionOk="0">
                  <a:moveTo>
                    <a:pt x="68079" y="0"/>
                  </a:moveTo>
                  <a:lnTo>
                    <a:pt x="2611" y="40319"/>
                  </a:lnTo>
                  <a:cubicBezTo>
                    <a:pt x="914" y="46255"/>
                    <a:pt x="1" y="52518"/>
                    <a:pt x="1" y="58977"/>
                  </a:cubicBezTo>
                  <a:lnTo>
                    <a:pt x="1" y="90749"/>
                  </a:lnTo>
                  <a:cubicBezTo>
                    <a:pt x="1" y="128360"/>
                    <a:pt x="30468" y="158827"/>
                    <a:pt x="68079" y="158827"/>
                  </a:cubicBezTo>
                  <a:lnTo>
                    <a:pt x="77147" y="79397"/>
                  </a:lnTo>
                  <a:lnTo>
                    <a:pt x="68079" y="0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800200" y="805700"/>
              <a:ext cx="1701975" cy="3970675"/>
            </a:xfrm>
            <a:custGeom>
              <a:avLst/>
              <a:gdLst/>
              <a:ahLst/>
              <a:cxnLst/>
              <a:rect l="l" t="t" r="r" b="b"/>
              <a:pathLst>
                <a:path w="68079" h="158827" extrusionOk="0">
                  <a:moveTo>
                    <a:pt x="1" y="0"/>
                  </a:moveTo>
                  <a:lnTo>
                    <a:pt x="1" y="158827"/>
                  </a:lnTo>
                  <a:cubicBezTo>
                    <a:pt x="37611" y="158827"/>
                    <a:pt x="68078" y="128360"/>
                    <a:pt x="68078" y="90749"/>
                  </a:cubicBezTo>
                  <a:lnTo>
                    <a:pt x="68078" y="58977"/>
                  </a:lnTo>
                  <a:cubicBezTo>
                    <a:pt x="68078" y="52518"/>
                    <a:pt x="67165" y="46255"/>
                    <a:pt x="65469" y="403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800200" y="578175"/>
              <a:ext cx="1636725" cy="1235500"/>
            </a:xfrm>
            <a:custGeom>
              <a:avLst/>
              <a:gdLst/>
              <a:ahLst/>
              <a:cxnLst/>
              <a:rect l="l" t="t" r="r" b="b"/>
              <a:pathLst>
                <a:path w="65469" h="49420" extrusionOk="0">
                  <a:moveTo>
                    <a:pt x="1" y="0"/>
                  </a:moveTo>
                  <a:lnTo>
                    <a:pt x="1" y="9101"/>
                  </a:lnTo>
                  <a:cubicBezTo>
                    <a:pt x="1" y="24074"/>
                    <a:pt x="12005" y="38720"/>
                    <a:pt x="26716" y="41656"/>
                  </a:cubicBezTo>
                  <a:lnTo>
                    <a:pt x="65469" y="49420"/>
                  </a:lnTo>
                  <a:cubicBezTo>
                    <a:pt x="57379" y="20910"/>
                    <a:pt x="3112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2163500" y="578175"/>
              <a:ext cx="1636725" cy="1235500"/>
            </a:xfrm>
            <a:custGeom>
              <a:avLst/>
              <a:gdLst/>
              <a:ahLst/>
              <a:cxnLst/>
              <a:rect l="l" t="t" r="r" b="b"/>
              <a:pathLst>
                <a:path w="65469" h="49420" extrusionOk="0">
                  <a:moveTo>
                    <a:pt x="65469" y="0"/>
                  </a:moveTo>
                  <a:cubicBezTo>
                    <a:pt x="34349" y="0"/>
                    <a:pt x="8090" y="20910"/>
                    <a:pt x="1" y="49420"/>
                  </a:cubicBezTo>
                  <a:lnTo>
                    <a:pt x="38753" y="41656"/>
                  </a:lnTo>
                  <a:cubicBezTo>
                    <a:pt x="53464" y="38720"/>
                    <a:pt x="65469" y="24074"/>
                    <a:pt x="65469" y="9101"/>
                  </a:cubicBezTo>
                  <a:lnTo>
                    <a:pt x="65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665850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1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5B3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4197350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1"/>
                  </a:moveTo>
                  <a:lnTo>
                    <a:pt x="0" y="20421"/>
                  </a:lnTo>
                  <a:lnTo>
                    <a:pt x="13603" y="20421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3289700" y="3415275"/>
              <a:ext cx="623875" cy="510550"/>
            </a:xfrm>
            <a:custGeom>
              <a:avLst/>
              <a:gdLst/>
              <a:ahLst/>
              <a:cxnLst/>
              <a:rect l="l" t="t" r="r" b="b"/>
              <a:pathLst>
                <a:path w="24955" h="20422" extrusionOk="0">
                  <a:moveTo>
                    <a:pt x="1" y="1"/>
                  </a:moveTo>
                  <a:cubicBezTo>
                    <a:pt x="1" y="11255"/>
                    <a:pt x="9167" y="20421"/>
                    <a:pt x="20421" y="20421"/>
                  </a:cubicBezTo>
                  <a:lnTo>
                    <a:pt x="24955" y="13603"/>
                  </a:lnTo>
                  <a:lnTo>
                    <a:pt x="20421" y="6786"/>
                  </a:lnTo>
                  <a:cubicBezTo>
                    <a:pt x="16669" y="6786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F88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800200" y="3415275"/>
              <a:ext cx="510525" cy="510550"/>
            </a:xfrm>
            <a:custGeom>
              <a:avLst/>
              <a:gdLst/>
              <a:ahLst/>
              <a:cxnLst/>
              <a:rect l="l" t="t" r="r" b="b"/>
              <a:pathLst>
                <a:path w="20421" h="20422" extrusionOk="0">
                  <a:moveTo>
                    <a:pt x="6818" y="1"/>
                  </a:moveTo>
                  <a:cubicBezTo>
                    <a:pt x="6818" y="3752"/>
                    <a:pt x="3752" y="6786"/>
                    <a:pt x="1" y="6786"/>
                  </a:cubicBezTo>
                  <a:lnTo>
                    <a:pt x="1" y="20421"/>
                  </a:lnTo>
                  <a:cubicBezTo>
                    <a:pt x="11254" y="20421"/>
                    <a:pt x="20421" y="11255"/>
                    <a:pt x="20421" y="1"/>
                  </a:cubicBezTo>
                  <a:close/>
                </a:path>
              </a:pathLst>
            </a:custGeom>
            <a:solidFill>
              <a:srgbClr val="FD4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289;p53">
            <a:extLst>
              <a:ext uri="{FF2B5EF4-FFF2-40B4-BE49-F238E27FC236}">
                <a16:creationId xmlns:a16="http://schemas.microsoft.com/office/drawing/2014/main" id="{79F5E3F5-CE33-43B7-A30A-59748C0C904D}"/>
              </a:ext>
            </a:extLst>
          </p:cNvPr>
          <p:cNvGrpSpPr/>
          <p:nvPr/>
        </p:nvGrpSpPr>
        <p:grpSpPr>
          <a:xfrm>
            <a:off x="7153160" y="3332962"/>
            <a:ext cx="691136" cy="708854"/>
            <a:chOff x="1255850" y="238125"/>
            <a:chExt cx="5088725" cy="5219200"/>
          </a:xfrm>
        </p:grpSpPr>
        <p:sp>
          <p:nvSpPr>
            <p:cNvPr id="75" name="Google Shape;1290;p53">
              <a:extLst>
                <a:ext uri="{FF2B5EF4-FFF2-40B4-BE49-F238E27FC236}">
                  <a16:creationId xmlns:a16="http://schemas.microsoft.com/office/drawing/2014/main" id="{2A4796FE-5896-4488-9FFB-B9FD4291A276}"/>
                </a:ext>
              </a:extLst>
            </p:cNvPr>
            <p:cNvSpPr/>
            <p:nvPr/>
          </p:nvSpPr>
          <p:spPr>
            <a:xfrm>
              <a:off x="1255850" y="2325775"/>
              <a:ext cx="1047950" cy="1174350"/>
            </a:xfrm>
            <a:custGeom>
              <a:avLst/>
              <a:gdLst/>
              <a:ahLst/>
              <a:cxnLst/>
              <a:rect l="l" t="t" r="r" b="b"/>
              <a:pathLst>
                <a:path w="41918" h="46974" extrusionOk="0">
                  <a:moveTo>
                    <a:pt x="23487" y="1"/>
                  </a:moveTo>
                  <a:cubicBezTo>
                    <a:pt x="10504" y="1"/>
                    <a:pt x="1" y="10504"/>
                    <a:pt x="1" y="23487"/>
                  </a:cubicBezTo>
                  <a:cubicBezTo>
                    <a:pt x="1" y="36470"/>
                    <a:pt x="10504" y="46973"/>
                    <a:pt x="23487" y="46973"/>
                  </a:cubicBezTo>
                  <a:cubicBezTo>
                    <a:pt x="24433" y="46973"/>
                    <a:pt x="41917" y="46810"/>
                    <a:pt x="41917" y="46810"/>
                  </a:cubicBezTo>
                  <a:lnTo>
                    <a:pt x="41917" y="1"/>
                  </a:lnTo>
                  <a:close/>
                </a:path>
              </a:pathLst>
            </a:custGeom>
            <a:solidFill>
              <a:srgbClr val="D5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91;p53">
              <a:extLst>
                <a:ext uri="{FF2B5EF4-FFF2-40B4-BE49-F238E27FC236}">
                  <a16:creationId xmlns:a16="http://schemas.microsoft.com/office/drawing/2014/main" id="{1C85C643-5D53-466A-A8B9-B11B68FD73AC}"/>
                </a:ext>
              </a:extLst>
            </p:cNvPr>
            <p:cNvSpPr/>
            <p:nvPr/>
          </p:nvSpPr>
          <p:spPr>
            <a:xfrm>
              <a:off x="1325175" y="3169825"/>
              <a:ext cx="1174325" cy="1174350"/>
            </a:xfrm>
            <a:custGeom>
              <a:avLst/>
              <a:gdLst/>
              <a:ahLst/>
              <a:cxnLst/>
              <a:rect l="l" t="t" r="r" b="b"/>
              <a:pathLst>
                <a:path w="46973" h="46974" extrusionOk="0">
                  <a:moveTo>
                    <a:pt x="23487" y="15658"/>
                  </a:moveTo>
                  <a:cubicBezTo>
                    <a:pt x="27792" y="15658"/>
                    <a:pt x="31315" y="19181"/>
                    <a:pt x="31315" y="23487"/>
                  </a:cubicBezTo>
                  <a:cubicBezTo>
                    <a:pt x="31315" y="27793"/>
                    <a:pt x="27792" y="31315"/>
                    <a:pt x="23487" y="31315"/>
                  </a:cubicBezTo>
                  <a:cubicBezTo>
                    <a:pt x="19181" y="31315"/>
                    <a:pt x="15658" y="27793"/>
                    <a:pt x="15658" y="23487"/>
                  </a:cubicBezTo>
                  <a:cubicBezTo>
                    <a:pt x="15658" y="19181"/>
                    <a:pt x="19181" y="15658"/>
                    <a:pt x="23487" y="15658"/>
                  </a:cubicBezTo>
                  <a:close/>
                  <a:moveTo>
                    <a:pt x="23487" y="0"/>
                  </a:moveTo>
                  <a:cubicBezTo>
                    <a:pt x="10536" y="0"/>
                    <a:pt x="0" y="10537"/>
                    <a:pt x="0" y="23487"/>
                  </a:cubicBezTo>
                  <a:cubicBezTo>
                    <a:pt x="0" y="36437"/>
                    <a:pt x="10536" y="46973"/>
                    <a:pt x="23487" y="46973"/>
                  </a:cubicBezTo>
                  <a:cubicBezTo>
                    <a:pt x="36437" y="46973"/>
                    <a:pt x="46973" y="36437"/>
                    <a:pt x="46973" y="23487"/>
                  </a:cubicBezTo>
                  <a:cubicBezTo>
                    <a:pt x="46973" y="10537"/>
                    <a:pt x="36437" y="0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92;p53">
              <a:extLst>
                <a:ext uri="{FF2B5EF4-FFF2-40B4-BE49-F238E27FC236}">
                  <a16:creationId xmlns:a16="http://schemas.microsoft.com/office/drawing/2014/main" id="{B17373C1-916A-4EED-8CDB-8FE08D247CD1}"/>
                </a:ext>
              </a:extLst>
            </p:cNvPr>
            <p:cNvSpPr/>
            <p:nvPr/>
          </p:nvSpPr>
          <p:spPr>
            <a:xfrm>
              <a:off x="5427125" y="2325775"/>
              <a:ext cx="917450" cy="1174350"/>
            </a:xfrm>
            <a:custGeom>
              <a:avLst/>
              <a:gdLst/>
              <a:ahLst/>
              <a:cxnLst/>
              <a:rect l="l" t="t" r="r" b="b"/>
              <a:pathLst>
                <a:path w="36698" h="46974" extrusionOk="0">
                  <a:moveTo>
                    <a:pt x="0" y="1"/>
                  </a:moveTo>
                  <a:lnTo>
                    <a:pt x="0" y="46810"/>
                  </a:lnTo>
                  <a:cubicBezTo>
                    <a:pt x="0" y="46810"/>
                    <a:pt x="12265" y="46973"/>
                    <a:pt x="13211" y="46973"/>
                  </a:cubicBezTo>
                  <a:cubicBezTo>
                    <a:pt x="26194" y="46973"/>
                    <a:pt x="36698" y="36470"/>
                    <a:pt x="36698" y="23487"/>
                  </a:cubicBezTo>
                  <a:cubicBezTo>
                    <a:pt x="36698" y="10504"/>
                    <a:pt x="26194" y="1"/>
                    <a:pt x="13211" y="1"/>
                  </a:cubicBezTo>
                  <a:close/>
                </a:path>
              </a:pathLst>
            </a:custGeom>
            <a:solidFill>
              <a:srgbClr val="C4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3;p53">
              <a:extLst>
                <a:ext uri="{FF2B5EF4-FFF2-40B4-BE49-F238E27FC236}">
                  <a16:creationId xmlns:a16="http://schemas.microsoft.com/office/drawing/2014/main" id="{20A33971-0938-4D7C-BECD-3AA7EB1089AF}"/>
                </a:ext>
              </a:extLst>
            </p:cNvPr>
            <p:cNvSpPr/>
            <p:nvPr/>
          </p:nvSpPr>
          <p:spPr>
            <a:xfrm>
              <a:off x="5100925" y="3169825"/>
              <a:ext cx="1174325" cy="1174350"/>
            </a:xfrm>
            <a:custGeom>
              <a:avLst/>
              <a:gdLst/>
              <a:ahLst/>
              <a:cxnLst/>
              <a:rect l="l" t="t" r="r" b="b"/>
              <a:pathLst>
                <a:path w="46973" h="46974" extrusionOk="0">
                  <a:moveTo>
                    <a:pt x="23487" y="15658"/>
                  </a:moveTo>
                  <a:cubicBezTo>
                    <a:pt x="27792" y="15658"/>
                    <a:pt x="31315" y="19181"/>
                    <a:pt x="31315" y="23487"/>
                  </a:cubicBezTo>
                  <a:cubicBezTo>
                    <a:pt x="31315" y="27793"/>
                    <a:pt x="27792" y="31315"/>
                    <a:pt x="23487" y="31315"/>
                  </a:cubicBezTo>
                  <a:cubicBezTo>
                    <a:pt x="19181" y="31315"/>
                    <a:pt x="15658" y="27793"/>
                    <a:pt x="15658" y="23487"/>
                  </a:cubicBezTo>
                  <a:cubicBezTo>
                    <a:pt x="15658" y="19181"/>
                    <a:pt x="19181" y="15658"/>
                    <a:pt x="23487" y="15658"/>
                  </a:cubicBezTo>
                  <a:close/>
                  <a:moveTo>
                    <a:pt x="23487" y="0"/>
                  </a:moveTo>
                  <a:cubicBezTo>
                    <a:pt x="10536" y="0"/>
                    <a:pt x="0" y="10537"/>
                    <a:pt x="0" y="23487"/>
                  </a:cubicBezTo>
                  <a:cubicBezTo>
                    <a:pt x="0" y="36437"/>
                    <a:pt x="10536" y="46973"/>
                    <a:pt x="23487" y="46973"/>
                  </a:cubicBezTo>
                  <a:cubicBezTo>
                    <a:pt x="36437" y="46973"/>
                    <a:pt x="46973" y="36437"/>
                    <a:pt x="46973" y="23487"/>
                  </a:cubicBezTo>
                  <a:cubicBezTo>
                    <a:pt x="46973" y="10537"/>
                    <a:pt x="36437" y="0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94;p53">
              <a:extLst>
                <a:ext uri="{FF2B5EF4-FFF2-40B4-BE49-F238E27FC236}">
                  <a16:creationId xmlns:a16="http://schemas.microsoft.com/office/drawing/2014/main" id="{54010C25-30E0-4D5C-ADAD-1BC097351377}"/>
                </a:ext>
              </a:extLst>
            </p:cNvPr>
            <p:cNvSpPr/>
            <p:nvPr/>
          </p:nvSpPr>
          <p:spPr>
            <a:xfrm>
              <a:off x="3408775" y="1500500"/>
              <a:ext cx="2348650" cy="3956825"/>
            </a:xfrm>
            <a:custGeom>
              <a:avLst/>
              <a:gdLst/>
              <a:ahLst/>
              <a:cxnLst/>
              <a:rect l="l" t="t" r="r" b="b"/>
              <a:pathLst>
                <a:path w="93946" h="158273" extrusionOk="0">
                  <a:moveTo>
                    <a:pt x="0" y="1"/>
                  </a:moveTo>
                  <a:lnTo>
                    <a:pt x="15658" y="158272"/>
                  </a:lnTo>
                  <a:cubicBezTo>
                    <a:pt x="50626" y="158272"/>
                    <a:pt x="93945" y="117987"/>
                    <a:pt x="93945" y="74765"/>
                  </a:cubicBezTo>
                  <a:lnTo>
                    <a:pt x="93945" y="330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95;p53">
              <a:extLst>
                <a:ext uri="{FF2B5EF4-FFF2-40B4-BE49-F238E27FC236}">
                  <a16:creationId xmlns:a16="http://schemas.microsoft.com/office/drawing/2014/main" id="{0BF8B418-6CFB-49C3-9B6E-A404053CD161}"/>
                </a:ext>
              </a:extLst>
            </p:cNvPr>
            <p:cNvSpPr/>
            <p:nvPr/>
          </p:nvSpPr>
          <p:spPr>
            <a:xfrm>
              <a:off x="1843000" y="1005500"/>
              <a:ext cx="1957225" cy="4451825"/>
            </a:xfrm>
            <a:custGeom>
              <a:avLst/>
              <a:gdLst/>
              <a:ahLst/>
              <a:cxnLst/>
              <a:rect l="l" t="t" r="r" b="b"/>
              <a:pathLst>
                <a:path w="78289" h="178073" extrusionOk="0">
                  <a:moveTo>
                    <a:pt x="52193" y="0"/>
                  </a:moveTo>
                  <a:lnTo>
                    <a:pt x="1" y="52812"/>
                  </a:lnTo>
                  <a:lnTo>
                    <a:pt x="1" y="94565"/>
                  </a:lnTo>
                  <a:cubicBezTo>
                    <a:pt x="1" y="137787"/>
                    <a:pt x="43320" y="178072"/>
                    <a:pt x="78289" y="178072"/>
                  </a:cubicBezTo>
                  <a:lnTo>
                    <a:pt x="78289" y="0"/>
                  </a:lnTo>
                  <a:close/>
                </a:path>
              </a:pathLst>
            </a:custGeom>
            <a:solidFill>
              <a:srgbClr val="E7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6;p53">
              <a:extLst>
                <a:ext uri="{FF2B5EF4-FFF2-40B4-BE49-F238E27FC236}">
                  <a16:creationId xmlns:a16="http://schemas.microsoft.com/office/drawing/2014/main" id="{ECE4F84C-81B4-498B-8B36-694D5493DFE2}"/>
                </a:ext>
              </a:extLst>
            </p:cNvPr>
            <p:cNvSpPr/>
            <p:nvPr/>
          </p:nvSpPr>
          <p:spPr>
            <a:xfrm>
              <a:off x="2495400" y="2782450"/>
              <a:ext cx="848150" cy="587200"/>
            </a:xfrm>
            <a:custGeom>
              <a:avLst/>
              <a:gdLst/>
              <a:ahLst/>
              <a:cxnLst/>
              <a:rect l="l" t="t" r="r" b="b"/>
              <a:pathLst>
                <a:path w="33926" h="23488" extrusionOk="0">
                  <a:moveTo>
                    <a:pt x="1" y="1"/>
                  </a:moveTo>
                  <a:lnTo>
                    <a:pt x="1" y="15659"/>
                  </a:lnTo>
                  <a:lnTo>
                    <a:pt x="18268" y="15659"/>
                  </a:lnTo>
                  <a:lnTo>
                    <a:pt x="18268" y="23487"/>
                  </a:lnTo>
                  <a:lnTo>
                    <a:pt x="33925" y="23487"/>
                  </a:lnTo>
                  <a:lnTo>
                    <a:pt x="33925" y="1"/>
                  </a:lnTo>
                  <a:close/>
                </a:path>
              </a:pathLst>
            </a:custGeom>
            <a:solidFill>
              <a:srgbClr val="44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97;p53">
              <a:extLst>
                <a:ext uri="{FF2B5EF4-FFF2-40B4-BE49-F238E27FC236}">
                  <a16:creationId xmlns:a16="http://schemas.microsoft.com/office/drawing/2014/main" id="{3445F9F4-08A4-449C-8A98-48AFD4C6E843}"/>
                </a:ext>
              </a:extLst>
            </p:cNvPr>
            <p:cNvSpPr/>
            <p:nvPr/>
          </p:nvSpPr>
          <p:spPr>
            <a:xfrm>
              <a:off x="4256875" y="2782450"/>
              <a:ext cx="848150" cy="587200"/>
            </a:xfrm>
            <a:custGeom>
              <a:avLst/>
              <a:gdLst/>
              <a:ahLst/>
              <a:cxnLst/>
              <a:rect l="l" t="t" r="r" b="b"/>
              <a:pathLst>
                <a:path w="33926" h="23488" extrusionOk="0">
                  <a:moveTo>
                    <a:pt x="1" y="1"/>
                  </a:moveTo>
                  <a:lnTo>
                    <a:pt x="1" y="23487"/>
                  </a:lnTo>
                  <a:lnTo>
                    <a:pt x="15658" y="23487"/>
                  </a:lnTo>
                  <a:lnTo>
                    <a:pt x="15658" y="15659"/>
                  </a:lnTo>
                  <a:lnTo>
                    <a:pt x="33925" y="15659"/>
                  </a:lnTo>
                  <a:lnTo>
                    <a:pt x="339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98;p53">
              <a:extLst>
                <a:ext uri="{FF2B5EF4-FFF2-40B4-BE49-F238E27FC236}">
                  <a16:creationId xmlns:a16="http://schemas.microsoft.com/office/drawing/2014/main" id="{FA197DCC-255A-44D0-991E-E1BB3AA524C1}"/>
                </a:ext>
              </a:extLst>
            </p:cNvPr>
            <p:cNvSpPr/>
            <p:nvPr/>
          </p:nvSpPr>
          <p:spPr>
            <a:xfrm>
              <a:off x="3213050" y="3891525"/>
              <a:ext cx="717650" cy="587200"/>
            </a:xfrm>
            <a:custGeom>
              <a:avLst/>
              <a:gdLst/>
              <a:ahLst/>
              <a:cxnLst/>
              <a:rect l="l" t="t" r="r" b="b"/>
              <a:pathLst>
                <a:path w="28706" h="23488" extrusionOk="0">
                  <a:moveTo>
                    <a:pt x="0" y="1"/>
                  </a:moveTo>
                  <a:cubicBezTo>
                    <a:pt x="0" y="12951"/>
                    <a:pt x="10536" y="23487"/>
                    <a:pt x="23487" y="23487"/>
                  </a:cubicBezTo>
                  <a:lnTo>
                    <a:pt x="28706" y="15659"/>
                  </a:lnTo>
                  <a:lnTo>
                    <a:pt x="23487" y="7830"/>
                  </a:lnTo>
                  <a:cubicBezTo>
                    <a:pt x="19181" y="7830"/>
                    <a:pt x="15658" y="4307"/>
                    <a:pt x="15658" y="1"/>
                  </a:cubicBezTo>
                  <a:close/>
                </a:path>
              </a:pathLst>
            </a:custGeom>
            <a:solidFill>
              <a:srgbClr val="C4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99;p53">
              <a:extLst>
                <a:ext uri="{FF2B5EF4-FFF2-40B4-BE49-F238E27FC236}">
                  <a16:creationId xmlns:a16="http://schemas.microsoft.com/office/drawing/2014/main" id="{B4AEBAA6-E770-4BF6-AE25-53ED74BAE707}"/>
                </a:ext>
              </a:extLst>
            </p:cNvPr>
            <p:cNvSpPr/>
            <p:nvPr/>
          </p:nvSpPr>
          <p:spPr>
            <a:xfrm>
              <a:off x="3800200" y="3891525"/>
              <a:ext cx="587175" cy="587200"/>
            </a:xfrm>
            <a:custGeom>
              <a:avLst/>
              <a:gdLst/>
              <a:ahLst/>
              <a:cxnLst/>
              <a:rect l="l" t="t" r="r" b="b"/>
              <a:pathLst>
                <a:path w="23487" h="23488" extrusionOk="0">
                  <a:moveTo>
                    <a:pt x="7829" y="1"/>
                  </a:moveTo>
                  <a:cubicBezTo>
                    <a:pt x="7829" y="4307"/>
                    <a:pt x="4306" y="7830"/>
                    <a:pt x="1" y="7830"/>
                  </a:cubicBezTo>
                  <a:lnTo>
                    <a:pt x="1" y="23487"/>
                  </a:lnTo>
                  <a:cubicBezTo>
                    <a:pt x="12951" y="23487"/>
                    <a:pt x="23487" y="12951"/>
                    <a:pt x="23487" y="1"/>
                  </a:cubicBezTo>
                  <a:close/>
                </a:path>
              </a:pathLst>
            </a:custGeom>
            <a:solidFill>
              <a:srgbClr val="B2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00;p53">
              <a:extLst>
                <a:ext uri="{FF2B5EF4-FFF2-40B4-BE49-F238E27FC236}">
                  <a16:creationId xmlns:a16="http://schemas.microsoft.com/office/drawing/2014/main" id="{FEC32DD9-2ADD-4914-A99C-4F64209FB1F2}"/>
                </a:ext>
              </a:extLst>
            </p:cNvPr>
            <p:cNvSpPr/>
            <p:nvPr/>
          </p:nvSpPr>
          <p:spPr>
            <a:xfrm>
              <a:off x="2886850" y="238125"/>
              <a:ext cx="2870575" cy="2091150"/>
            </a:xfrm>
            <a:custGeom>
              <a:avLst/>
              <a:gdLst/>
              <a:ahLst/>
              <a:cxnLst/>
              <a:rect l="l" t="t" r="r" b="b"/>
              <a:pathLst>
                <a:path w="114823" h="83646" extrusionOk="0">
                  <a:moveTo>
                    <a:pt x="36535" y="0"/>
                  </a:moveTo>
                  <a:cubicBezTo>
                    <a:pt x="27401" y="0"/>
                    <a:pt x="18594" y="1566"/>
                    <a:pt x="10439" y="4436"/>
                  </a:cubicBezTo>
                  <a:lnTo>
                    <a:pt x="0" y="30695"/>
                  </a:lnTo>
                  <a:lnTo>
                    <a:pt x="10439" y="46353"/>
                  </a:lnTo>
                  <a:cubicBezTo>
                    <a:pt x="34051" y="69409"/>
                    <a:pt x="66279" y="83646"/>
                    <a:pt x="101540" y="83646"/>
                  </a:cubicBezTo>
                  <a:cubicBezTo>
                    <a:pt x="103544" y="83646"/>
                    <a:pt x="105558" y="83600"/>
                    <a:pt x="107581" y="83507"/>
                  </a:cubicBezTo>
                  <a:lnTo>
                    <a:pt x="114822" y="83507"/>
                  </a:lnTo>
                  <a:lnTo>
                    <a:pt x="114822" y="78288"/>
                  </a:lnTo>
                  <a:cubicBezTo>
                    <a:pt x="114822" y="35066"/>
                    <a:pt x="79756" y="0"/>
                    <a:pt x="36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01;p53">
              <a:extLst>
                <a:ext uri="{FF2B5EF4-FFF2-40B4-BE49-F238E27FC236}">
                  <a16:creationId xmlns:a16="http://schemas.microsoft.com/office/drawing/2014/main" id="{31E6522A-1125-4BFD-9039-E5973DBB22FE}"/>
                </a:ext>
              </a:extLst>
            </p:cNvPr>
            <p:cNvSpPr/>
            <p:nvPr/>
          </p:nvSpPr>
          <p:spPr>
            <a:xfrm>
              <a:off x="1843000" y="349025"/>
              <a:ext cx="1304825" cy="1976775"/>
            </a:xfrm>
            <a:custGeom>
              <a:avLst/>
              <a:gdLst/>
              <a:ahLst/>
              <a:cxnLst/>
              <a:rect l="l" t="t" r="r" b="b"/>
              <a:pathLst>
                <a:path w="52193" h="79071" extrusionOk="0">
                  <a:moveTo>
                    <a:pt x="52193" y="0"/>
                  </a:moveTo>
                  <a:cubicBezTo>
                    <a:pt x="21791" y="10765"/>
                    <a:pt x="1" y="39764"/>
                    <a:pt x="1" y="73852"/>
                  </a:cubicBezTo>
                  <a:lnTo>
                    <a:pt x="1" y="79071"/>
                  </a:lnTo>
                  <a:cubicBezTo>
                    <a:pt x="20454" y="71405"/>
                    <a:pt x="38134" y="57998"/>
                    <a:pt x="52193" y="41917"/>
                  </a:cubicBezTo>
                  <a:lnTo>
                    <a:pt x="52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302;p53">
            <a:extLst>
              <a:ext uri="{FF2B5EF4-FFF2-40B4-BE49-F238E27FC236}">
                <a16:creationId xmlns:a16="http://schemas.microsoft.com/office/drawing/2014/main" id="{C44C42C0-0767-499B-B409-5C13485D1F7E}"/>
              </a:ext>
            </a:extLst>
          </p:cNvPr>
          <p:cNvGrpSpPr/>
          <p:nvPr/>
        </p:nvGrpSpPr>
        <p:grpSpPr>
          <a:xfrm>
            <a:off x="7150620" y="1520108"/>
            <a:ext cx="691127" cy="656137"/>
            <a:chOff x="1190625" y="371850"/>
            <a:chExt cx="5219200" cy="4951725"/>
          </a:xfrm>
        </p:grpSpPr>
        <p:sp>
          <p:nvSpPr>
            <p:cNvPr id="88" name="Google Shape;1303;p53">
              <a:extLst>
                <a:ext uri="{FF2B5EF4-FFF2-40B4-BE49-F238E27FC236}">
                  <a16:creationId xmlns:a16="http://schemas.microsoft.com/office/drawing/2014/main" id="{5DA8A0A1-F35F-4EBC-9448-C831D4879CF6}"/>
                </a:ext>
              </a:extLst>
            </p:cNvPr>
            <p:cNvSpPr/>
            <p:nvPr/>
          </p:nvSpPr>
          <p:spPr>
            <a:xfrm>
              <a:off x="1190625" y="2446475"/>
              <a:ext cx="1074825" cy="1204525"/>
            </a:xfrm>
            <a:custGeom>
              <a:avLst/>
              <a:gdLst/>
              <a:ahLst/>
              <a:cxnLst/>
              <a:rect l="l" t="t" r="r" b="b"/>
              <a:pathLst>
                <a:path w="42993" h="48181" extrusionOk="0">
                  <a:moveTo>
                    <a:pt x="24073" y="1"/>
                  </a:moveTo>
                  <a:cubicBezTo>
                    <a:pt x="10797" y="1"/>
                    <a:pt x="0" y="10765"/>
                    <a:pt x="0" y="24074"/>
                  </a:cubicBezTo>
                  <a:cubicBezTo>
                    <a:pt x="0" y="37383"/>
                    <a:pt x="10797" y="48180"/>
                    <a:pt x="24073" y="48180"/>
                  </a:cubicBezTo>
                  <a:lnTo>
                    <a:pt x="42993" y="48180"/>
                  </a:lnTo>
                  <a:lnTo>
                    <a:pt x="42993" y="1"/>
                  </a:ln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04;p53">
              <a:extLst>
                <a:ext uri="{FF2B5EF4-FFF2-40B4-BE49-F238E27FC236}">
                  <a16:creationId xmlns:a16="http://schemas.microsoft.com/office/drawing/2014/main" id="{D96CA89A-9984-4454-B912-4E7C4024A56F}"/>
                </a:ext>
              </a:extLst>
            </p:cNvPr>
            <p:cNvSpPr/>
            <p:nvPr/>
          </p:nvSpPr>
          <p:spPr>
            <a:xfrm>
              <a:off x="5334975" y="2446475"/>
              <a:ext cx="1074850" cy="1204525"/>
            </a:xfrm>
            <a:custGeom>
              <a:avLst/>
              <a:gdLst/>
              <a:ahLst/>
              <a:cxnLst/>
              <a:rect l="l" t="t" r="r" b="b"/>
              <a:pathLst>
                <a:path w="42994" h="48181" extrusionOk="0">
                  <a:moveTo>
                    <a:pt x="0" y="1"/>
                  </a:moveTo>
                  <a:lnTo>
                    <a:pt x="0" y="48017"/>
                  </a:lnTo>
                  <a:cubicBezTo>
                    <a:pt x="0" y="48017"/>
                    <a:pt x="17941" y="48180"/>
                    <a:pt x="18920" y="48180"/>
                  </a:cubicBezTo>
                  <a:cubicBezTo>
                    <a:pt x="32196" y="48180"/>
                    <a:pt x="42993" y="37383"/>
                    <a:pt x="42993" y="24074"/>
                  </a:cubicBezTo>
                  <a:cubicBezTo>
                    <a:pt x="42993" y="10765"/>
                    <a:pt x="32196" y="1"/>
                    <a:pt x="18920" y="1"/>
                  </a:cubicBez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05;p53">
              <a:extLst>
                <a:ext uri="{FF2B5EF4-FFF2-40B4-BE49-F238E27FC236}">
                  <a16:creationId xmlns:a16="http://schemas.microsoft.com/office/drawing/2014/main" id="{3DAD4E43-3BE1-4282-A8C8-8271B1ACDA92}"/>
                </a:ext>
              </a:extLst>
            </p:cNvPr>
            <p:cNvSpPr/>
            <p:nvPr/>
          </p:nvSpPr>
          <p:spPr>
            <a:xfrm>
              <a:off x="1792450" y="371850"/>
              <a:ext cx="2275250" cy="4951725"/>
            </a:xfrm>
            <a:custGeom>
              <a:avLst/>
              <a:gdLst/>
              <a:ahLst/>
              <a:cxnLst/>
              <a:rect l="l" t="t" r="r" b="b"/>
              <a:pathLst>
                <a:path w="91010" h="198069" extrusionOk="0">
                  <a:moveTo>
                    <a:pt x="80311" y="1"/>
                  </a:moveTo>
                  <a:cubicBezTo>
                    <a:pt x="35980" y="1"/>
                    <a:pt x="0" y="35948"/>
                    <a:pt x="0" y="80311"/>
                  </a:cubicBezTo>
                  <a:lnTo>
                    <a:pt x="0" y="117758"/>
                  </a:lnTo>
                  <a:cubicBezTo>
                    <a:pt x="0" y="162121"/>
                    <a:pt x="35980" y="198068"/>
                    <a:pt x="80311" y="198068"/>
                  </a:cubicBezTo>
                  <a:lnTo>
                    <a:pt x="91010" y="99035"/>
                  </a:lnTo>
                  <a:lnTo>
                    <a:pt x="80311" y="1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06;p53">
              <a:extLst>
                <a:ext uri="{FF2B5EF4-FFF2-40B4-BE49-F238E27FC236}">
                  <a16:creationId xmlns:a16="http://schemas.microsoft.com/office/drawing/2014/main" id="{18C39CF2-5B17-450B-A5E2-04AF88B876C3}"/>
                </a:ext>
              </a:extLst>
            </p:cNvPr>
            <p:cNvSpPr/>
            <p:nvPr/>
          </p:nvSpPr>
          <p:spPr>
            <a:xfrm>
              <a:off x="3800200" y="371850"/>
              <a:ext cx="2007775" cy="4951725"/>
            </a:xfrm>
            <a:custGeom>
              <a:avLst/>
              <a:gdLst/>
              <a:ahLst/>
              <a:cxnLst/>
              <a:rect l="l" t="t" r="r" b="b"/>
              <a:pathLst>
                <a:path w="80311" h="198069" extrusionOk="0">
                  <a:moveTo>
                    <a:pt x="1" y="1"/>
                  </a:moveTo>
                  <a:lnTo>
                    <a:pt x="1" y="198068"/>
                  </a:lnTo>
                  <a:cubicBezTo>
                    <a:pt x="44331" y="198068"/>
                    <a:pt x="80311" y="162121"/>
                    <a:pt x="80311" y="117758"/>
                  </a:cubicBezTo>
                  <a:lnTo>
                    <a:pt x="80311" y="80311"/>
                  </a:lnTo>
                  <a:cubicBezTo>
                    <a:pt x="80311" y="35948"/>
                    <a:pt x="44331" y="1"/>
                    <a:pt x="1" y="1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07;p53">
              <a:extLst>
                <a:ext uri="{FF2B5EF4-FFF2-40B4-BE49-F238E27FC236}">
                  <a16:creationId xmlns:a16="http://schemas.microsoft.com/office/drawing/2014/main" id="{0534C18F-FEEA-4E8E-B2DD-124C9D88E99E}"/>
                </a:ext>
              </a:extLst>
            </p:cNvPr>
            <p:cNvSpPr/>
            <p:nvPr/>
          </p:nvSpPr>
          <p:spPr>
            <a:xfrm>
              <a:off x="2461975" y="2446475"/>
              <a:ext cx="870150" cy="601875"/>
            </a:xfrm>
            <a:custGeom>
              <a:avLst/>
              <a:gdLst/>
              <a:ahLst/>
              <a:cxnLst/>
              <a:rect l="l" t="t" r="r" b="b"/>
              <a:pathLst>
                <a:path w="34806" h="24075" extrusionOk="0">
                  <a:moveTo>
                    <a:pt x="0" y="1"/>
                  </a:moveTo>
                  <a:lnTo>
                    <a:pt x="0" y="16050"/>
                  </a:lnTo>
                  <a:lnTo>
                    <a:pt x="18724" y="16050"/>
                  </a:lnTo>
                  <a:lnTo>
                    <a:pt x="18724" y="24074"/>
                  </a:lnTo>
                  <a:lnTo>
                    <a:pt x="34806" y="24074"/>
                  </a:lnTo>
                  <a:lnTo>
                    <a:pt x="34806" y="1"/>
                  </a:lnTo>
                  <a:close/>
                </a:path>
              </a:pathLst>
            </a:custGeom>
            <a:solidFill>
              <a:srgbClr val="4C4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08;p53">
              <a:extLst>
                <a:ext uri="{FF2B5EF4-FFF2-40B4-BE49-F238E27FC236}">
                  <a16:creationId xmlns:a16="http://schemas.microsoft.com/office/drawing/2014/main" id="{B53563A9-AEEE-47F8-8288-6763F6C5125F}"/>
                </a:ext>
              </a:extLst>
            </p:cNvPr>
            <p:cNvSpPr/>
            <p:nvPr/>
          </p:nvSpPr>
          <p:spPr>
            <a:xfrm>
              <a:off x="4268300" y="2446475"/>
              <a:ext cx="870150" cy="601875"/>
            </a:xfrm>
            <a:custGeom>
              <a:avLst/>
              <a:gdLst/>
              <a:ahLst/>
              <a:cxnLst/>
              <a:rect l="l" t="t" r="r" b="b"/>
              <a:pathLst>
                <a:path w="34806" h="24075" extrusionOk="0">
                  <a:moveTo>
                    <a:pt x="0" y="1"/>
                  </a:moveTo>
                  <a:lnTo>
                    <a:pt x="0" y="24074"/>
                  </a:lnTo>
                  <a:lnTo>
                    <a:pt x="16082" y="24074"/>
                  </a:lnTo>
                  <a:lnTo>
                    <a:pt x="16082" y="16050"/>
                  </a:lnTo>
                  <a:lnTo>
                    <a:pt x="34806" y="16050"/>
                  </a:lnTo>
                  <a:lnTo>
                    <a:pt x="34806" y="1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09;p53">
              <a:extLst>
                <a:ext uri="{FF2B5EF4-FFF2-40B4-BE49-F238E27FC236}">
                  <a16:creationId xmlns:a16="http://schemas.microsoft.com/office/drawing/2014/main" id="{C71F2144-456C-436B-AE75-A58D61ED6E87}"/>
                </a:ext>
              </a:extLst>
            </p:cNvPr>
            <p:cNvSpPr/>
            <p:nvPr/>
          </p:nvSpPr>
          <p:spPr>
            <a:xfrm>
              <a:off x="3198375" y="3717825"/>
              <a:ext cx="735600" cy="601875"/>
            </a:xfrm>
            <a:custGeom>
              <a:avLst/>
              <a:gdLst/>
              <a:ahLst/>
              <a:cxnLst/>
              <a:rect l="l" t="t" r="r" b="b"/>
              <a:pathLst>
                <a:path w="29424" h="24075" extrusionOk="0">
                  <a:moveTo>
                    <a:pt x="0" y="1"/>
                  </a:moveTo>
                  <a:cubicBezTo>
                    <a:pt x="0" y="13277"/>
                    <a:pt x="10797" y="24074"/>
                    <a:pt x="24074" y="24074"/>
                  </a:cubicBezTo>
                  <a:lnTo>
                    <a:pt x="29423" y="16050"/>
                  </a:lnTo>
                  <a:lnTo>
                    <a:pt x="24074" y="8025"/>
                  </a:lnTo>
                  <a:cubicBezTo>
                    <a:pt x="19637" y="8025"/>
                    <a:pt x="16049" y="4405"/>
                    <a:pt x="16049" y="1"/>
                  </a:cubicBez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10;p53">
              <a:extLst>
                <a:ext uri="{FF2B5EF4-FFF2-40B4-BE49-F238E27FC236}">
                  <a16:creationId xmlns:a16="http://schemas.microsoft.com/office/drawing/2014/main" id="{D4AC1541-F2D4-4A1F-BF84-2428BB0804AB}"/>
                </a:ext>
              </a:extLst>
            </p:cNvPr>
            <p:cNvSpPr/>
            <p:nvPr/>
          </p:nvSpPr>
          <p:spPr>
            <a:xfrm>
              <a:off x="3800200" y="3717825"/>
              <a:ext cx="601875" cy="601875"/>
            </a:xfrm>
            <a:custGeom>
              <a:avLst/>
              <a:gdLst/>
              <a:ahLst/>
              <a:cxnLst/>
              <a:rect l="l" t="t" r="r" b="b"/>
              <a:pathLst>
                <a:path w="24075" h="24075" extrusionOk="0">
                  <a:moveTo>
                    <a:pt x="8025" y="1"/>
                  </a:moveTo>
                  <a:cubicBezTo>
                    <a:pt x="8025" y="4405"/>
                    <a:pt x="4437" y="8025"/>
                    <a:pt x="1" y="8025"/>
                  </a:cubicBezTo>
                  <a:lnTo>
                    <a:pt x="1" y="24074"/>
                  </a:lnTo>
                  <a:cubicBezTo>
                    <a:pt x="13277" y="24074"/>
                    <a:pt x="24074" y="13277"/>
                    <a:pt x="24074" y="1"/>
                  </a:cubicBezTo>
                  <a:close/>
                </a:path>
              </a:pathLst>
            </a:custGeom>
            <a:solidFill>
              <a:srgbClr val="F88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115;p44">
            <a:extLst>
              <a:ext uri="{FF2B5EF4-FFF2-40B4-BE49-F238E27FC236}">
                <a16:creationId xmlns:a16="http://schemas.microsoft.com/office/drawing/2014/main" id="{662B5CA9-F1E3-4E37-82E1-658707BA3D25}"/>
              </a:ext>
            </a:extLst>
          </p:cNvPr>
          <p:cNvSpPr txBox="1">
            <a:spLocks/>
          </p:cNvSpPr>
          <p:nvPr/>
        </p:nvSpPr>
        <p:spPr>
          <a:xfrm>
            <a:off x="6341239" y="4252875"/>
            <a:ext cx="2326646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 dirty="0"/>
              <a:t>ORANG SUKA TANTANGAN</a:t>
            </a:r>
          </a:p>
        </p:txBody>
      </p:sp>
      <p:sp>
        <p:nvSpPr>
          <p:cNvPr id="97" name="Google Shape;1115;p44">
            <a:extLst>
              <a:ext uri="{FF2B5EF4-FFF2-40B4-BE49-F238E27FC236}">
                <a16:creationId xmlns:a16="http://schemas.microsoft.com/office/drawing/2014/main" id="{7E387E83-1955-40C3-93FB-E072807EC51B}"/>
              </a:ext>
            </a:extLst>
          </p:cNvPr>
          <p:cNvSpPr txBox="1">
            <a:spLocks/>
          </p:cNvSpPr>
          <p:nvPr/>
        </p:nvSpPr>
        <p:spPr>
          <a:xfrm>
            <a:off x="6397428" y="2530069"/>
            <a:ext cx="2326646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 dirty="0"/>
              <a:t>ORANG SUKA TEKA-TEKI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682283" y="624783"/>
            <a:ext cx="7779434" cy="1872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JENIS-JENIS KOMPETENSI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</a:rPr>
              <a:t>CAPTURE THE FLAG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 descr="Capture the Flag Cyber Security Competition - Economic Development">
            <a:extLst>
              <a:ext uri="{FF2B5EF4-FFF2-40B4-BE49-F238E27FC236}">
                <a16:creationId xmlns:a16="http://schemas.microsoft.com/office/drawing/2014/main" id="{ADDF1CEE-3338-4658-BA07-DC4A58AC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5" y="2699674"/>
            <a:ext cx="3235570" cy="20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4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-234076" y="182058"/>
            <a:ext cx="4616162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JEOPARDY</a:t>
            </a:r>
            <a:endParaRPr sz="28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5341081" y="182058"/>
            <a:ext cx="380291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ATTACK DEFENSE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1A7D-F828-4487-86C1-8A497786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6" y="1015158"/>
            <a:ext cx="3050918" cy="3821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DF0BFD-FCF7-480E-956C-D82345D2A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64" y="1468401"/>
            <a:ext cx="3249613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994</Words>
  <Application>Microsoft Office PowerPoint</Application>
  <PresentationFormat>On-screen Show (16:9)</PresentationFormat>
  <Paragraphs>118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Press Start 2P</vt:lpstr>
      <vt:lpstr>Courier New</vt:lpstr>
      <vt:lpstr>Lato</vt:lpstr>
      <vt:lpstr>Arial</vt:lpstr>
      <vt:lpstr>Maven Pro</vt:lpstr>
      <vt:lpstr>Roboto</vt:lpstr>
      <vt:lpstr>Super Pixel Vintage Gaming by Slidesgo</vt:lpstr>
      <vt:lpstr>CAPTURE THE FLAG</vt:lpstr>
      <vt:lpstr>YANG BAKAL DIBAHAS</vt:lpstr>
      <vt:lpstr>INTRODUCTION TO  CAPTURE THE FLAG</vt:lpstr>
      <vt:lpstr>PowerPoint Presentation</vt:lpstr>
      <vt:lpstr>FLAG</vt:lpstr>
      <vt:lpstr>ILMU</vt:lpstr>
      <vt:lpstr>SIAPA SAJA YANG DAPAT BERPATISIPASI ?</vt:lpstr>
      <vt:lpstr>JENIS-JENIS KOMPETENSI CAPTURE THE FLAG</vt:lpstr>
      <vt:lpstr>JEOPARDY</vt:lpstr>
      <vt:lpstr>JEOPARDY</vt:lpstr>
      <vt:lpstr>KATEGORI SOAL CAPTURE THE FLAG</vt:lpstr>
      <vt:lpstr>KATEGORI SOAL  CAPTURE THE FLAG</vt:lpstr>
      <vt:lpstr>WEB EXPOITATION</vt:lpstr>
      <vt:lpstr>KRIPTOGRAFI</vt:lpstr>
      <vt:lpstr>FORENSIC</vt:lpstr>
      <vt:lpstr>BINARY EXPLOITATION</vt:lpstr>
      <vt:lpstr>REVERSE ENGINEERING</vt:lpstr>
      <vt:lpstr>OSINT</vt:lpstr>
      <vt:lpstr>MISCELLANEOUS (MISC)</vt:lpstr>
      <vt:lpstr>TOOLS CAPTURE THE FLAG</vt:lpstr>
      <vt:lpstr>TOOLS WEB EXPLOITATION</vt:lpstr>
      <vt:lpstr>TOOLS FORENSIC</vt:lpstr>
      <vt:lpstr>TOOLS KRIPTOGRAFI</vt:lpstr>
      <vt:lpstr>TOOLS REVERSE ENGINEERING</vt:lpstr>
      <vt:lpstr>TOOLS BINARY EXPLOITATION</vt:lpstr>
      <vt:lpstr>MAKASIH NGAB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</dc:title>
  <cp:lastModifiedBy>Alvin Maulana</cp:lastModifiedBy>
  <cp:revision>19</cp:revision>
  <dcterms:modified xsi:type="dcterms:W3CDTF">2021-10-02T09:03:27Z</dcterms:modified>
</cp:coreProperties>
</file>