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9" r:id="rId5"/>
    <p:sldId id="302" r:id="rId6"/>
    <p:sldId id="260" r:id="rId7"/>
    <p:sldId id="269" r:id="rId8"/>
    <p:sldId id="300" r:id="rId9"/>
    <p:sldId id="308" r:id="rId10"/>
    <p:sldId id="309" r:id="rId11"/>
    <p:sldId id="303" r:id="rId12"/>
    <p:sldId id="304" r:id="rId13"/>
    <p:sldId id="297" r:id="rId14"/>
    <p:sldId id="291" r:id="rId15"/>
    <p:sldId id="292" r:id="rId16"/>
    <p:sldId id="298" r:id="rId17"/>
    <p:sldId id="294" r:id="rId18"/>
    <p:sldId id="306" r:id="rId19"/>
    <p:sldId id="295" r:id="rId20"/>
    <p:sldId id="296" r:id="rId21"/>
    <p:sldId id="299" r:id="rId22"/>
    <p:sldId id="289" r:id="rId23"/>
    <p:sldId id="310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65845" autoAdjust="0"/>
  </p:normalViewPr>
  <p:slideViewPr>
    <p:cSldViewPr snapToGrid="0">
      <p:cViewPr varScale="1">
        <p:scale>
          <a:sx n="75" d="100"/>
          <a:sy n="75" d="100"/>
        </p:scale>
        <p:origin x="12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336C5A-03B5-4E54-9EE7-1A7539FB0BA1}" type="datetimeFigureOut">
              <a:rPr lang="en-US" smtClean="0"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EDF84B2-44BB-4AAA-92A2-78FD923C9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7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Nmap has a huge fingerprint database which is used to identify targets, check it out.  Run</a:t>
            </a:r>
            <a:r>
              <a:rPr lang="en-US" baseline="0" dirty="0" smtClean="0"/>
              <a:t> scripts in debug mode; they often show you the </a:t>
            </a:r>
            <a:r>
              <a:rPr lang="en-US" baseline="0" smtClean="0"/>
              <a:t>fingerprints they use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Dirb has a wordlists of predictable resource</a:t>
            </a:r>
            <a:r>
              <a:rPr lang="en-US" baseline="0" dirty="0" smtClean="0"/>
              <a:t> names &amp; locations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hate singling out countries, but if you see a lot of attack traffic from an area…what else can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Dig through the source of </a:t>
            </a:r>
            <a:r>
              <a:rPr lang="en-US" baseline="0" dirty="0" err="1" smtClean="0"/>
              <a:t>sqlmap</a:t>
            </a:r>
            <a:r>
              <a:rPr lang="en-US" baseline="0" dirty="0" smtClean="0"/>
              <a:t>, recon-ng modules, etc.  Look at the tools of the villains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villains what they are looking for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planting a false internal IP on your SSL certs.  There’s an </a:t>
            </a:r>
            <a:r>
              <a:rPr lang="en-US" baseline="0" dirty="0" err="1" smtClean="0"/>
              <a:t>nmap</a:t>
            </a:r>
            <a:r>
              <a:rPr lang="en-US" baseline="0" dirty="0" smtClean="0"/>
              <a:t> script 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-cert-</a:t>
            </a:r>
            <a:r>
              <a:rPr lang="en-US" baseline="0" dirty="0" err="1" smtClean="0"/>
              <a:t>intaddr</a:t>
            </a:r>
            <a:r>
              <a:rPr lang="en-US" baseline="0" dirty="0" smtClean="0"/>
              <a:t> that looks for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&amp; easy to use honeypots are </a:t>
            </a:r>
            <a:r>
              <a:rPr lang="en-US" baseline="0" dirty="0" err="1" smtClean="0"/>
              <a:t>Kippo</a:t>
            </a:r>
            <a:r>
              <a:rPr lang="en-US" baseline="0" dirty="0" smtClean="0"/>
              <a:t> or Cowrie.  Be sure to configure them to look/act like a real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1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your landing page, try making an invisible image tag with an HREF back to your default.aspx.    Might cause a loop in automated scanning/crawling tools…</a:t>
            </a:r>
            <a:r>
              <a:rPr lang="en-US" baseline="0" dirty="0" err="1" smtClean="0"/>
              <a:t>mwa</a:t>
            </a:r>
            <a:r>
              <a:rPr lang="en-US" baseline="0" dirty="0" smtClean="0"/>
              <a:t> ha </a:t>
            </a:r>
            <a:r>
              <a:rPr lang="en-US" baseline="0" dirty="0" err="1" smtClean="0"/>
              <a:t>ha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set an alert when this page is accessed…now you know someone is scraping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6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2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Stole the </a:t>
            </a:r>
            <a:r>
              <a:rPr lang="en-US" baseline="0" dirty="0" smtClean="0"/>
              <a:t>field special character thing from one of our vendors.  I managed to work around it, but it was a pain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 Studio may not allow some special characters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fooled</a:t>
            </a:r>
            <a:r>
              <a:rPr lang="en-US" baseline="0" dirty="0" smtClean="0"/>
              <a:t> a security vendor with the first one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.NET Framework has a random class which will work.  dotnetperls.com/random has some good examples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Double up…combine random junk data with a fake cookie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BurpSuite</a:t>
            </a:r>
            <a:r>
              <a:rPr lang="en-US" baseline="0" dirty="0" smtClean="0">
                <a:sym typeface="Wingdings" panose="05000000000000000000" pitchFamily="2" charset="2"/>
              </a:rPr>
              <a:t> uses the section sign (legal statute symbol</a:t>
            </a:r>
            <a:r>
              <a:rPr lang="en-US" baseline="0" smtClean="0">
                <a:sym typeface="Wingdings" panose="05000000000000000000" pitchFamily="2" charset="2"/>
              </a:rPr>
              <a:t>, overlapping S) </a:t>
            </a:r>
            <a:r>
              <a:rPr lang="en-US" baseline="0" dirty="0" err="1" smtClean="0">
                <a:sym typeface="Wingdings" panose="05000000000000000000" pitchFamily="2" charset="2"/>
              </a:rPr>
              <a:t>unicode</a:t>
            </a:r>
            <a:r>
              <a:rPr lang="en-US" sz="1300" dirty="0"/>
              <a:t> U+00A7 as a payload marker.  Insert that in your code to stifle fuzzing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of a plug on the conferences…have</a:t>
            </a:r>
            <a:r>
              <a:rPr lang="en-US" baseline="0" dirty="0" smtClean="0"/>
              <a:t> attended both for years &amp; spoken at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1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0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 will</a:t>
            </a:r>
            <a:r>
              <a:rPr lang="en-US" baseline="0" dirty="0" smtClean="0"/>
              <a:t> be down-to-earth…I hate stuff that is hand-wavy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(and do) policy work, but I’m an in-the-weeds 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3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Borrows</a:t>
            </a:r>
            <a:r>
              <a:rPr lang="en-US" baseline="0" dirty="0" smtClean="0"/>
              <a:t> from the military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a given that web apps are under attack.</a:t>
            </a:r>
            <a:r>
              <a:rPr lang="en-US" baseline="0" dirty="0" smtClean="0"/>
              <a:t>  Don’t believe me, just look at </a:t>
            </a:r>
            <a:r>
              <a:rPr lang="en-US" baseline="0" smtClean="0"/>
              <a:t>your webserver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842432"/>
            <a:ext cx="9601196" cy="13038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solidFill>
            <a:schemeClr val="bg2">
              <a:lumMod val="2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First level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Second level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Third level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Fourth level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Active Defense for web apps: making an attacker’s life difficult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2489200"/>
            <a:ext cx="5813258" cy="3681730"/>
          </a:xfrm>
        </p:spPr>
      </p:pic>
    </p:spTree>
    <p:extLst>
      <p:ext uri="{BB962C8B-B14F-4D97-AF65-F5344CB8AC3E}">
        <p14:creationId xmlns:p14="http://schemas.microsoft.com/office/powerpoint/2010/main" val="3303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do active defense at any time, but I feel it’s most useful after getting your applications in good shape security-wise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Via testing, and good defensive coding practices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Maybe after having done a pen-test, and gone through the 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399" y="901700"/>
            <a:ext cx="6241816" cy="55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Active Defense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r="261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765300"/>
            <a:ext cx="6241816" cy="44323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To mount a successful attack, villains need info.  What if they get false info?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Attack tools are written just like regular software: assuming certain </a:t>
            </a:r>
            <a:r>
              <a:rPr lang="en-US" dirty="0" smtClean="0">
                <a:solidFill>
                  <a:schemeClr val="bg2"/>
                </a:solidFill>
              </a:rPr>
              <a:t>database/coding/platform standards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What if you don’t follow the standards</a:t>
            </a:r>
            <a:r>
              <a:rPr lang="en-US" sz="1600" dirty="0" smtClean="0">
                <a:solidFill>
                  <a:schemeClr val="bg2"/>
                </a:solidFill>
              </a:rPr>
              <a:t>?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Many tools use a fingerprint database to identify targets.  Use that knowledge to your advantage!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Predictable resource names &amp; locations…bad guys love these!  Don’t be predictable: change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Block traffic from “unfriendly” IP netblocks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Some businesses blacklist Russia, China, North Korea…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Might work, depending on your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1242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699" y="1016000"/>
            <a:ext cx="6241816" cy="33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Stuff for system/server admins &amp; DBAs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7" r="27187"/>
          <a:stretch>
            <a:fillRect/>
          </a:stretch>
        </p:blipFill>
        <p:spPr>
          <a:xfrm>
            <a:off x="677863" y="1016000"/>
            <a:ext cx="3063875" cy="4775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699" y="1485900"/>
            <a:ext cx="6241816" cy="48387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you use IIS, configure all bad HTTP status codes to respond with the same error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Sift your webserver logs…you’ll find good stuff there that can be used to misdirect/fool attackers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Within sensitive database tables, plant "watermark" or "canary" data.  That is, insert real-looking, but fake, records that you can </a:t>
            </a:r>
            <a:r>
              <a:rPr lang="en-US" dirty="0" smtClean="0">
                <a:solidFill>
                  <a:schemeClr val="bg1"/>
                </a:solidFill>
              </a:rPr>
              <a:t>find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case </a:t>
            </a:r>
            <a:r>
              <a:rPr lang="en-US" dirty="0">
                <a:solidFill>
                  <a:schemeClr val="bg1"/>
                </a:solidFill>
              </a:rPr>
              <a:t>of a compromise, Pastebin data dump, or something traveling outbound that shouldn't be.  These can be rules you can integrate into your </a:t>
            </a:r>
            <a:r>
              <a:rPr lang="en-US" dirty="0" smtClean="0">
                <a:solidFill>
                  <a:schemeClr val="bg1"/>
                </a:solidFill>
              </a:rPr>
              <a:t>IDS/IPS.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a honeypot (home built or off-the-shelf)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Em</a:t>
            </a:r>
            <a:r>
              <a:rPr lang="en-US" sz="2000" dirty="0" smtClean="0">
                <a:solidFill>
                  <a:schemeClr val="bg1"/>
                </a:solidFill>
              </a:rPr>
              <a:t>bed </a:t>
            </a:r>
            <a:r>
              <a:rPr lang="en-US" sz="2000" dirty="0">
                <a:solidFill>
                  <a:schemeClr val="bg1"/>
                </a:solidFill>
              </a:rPr>
              <a:t>spaces in your database table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almost certain to cause problems with attack tools like </a:t>
            </a:r>
            <a:r>
              <a:rPr lang="en-US" sz="1600" dirty="0" err="1">
                <a:solidFill>
                  <a:schemeClr val="bg1"/>
                </a:solidFill>
              </a:rPr>
              <a:t>sqlmap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bbqsql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Just remember to reference those tables inside [ 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Practical stuff…or how to lead attackers astray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85" y="2438400"/>
            <a:ext cx="6151715" cy="3349266"/>
          </a:xfrm>
        </p:spPr>
      </p:pic>
    </p:spTree>
    <p:extLst>
      <p:ext uri="{BB962C8B-B14F-4D97-AF65-F5344CB8AC3E}">
        <p14:creationId xmlns:p14="http://schemas.microsoft.com/office/powerpoint/2010/main" val="2810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399" y="901700"/>
            <a:ext cx="6241816" cy="86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Provide false info, and bad guys will make false assumptions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1" y="901700"/>
            <a:ext cx="3284369" cy="47879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765300"/>
            <a:ext cx="6241816" cy="44323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Plant an unlinked </a:t>
            </a:r>
            <a:r>
              <a:rPr lang="en-US" dirty="0">
                <a:solidFill>
                  <a:schemeClr val="bg2"/>
                </a:solidFill>
              </a:rPr>
              <a:t>directory, with fake juicy info in </a:t>
            </a:r>
            <a:r>
              <a:rPr lang="en-US" dirty="0" smtClean="0">
                <a:solidFill>
                  <a:schemeClr val="bg2"/>
                </a:solidFill>
              </a:rPr>
              <a:t>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Any </a:t>
            </a:r>
            <a:r>
              <a:rPr lang="en-US" sz="1600" dirty="0">
                <a:solidFill>
                  <a:schemeClr val="bg2"/>
                </a:solidFill>
              </a:rPr>
              <a:t>directory in a default word list from dirb will </a:t>
            </a:r>
            <a:r>
              <a:rPr lang="en-US" sz="1600" dirty="0" smtClean="0">
                <a:solidFill>
                  <a:schemeClr val="bg2"/>
                </a:solidFill>
              </a:rPr>
              <a:t>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Nest </a:t>
            </a:r>
            <a:r>
              <a:rPr lang="en-US" sz="1600" dirty="0">
                <a:solidFill>
                  <a:schemeClr val="bg2"/>
                </a:solidFill>
              </a:rPr>
              <a:t>a few directories for better </a:t>
            </a:r>
            <a:r>
              <a:rPr lang="en-US" sz="1600" dirty="0" smtClean="0">
                <a:solidFill>
                  <a:schemeClr val="bg2"/>
                </a:solidFill>
              </a:rPr>
              <a:t>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/sap/hana/admin</a:t>
            </a:r>
            <a:r>
              <a:rPr lang="en-US" sz="1600" dirty="0">
                <a:solidFill>
                  <a:schemeClr val="bg2"/>
                </a:solidFill>
              </a:rPr>
              <a:t>/, /a2billing/customer/iridium_threed.php, /admin/images/tango.png, /invoker/JMXInvokerServlet, /</a:t>
            </a:r>
            <a:r>
              <a:rPr lang="en-US" sz="1600" dirty="0" smtClean="0">
                <a:solidFill>
                  <a:schemeClr val="bg2"/>
                </a:solidFill>
              </a:rPr>
              <a:t>admin/module-builtin.xml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Have a default.aspx page that does a server-side redirect to landing page.  This can confuse some tools.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Fake info files in your web root (index.bak, crossdomain.xml, clientaccesspolicy.xml, elmah.axd, trace.axd)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Plant fake comments in 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Fake Google dork result in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See https://www.exploit-db.com/google-hacking-database</a:t>
            </a:r>
            <a:r>
              <a:rPr lang="en-US" sz="1600" dirty="0" smtClean="0">
                <a:solidFill>
                  <a:schemeClr val="bg2"/>
                </a:solidFill>
              </a:rPr>
              <a:t>/ for some ideas</a:t>
            </a:r>
          </a:p>
        </p:txBody>
      </p:sp>
    </p:spTree>
    <p:extLst>
      <p:ext uri="{BB962C8B-B14F-4D97-AF65-F5344CB8AC3E}">
        <p14:creationId xmlns:p14="http://schemas.microsoft.com/office/powerpoint/2010/main" val="33840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26" y="1701800"/>
            <a:ext cx="7849474" cy="4557623"/>
          </a:xfrm>
        </p:spPr>
      </p:pic>
    </p:spTree>
    <p:extLst>
      <p:ext uri="{BB962C8B-B14F-4D97-AF65-F5344CB8AC3E}">
        <p14:creationId xmlns:p14="http://schemas.microsoft.com/office/powerpoint/2010/main" val="892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699" y="863600"/>
            <a:ext cx="6241816" cy="33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fakery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863600"/>
            <a:ext cx="3602037" cy="44957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699" y="1346200"/>
            <a:ext cx="6241816" cy="48387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Plant unused hidden fields in your ASPX pages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a favicon.ico that doesn’t match your platform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your X-Powered-By HTTP response header to something that doesn't match your </a:t>
            </a:r>
            <a:r>
              <a:rPr lang="en-US" dirty="0" smtClean="0">
                <a:solidFill>
                  <a:schemeClr val="bg1"/>
                </a:solidFill>
              </a:rPr>
              <a:t>platform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a useless but interesting HTTP response header in your </a:t>
            </a:r>
            <a:r>
              <a:rPr lang="en-US" dirty="0" smtClean="0">
                <a:solidFill>
                  <a:schemeClr val="bg1"/>
                </a:solidFill>
              </a:rPr>
              <a:t>webserver (e.g. set cookie)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special characters in your form field names, like txtBal$heet or </a:t>
            </a:r>
            <a:r>
              <a:rPr lang="en-US" dirty="0" smtClean="0">
                <a:solidFill>
                  <a:schemeClr val="bg1"/>
                </a:solidFill>
              </a:rPr>
              <a:t>ddlMor&amp;stuff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Can cause issues with attack tools…mwa ha ha!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Could even go one step further with HTML encoded names…like ddlName&amp;lt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Plant fake Generator meta tags within webpages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&lt;meta name=Generator content=“MS Word 2000”&gt;</a:t>
            </a:r>
          </a:p>
        </p:txBody>
      </p:sp>
    </p:spTree>
    <p:extLst>
      <p:ext uri="{BB962C8B-B14F-4D97-AF65-F5344CB8AC3E}">
        <p14:creationId xmlns:p14="http://schemas.microsoft.com/office/powerpoint/2010/main" val="8196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399" y="901700"/>
            <a:ext cx="6241816" cy="520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 more fakery…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1" y="1829252"/>
            <a:ext cx="3063347" cy="31994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600200"/>
            <a:ext cx="6241816" cy="4597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If your application uses stored procedures through a single DB user, name the user "Admin", "DBadmin" or </a:t>
            </a:r>
            <a:r>
              <a:rPr lang="en-US" sz="1600" dirty="0" smtClean="0">
                <a:solidFill>
                  <a:schemeClr val="bg2"/>
                </a:solidFill>
              </a:rPr>
              <a:t>somesuch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An attacker who sees this is likely to assume the existence of an over-privileged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Setting </a:t>
            </a:r>
            <a:r>
              <a:rPr lang="en-US" sz="1600" dirty="0">
                <a:solidFill>
                  <a:schemeClr val="bg2"/>
                </a:solidFill>
              </a:rPr>
              <a:t>a non-standard character set via HTTP request header Accept-Charset sometimes </a:t>
            </a:r>
            <a:r>
              <a:rPr lang="en-US" sz="1600" dirty="0" smtClean="0">
                <a:solidFill>
                  <a:schemeClr val="bg2"/>
                </a:solidFill>
              </a:rPr>
              <a:t>helps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Can cause problems for sqlmap &amp; other SQL injection 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Add </a:t>
            </a:r>
            <a:r>
              <a:rPr lang="en-US" sz="1600" dirty="0">
                <a:solidFill>
                  <a:schemeClr val="bg2"/>
                </a:solidFill>
              </a:rPr>
              <a:t>an unused query string parameter to your </a:t>
            </a:r>
            <a:r>
              <a:rPr lang="en-US" sz="1600" dirty="0" smtClean="0">
                <a:solidFill>
                  <a:schemeClr val="bg2"/>
                </a:solidFill>
              </a:rPr>
              <a:t>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Will cause an attacker to waste time looking for SQL/code injection that isn't there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Return a random amount </a:t>
            </a:r>
            <a:r>
              <a:rPr lang="en-US" sz="1600" dirty="0" smtClean="0">
                <a:solidFill>
                  <a:schemeClr val="bg2"/>
                </a:solidFill>
              </a:rPr>
              <a:t>of </a:t>
            </a:r>
            <a:r>
              <a:rPr lang="en-US" sz="1600" dirty="0">
                <a:solidFill>
                  <a:schemeClr val="bg2"/>
                </a:solidFill>
              </a:rPr>
              <a:t>junk data from a client HTTP GET or POST request.  This will stifle vuln discovery via fuzzing.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Plant </a:t>
            </a:r>
            <a:r>
              <a:rPr lang="en-US" sz="1600" dirty="0">
                <a:solidFill>
                  <a:schemeClr val="bg2"/>
                </a:solidFill>
              </a:rPr>
              <a:t>juicy-looking but unused HTTP request meta tags within webpages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&lt;META HTTP-EQUIV="X-Cookie" CONTENT="09ead097096895457e676d5c776ac455b4593dd0"&gt;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307" y="1168396"/>
            <a:ext cx="6241816" cy="3048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6307" y="1651000"/>
            <a:ext cx="6241816" cy="43053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Bad guys will get in your head…don’t be afraid to get in theirs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Familiarize yourself with the tools, techniques, and practice of villains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Go to some hacker conferences: DerbyCon and SkyDogCon are local and inexpensive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Carefully document your use of fakery, so the technical staff isn’t confused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266700"/>
            <a:ext cx="3804146" cy="309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3665220"/>
            <a:ext cx="382905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Questions/Comments?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68500"/>
            <a:ext cx="6070599" cy="3797299"/>
          </a:xfrm>
        </p:spPr>
      </p:pic>
    </p:spTree>
    <p:extLst>
      <p:ext uri="{BB962C8B-B14F-4D97-AF65-F5344CB8AC3E}">
        <p14:creationId xmlns:p14="http://schemas.microsoft.com/office/powerpoint/2010/main" val="1003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82" y="842432"/>
            <a:ext cx="8039404" cy="5643661"/>
          </a:xfrm>
        </p:spPr>
      </p:pic>
    </p:spTree>
    <p:extLst>
      <p:ext uri="{BB962C8B-B14F-4D97-AF65-F5344CB8AC3E}">
        <p14:creationId xmlns:p14="http://schemas.microsoft.com/office/powerpoint/2010/main" val="2111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Slides and notes will be up at </a:t>
            </a: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github.com/griddd/DerbyCon2017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iverdown10 at gmail.com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I’ll be around…stop and chat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307" y="1168396"/>
            <a:ext cx="6241816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About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6307" y="2760132"/>
            <a:ext cx="6241816" cy="263736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Husband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Avid scuba diver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Info </a:t>
            </a:r>
            <a:r>
              <a:rPr lang="en-US" sz="2000" dirty="0" smtClean="0">
                <a:solidFill>
                  <a:schemeClr val="bg1"/>
                </a:solidFill>
              </a:rPr>
              <a:t>Security </a:t>
            </a:r>
            <a:r>
              <a:rPr lang="en-US" sz="2000" dirty="0" smtClean="0">
                <a:solidFill>
                  <a:schemeClr val="bg1"/>
                </a:solidFill>
              </a:rPr>
              <a:t>Analyst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</a:rPr>
              <a:t>github.com/griddd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289297"/>
            <a:ext cx="3850770" cy="2599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11183"/>
            <a:ext cx="385077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Theory of active defense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Practical things you can do to cause annoyance, delays and frustration to your attackers…or pen-testers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A mix of items that can be done throughout IT (e.g. system admins, DBAs,  programmers, 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Questions/comments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1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active defense?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https://en.wikipedia.org/wiki/Active_Defense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Anything you do that makes an attacker’s life harder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Active defense assumes you will be attacked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Usually involves deception, misdirection,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Doing it well requires you think like an attacker</a:t>
            </a:r>
          </a:p>
        </p:txBody>
      </p:sp>
    </p:spTree>
    <p:extLst>
      <p:ext uri="{BB962C8B-B14F-4D97-AF65-F5344CB8AC3E}">
        <p14:creationId xmlns:p14="http://schemas.microsoft.com/office/powerpoint/2010/main" val="22847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7220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Can/should I attack the attacker?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5969000"/>
            <a:ext cx="9601196" cy="51646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842432"/>
            <a:ext cx="9861031" cy="5643662"/>
          </a:xfrm>
        </p:spPr>
      </p:pic>
    </p:spTree>
    <p:extLst>
      <p:ext uri="{BB962C8B-B14F-4D97-AF65-F5344CB8AC3E}">
        <p14:creationId xmlns:p14="http://schemas.microsoft.com/office/powerpoint/2010/main" val="18413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8363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about frustrating/deceiving the attacker?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95401" y="5875868"/>
            <a:ext cx="9601196" cy="80432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65" y="273318"/>
            <a:ext cx="8110631" cy="5936982"/>
          </a:xfrm>
        </p:spPr>
      </p:pic>
    </p:spTree>
    <p:extLst>
      <p:ext uri="{BB962C8B-B14F-4D97-AF65-F5344CB8AC3E}">
        <p14:creationId xmlns:p14="http://schemas.microsoft.com/office/powerpoint/2010/main" val="8294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3E7ADEF8D4045A707457C581F1DFE" ma:contentTypeVersion="0" ma:contentTypeDescription="Create a new document." ma:contentTypeScope="" ma:versionID="46f29e23723397297ca5568c39cc36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3493001560ba1be71ebf2350c2fe8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3C2030-9975-4AAF-9404-6CC40B3CB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E2330-FC18-4A22-A3ED-06A145392231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5A2354-53BD-49B7-8644-6CA4036AE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972</TotalTime>
  <Words>1173</Words>
  <Application>Microsoft Office PowerPoint</Application>
  <PresentationFormat>Widescreen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Wingdings</vt:lpstr>
      <vt:lpstr>Organic</vt:lpstr>
      <vt:lpstr>Active Defense for web apps: making an attacker’s life difficult</vt:lpstr>
      <vt:lpstr>PowerPoint Presentation</vt:lpstr>
      <vt:lpstr>About Me</vt:lpstr>
      <vt:lpstr>Agenda</vt:lpstr>
      <vt:lpstr>What is active defense?</vt:lpstr>
      <vt:lpstr>Can/should I attack the attacker?</vt:lpstr>
      <vt:lpstr>PowerPoint Presentation</vt:lpstr>
      <vt:lpstr>What about frustrating/deceiving the attacker?</vt:lpstr>
      <vt:lpstr>PowerPoint Presentation</vt:lpstr>
      <vt:lpstr>When?</vt:lpstr>
      <vt:lpstr>Theory of Active Defense</vt:lpstr>
      <vt:lpstr>Stuff for system/server admins &amp; DBAs</vt:lpstr>
      <vt:lpstr>Practical stuff…or how to lead attackers astray</vt:lpstr>
      <vt:lpstr>Provide false info, and bad guys will make false assumptions</vt:lpstr>
      <vt:lpstr>PowerPoint Presentation</vt:lpstr>
      <vt:lpstr>More fakery</vt:lpstr>
      <vt:lpstr>Even more fakery…</vt:lpstr>
      <vt:lpstr>Conclusion</vt:lpstr>
      <vt:lpstr>Questions/Comments?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2017-07-25T19:37:35Z</cp:lastPrinted>
  <dcterms:created xsi:type="dcterms:W3CDTF">2015-10-06T15:35:53Z</dcterms:created>
  <dcterms:modified xsi:type="dcterms:W3CDTF">2017-09-18T16:29:25Z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0x010100A083E7ADEF8D4045A707457C581F1DFE</vt:lpwstr>
  </property>
  <property fmtid="{D5CDD505-2E9C-101B-9397-08002B2CF9AE}" pid="3" name="IsMyDocuments">
    <vt:bool>true</vt:bool>
  </property>
</Properties>
</file>