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28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28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29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29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B474A35-C081-429E-A6FB-03FF4CE175F5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5834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9FF59F7-CFB5-4349-836F-2E4603A69B4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676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 tool help either by running the tool with no parameters, with –h or –help, or doing a man [tool name]</a:t>
            </a:r>
          </a:p>
        </p:txBody>
      </p:sp>
      <p:sp>
        <p:nvSpPr>
          <p:cNvPr id="32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DD9E0E0-BFF1-438D-BC8B-62D8E49396E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0579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play the webm videos in a browser</a:t>
            </a:r>
          </a:p>
        </p:txBody>
      </p:sp>
      <p:sp>
        <p:nvSpPr>
          <p:cNvPr id="33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D364A9C-CE4E-43C6-BA07-DAAA14958C1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1893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7E801CD-7D04-4918-B60B-C6667D61EE7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066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3714-87EA-441E-9A82-E715FD691943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A8A1-CD1A-40F9-A373-D2C3A3C52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7F9087-9B8B-4331-822E-695B8BB47D6C}" type="datetime">
              <a:rPr lang="en-US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10/20/2016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03CAAE-5898-466B-A6A8-086E2E77F1FB}" type="slidenum">
              <a:rPr lang="en-US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015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7F9087-9B8B-4331-822E-695B8BB47D6C}" type="datetime">
              <a:rPr lang="en-US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10/20/2016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03CAAE-5898-466B-A6A8-086E2E77F1FB}" type="slidenum">
              <a:rPr lang="en-US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9398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7F9087-9B8B-4331-822E-695B8BB47D6C}" type="datetime">
              <a:rPr lang="en-US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10/20/2016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03CAAE-5898-466B-A6A8-086E2E77F1FB}" type="slidenum">
              <a:rPr lang="en-US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946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7F9087-9B8B-4331-822E-695B8BB47D6C}" type="datetime">
              <a:rPr lang="en-US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10/20/2016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03CAAE-5898-466B-A6A8-086E2E77F1FB}" type="slidenum">
              <a:rPr lang="en-US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6209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7F9087-9B8B-4331-822E-695B8BB47D6C}" type="datetime">
              <a:rPr lang="en-US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10/20/2016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03CAAE-5898-466B-A6A8-086E2E77F1FB}" type="slidenum">
              <a:rPr lang="en-US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1269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7F9087-9B8B-4331-822E-695B8BB47D6C}" type="datetime">
              <a:rPr lang="en-US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10/20/2016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03CAAE-5898-466B-A6A8-086E2E77F1FB}" type="slidenum">
              <a:rPr lang="en-US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5475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7F9087-9B8B-4331-822E-695B8BB47D6C}" type="datetime">
              <a:rPr lang="en-US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10/20/2016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03CAAE-5898-466B-A6A8-086E2E77F1FB}" type="slidenum">
              <a:rPr lang="en-US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6917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7F9087-9B8B-4331-822E-695B8BB47D6C}" type="datetime">
              <a:rPr lang="en-US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10/20/2016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03CAAE-5898-466B-A6A8-086E2E77F1FB}" type="slidenum">
              <a:rPr lang="en-US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249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7F9087-9B8B-4331-822E-695B8BB47D6C}" type="datetime">
              <a:rPr lang="en-US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10/20/2016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03CAAE-5898-466B-A6A8-086E2E77F1FB}" type="slidenum">
              <a:rPr lang="en-US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274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7F9087-9B8B-4331-822E-695B8BB47D6C}" type="datetime">
              <a:rPr lang="en-US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10/20/2016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03CAAE-5898-466B-A6A8-086E2E77F1FB}" type="slidenum">
              <a:rPr lang="en-US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445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7F9087-9B8B-4331-822E-695B8BB47D6C}" type="datetime">
              <a:rPr lang="en-US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10/20/2016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03CAAE-5898-466B-A6A8-086E2E77F1FB}" type="slidenum">
              <a:rPr lang="en-US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683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7F9087-9B8B-4331-822E-695B8BB47D6C}" type="datetime">
              <a:rPr lang="en-US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10/20/2016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03CAAE-5898-466B-A6A8-086E2E77F1FB}" type="slidenum">
              <a:rPr lang="en-US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2079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3714-87EA-441E-9A82-E715FD691943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A8A1-CD1A-40F9-A373-D2C3A3C52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7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7F9087-9B8B-4331-822E-695B8BB47D6C}" type="datetime">
              <a:rPr lang="en-US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10/20/2016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03CAAE-5898-466B-A6A8-086E2E77F1FB}" type="slidenum">
              <a:rPr lang="en-US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04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7F9087-9B8B-4331-822E-695B8BB47D6C}" type="datetime">
              <a:rPr lang="en-US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10/20/2016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03CAAE-5898-466B-A6A8-086E2E77F1FB}" type="slidenum">
              <a:rPr lang="en-US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057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7F9087-9B8B-4331-822E-695B8BB47D6C}" type="datetime">
              <a:rPr lang="en-US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10/20/2016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03CAAE-5898-466B-A6A8-086E2E77F1FB}" type="slidenum">
              <a:rPr lang="en-US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176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AFBD3014-3B7D-4CFC-B521-4B73BC529EAF}" type="datetime">
              <a:rPr lang="en-US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10/20/2016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80984491-755B-49DC-9974-B472584F89E8}" type="slidenum">
              <a:rPr lang="en-US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8091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gle.net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hyperlink" Target="file:///\\media\root\USB%20DISK\tools.kali.org" TargetMode="External"/><Relationship Id="rId4" Type="http://schemas.openxmlformats.org/officeDocument/2006/relationships/hyperlink" Target="http://www.aircrack-ng.org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8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Wireless hacking/(in)security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1876320" y="3602160"/>
            <a:ext cx="879120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3708360" y="584280"/>
            <a:ext cx="7494840" cy="622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Attacking wireless infrastructure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3708360" y="1206360"/>
            <a:ext cx="7494840" cy="548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Gather as much info as possible about your target (AP manufacturer, SSID, MAC address, encryption type, connected clients, is it running WPS, etc)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To date, 802.11 control &amp; management frames aren’t authenticated; which is why wireless can be insecure.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All this stuff is broadcast by the access point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Kismet, airodump-ng, and wash are good for this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Don’t forget about attacking the AP’s web-based management interface!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Routersploit</a:t>
            </a:r>
            <a:endParaRPr lang="en-U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Evil twin access point (Mana or airbase-ng with brctl utilities)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WEP attacks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Video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WPS (Wi-Fi Protected Setup) pin attack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This attack is router (make &amp; model) specific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Search the Internet for “routers vulnerable to reaver” for lists, but take them with a grain of salt…test it yourself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Video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WPA/WPA2 attacks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At present, brute force is the only way.  If airodump-ng shows Auth as PSK, it is susceptible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Must capture the 4-way handshake (exchanged between a client and the AP at the time the client authenticates)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Video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313" name="Picture 6"/>
          <p:cNvPicPr/>
          <p:nvPr/>
        </p:nvPicPr>
        <p:blipFill>
          <a:blip r:embed="rId3"/>
          <a:stretch/>
        </p:blipFill>
        <p:spPr>
          <a:xfrm>
            <a:off x="743040" y="584280"/>
            <a:ext cx="2857320" cy="228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Wireless defense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315" name="Content Placeholder 5"/>
          <p:cNvPicPr/>
          <p:nvPr/>
        </p:nvPicPr>
        <p:blipFill>
          <a:blip r:embed="rId3"/>
          <a:stretch/>
        </p:blipFill>
        <p:spPr>
          <a:xfrm>
            <a:off x="3838680" y="2249640"/>
            <a:ext cx="4511520" cy="354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1141560" y="25020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Defending your wireless setup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7" name="TextShape 2"/>
          <p:cNvSpPr txBox="1"/>
          <p:nvPr/>
        </p:nvSpPr>
        <p:spPr>
          <a:xfrm>
            <a:off x="1141560" y="1322280"/>
            <a:ext cx="9905760" cy="5357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Assume your traffic is being intercepted!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Wireless is broadcast…packets go everywhere!!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Choose a channel other than 1 or 11; these are common router defaults</a:t>
            </a: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Know your environment: run Kismet or airodump-ng for a few days to see what you see</a:t>
            </a: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If you see a new access point show up, investigate!</a:t>
            </a: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Rotate your access point names (SSIDs) and passwords frequently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WPA/WPA2 attacks require SSID, 4-way handshake, and a good password list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John the Ripper has good wordlist mangling rules, so stick with passphrases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Set your SSID to hidden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Helps, but can still be located or brute-forced, so don’t count on the name staying private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Hiding an SSID just sets the name to null in the beacon frame sent by the AP; SSID is passed in clear-text in other frames…like when a client connects</a:t>
            </a:r>
            <a:endParaRPr lang="en-U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Hack yourself…frequently!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Defending your wireless SETUP
continued…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9" name="TextShape 2"/>
          <p:cNvSpPr txBox="1"/>
          <p:nvPr/>
        </p:nvSpPr>
        <p:spPr>
          <a:xfrm>
            <a:off x="1141560" y="2249640"/>
            <a:ext cx="9905760" cy="4481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Check 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wigle.net now and then…see if your SSID or BSSID (MAC address) shows </a:t>
            </a:r>
            <a:r>
              <a:rPr lang="en-US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up</a:t>
            </a: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Keep your router firmware up to date</a:t>
            </a:r>
            <a:endParaRPr lang="en-US" sz="24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Consider using custom router firmware</a:t>
            </a:r>
          </a:p>
          <a:p>
            <a:pPr marL="685800" lvl="1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https://en.wikipedia.org/wiki/List_of_router_firmware_projects</a:t>
            </a: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Consider client MAC address filtering (whitelist or blacklist approach)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Whitelisting is probably the best way to go: allow only necessary clients to connect to your access point and deny the rest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Helpful, but again, there are techniques to get around this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Most passive scanners will catch client MAC addresses connecting to an access point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attacker can then change his MAC to a whitelisted one (then would likely bump off the real client with a continual de-authenticate flood)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1141560" y="609480"/>
            <a:ext cx="5934240" cy="6598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2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Website references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321" name="Picture Placeholder 4"/>
          <p:cNvPicPr/>
          <p:nvPr/>
        </p:nvPicPr>
        <p:blipFill>
          <a:blip r:embed="rId2"/>
          <a:srcRect l="23457" r="23457"/>
          <a:stretch/>
        </p:blipFill>
        <p:spPr>
          <a:xfrm>
            <a:off x="7380720" y="609480"/>
            <a:ext cx="3666240" cy="5181120"/>
          </a:xfrm>
          <a:prstGeom prst="rect">
            <a:avLst/>
          </a:prstGeom>
          <a:ln w="19080">
            <a:solidFill>
              <a:srgbClr val="B4FFFF"/>
            </a:solidFill>
            <a:miter/>
          </a:ln>
          <a:effectLst>
            <a:outerShdw dist="38160" dir="5400000">
              <a:srgbClr val="000000">
                <a:alpha val="40000"/>
              </a:srgbClr>
            </a:outerShdw>
          </a:effectLst>
        </p:spPr>
      </p:pic>
      <p:sp>
        <p:nvSpPr>
          <p:cNvPr id="322" name="TextShape 2"/>
          <p:cNvSpPr txBox="1"/>
          <p:nvPr/>
        </p:nvSpPr>
        <p:spPr>
          <a:xfrm>
            <a:off x="1141560" y="1270080"/>
            <a:ext cx="5934240" cy="4520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000" b="0" u="sng" strike="noStrike" spc="-1" dirty="0">
                <a:solidFill>
                  <a:srgbClr val="B8FA5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ilovewifi.blogspot.com/2012/0780211-frame-types.html 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(overview of 802.11 frames)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000" b="0" u="sng" strike="noStrike" spc="-1" dirty="0">
                <a:solidFill>
                  <a:srgbClr val="B8FA56"/>
                </a:solidFill>
                <a:uFill>
                  <a:solidFill>
                    <a:srgbClr val="FFFFFF"/>
                  </a:solidFill>
                </a:uFill>
                <a:latin typeface="Tw Cen MT"/>
                <a:hlinkClick r:id="rId3"/>
              </a:rPr>
              <a:t>www.wigle.net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(wireless network mapping; see what’s around you)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000" b="0" u="sng" strike="noStrike" spc="-1" dirty="0">
                <a:solidFill>
                  <a:srgbClr val="B8FA56"/>
                </a:solidFill>
                <a:uFill>
                  <a:solidFill>
                    <a:srgbClr val="FFFFFF"/>
                  </a:solidFill>
                </a:uFill>
                <a:latin typeface="Tw Cen MT"/>
                <a:hlinkClick r:id="rId4"/>
              </a:rPr>
              <a:t>www.aircrack-ng.org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(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Aircrack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suite website; tutorials available)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000" b="0" u="sng" strike="noStrike" spc="-1" dirty="0">
                <a:solidFill>
                  <a:srgbClr val="B8FA5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github.com/0x90/</a:t>
            </a:r>
            <a:r>
              <a:rPr lang="en-US" sz="2000" b="0" u="sng" strike="noStrike" spc="-1" dirty="0" err="1">
                <a:solidFill>
                  <a:srgbClr val="B8FA5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pyrit</a:t>
            </a:r>
            <a:r>
              <a:rPr lang="en-US" sz="2000" b="0" u="sng" strike="noStrike" spc="-1" dirty="0">
                <a:solidFill>
                  <a:srgbClr val="B8FA5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Pyrit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tool website)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000" b="0" u="sng" strike="noStrike" spc="-1" dirty="0">
                <a:solidFill>
                  <a:srgbClr val="B8FA5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github.com/0x90/</a:t>
            </a:r>
            <a:r>
              <a:rPr lang="en-US" sz="2000" b="0" u="sng" strike="noStrike" spc="-1" dirty="0" err="1">
                <a:solidFill>
                  <a:srgbClr val="B8FA5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wps</a:t>
            </a:r>
            <a:r>
              <a:rPr lang="en-US" sz="2000" b="0" u="sng" strike="noStrike" spc="-1" dirty="0">
                <a:solidFill>
                  <a:srgbClr val="B8FA5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-scripts 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(WPS hacking stuff)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000" b="0" u="sng" strike="noStrike" spc="-1" dirty="0">
                <a:solidFill>
                  <a:srgbClr val="B8FA56"/>
                </a:solidFill>
                <a:uFill>
                  <a:solidFill>
                    <a:srgbClr val="FFFFFF"/>
                  </a:solidFill>
                </a:uFill>
                <a:latin typeface="Tw Cen MT"/>
                <a:hlinkClick r:id="rId5"/>
              </a:rPr>
              <a:t>tools.kali.org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(Comprehensive list of all tools in Kali Linux)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Where applicable, this has links to the tool creator’s website</a:t>
            </a: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1141560" y="609480"/>
            <a:ext cx="5934240" cy="1639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CLOSING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24" name="TextShape 2"/>
          <p:cNvSpPr txBox="1"/>
          <p:nvPr/>
        </p:nvSpPr>
        <p:spPr>
          <a:xfrm>
            <a:off x="1141560" y="2249640"/>
            <a:ext cx="5934240" cy="3541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Think like a bad guy…so you can protect yourself from them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Turn off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wi-fi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on your devices, if you’re not using it!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Questions/comments?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https://github.com/griddd/SDC2016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diverdown10 at gmail.com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325" name="Picture 2"/>
          <p:cNvPicPr/>
          <p:nvPr/>
        </p:nvPicPr>
        <p:blipFill>
          <a:blip r:embed="rId2"/>
          <a:stretch/>
        </p:blipFill>
        <p:spPr>
          <a:xfrm>
            <a:off x="6968880" y="723960"/>
            <a:ext cx="4523040" cy="472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5078520" y="609480"/>
            <a:ext cx="5934240" cy="1639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About me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5078520" y="2452680"/>
            <a:ext cx="5934240" cy="3541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Husband</a:t>
            </a:r>
            <a:endParaRPr lang="en-US" sz="3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Avid scuba diver</a:t>
            </a:r>
            <a:endParaRPr lang="en-US" sz="3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Hacker and breaker of software :)</a:t>
            </a:r>
            <a:endParaRPr lang="en-US" sz="3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Info Security Analyst at Company X</a:t>
            </a:r>
            <a:endParaRPr lang="en-US" sz="3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96" name="Picture 6"/>
          <p:cNvPicPr/>
          <p:nvPr/>
        </p:nvPicPr>
        <p:blipFill>
          <a:blip r:embed="rId2"/>
          <a:stretch/>
        </p:blipFill>
        <p:spPr>
          <a:xfrm>
            <a:off x="280800" y="1727280"/>
            <a:ext cx="4797360" cy="323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agenda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1141560" y="1981080"/>
            <a:ext cx="9905760" cy="4470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685800" lvl="1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Wireless encryption primer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Recommended USB wireless cards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Attack tools overview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Wireless reconnaissance (live demo)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Attacking wireless infrastructure (live and recorded demos)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Defending wireless infrastructure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Website references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https://github.com/griddd/SDC2016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Closing…questions/comments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Disclaimer…please read this!!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1141560" y="1981080"/>
            <a:ext cx="9905760" cy="4470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685800" lvl="1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Nothing incredibly fancy or sophisticated; just stuff that has worked for me in wireless assessments.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Some demos will be live…assuming the demo gods are with me :)  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Please turn off your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wi-fi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if you don’t want to participate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 won’t be hacking your device, nor exposing it to attack, but will be collecting data that it broadcasts (e.g. MAC address, access points you’ve connected to,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etc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).  This data will be purged from my system at the end of the talk.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 USERNAMES OR PASSWORDS WILL BE COLLECTED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Please excuse any vulgar language in the passwords you may see.  Password lists found on the internet almost always include nasty language.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Last I knew, U.S. laws forbid transmitting at more than 27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mW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in the 2.4 or 5 GHz range.  Not certain about this, but be mindful.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Good and bad wireless encryption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1141560" y="1981080"/>
            <a:ext cx="9905760" cy="4470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Open: avoid this if you can</a:t>
            </a: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WEP: we all know it’s broken!!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Crackable in under 2 seconds, with enough IVs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Saw a WEP network in my neighborhood not long ago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WPA/WPA2: either are fine, but use a strong password and change it frequently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If you can choose, go with WPA2 and CCMP…as this is the stronger combination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WPA and TKIP are still good, though it has weaknesses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See http://www.aircrack-ng.org/doku.php?id=tkiptun-ng</a:t>
            </a:r>
            <a:endParaRPr lang="en-U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WPS (Wi-Fi Protected Setup)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Probably best to avoid…will demo why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https://en.wikipedia.org/wiki/Wi-Fi_Protected_Setup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1141560" y="609480"/>
            <a:ext cx="5934240" cy="863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Suitable usb wireless cards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304" name="Picture Placeholder 4"/>
          <p:cNvPicPr/>
          <p:nvPr/>
        </p:nvPicPr>
        <p:blipFill>
          <a:blip r:embed="rId2"/>
          <a:srcRect l="23459" r="23459"/>
          <a:stretch/>
        </p:blipFill>
        <p:spPr>
          <a:xfrm>
            <a:off x="7380720" y="609480"/>
            <a:ext cx="3666240" cy="5181120"/>
          </a:xfrm>
          <a:prstGeom prst="rect">
            <a:avLst/>
          </a:prstGeom>
          <a:ln w="19080">
            <a:solidFill>
              <a:srgbClr val="B4FFFF"/>
            </a:solidFill>
            <a:miter/>
          </a:ln>
          <a:effectLst>
            <a:outerShdw dist="38160" dir="5400000">
              <a:srgbClr val="000000">
                <a:alpha val="40000"/>
              </a:srgbClr>
            </a:outerShdw>
          </a:effectLst>
        </p:spPr>
      </p:pic>
      <p:sp>
        <p:nvSpPr>
          <p:cNvPr id="305" name="TextShape 2"/>
          <p:cNvSpPr txBox="1"/>
          <p:nvPr/>
        </p:nvSpPr>
        <p:spPr>
          <a:xfrm>
            <a:off x="1141560" y="1473120"/>
            <a:ext cx="5934240" cy="5067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Alfa AWUS036H, AWUS036NEH, </a:t>
            </a:r>
            <a:r>
              <a:rPr lang="en-US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Netgear</a:t>
            </a: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WN111v2, Hawking HWUG1A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These do monitor mode and packet injection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You can generally receive at longer ranges than you can transmit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Hawking HWUG1A packet injection is hit-and-miss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 prefer the Alfa AWUS036H or AWUS036NEH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1200240" lvl="2" indent="-28548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With a compatible </a:t>
            </a: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wi-fi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booster, these have MONSTER range!  </a:t>
            </a:r>
            <a:endParaRPr lang="en-US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1200240" lvl="2" indent="-28548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Can get the AWUS036NEH &amp; </a:t>
            </a: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wi-fi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booster at hak5.org for around $60</a:t>
            </a:r>
            <a:endParaRPr lang="en-US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1200240" lvl="2" indent="-28548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These will go to 30 </a:t>
            </a: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mW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; </a:t>
            </a: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iw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reg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set GY &amp;&amp; </a:t>
            </a: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iwconfig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txpower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30</a:t>
            </a:r>
            <a:endParaRPr lang="en-US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Also check https://forums.kali.org/showthread.php?19387-802-11-Recommended-Wireless-Cards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Consider using larger antennas if you have a big area to cover (not used either of these, so I can’t vouch for how good they are)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http://www.amazon.com/USB-Yagi-directional-Antenna-802-11n-2200mW/dp/B003LLS5JI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http://www.amazon.com/Hawking-HAI7SIP-HiGain-Directional-Antenna/dp/B000AD4JEA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Tools overview/disclaimer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7" name="TextShape 2"/>
          <p:cNvSpPr txBox="1"/>
          <p:nvPr/>
        </p:nvSpPr>
        <p:spPr>
          <a:xfrm>
            <a:off x="1141560" y="2249640"/>
            <a:ext cx="9905760" cy="4417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All of these are bundled in the Kali Linux security distribution</a:t>
            </a: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Be careful with these tools, as they can do damage!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Get appropriate permission before using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Standard packet capture output is in pcapdump format (Wireshark compatible)</a:t>
            </a: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Can open tool log files with any text editor</a:t>
            </a: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Most of the tools have decent help available</a:t>
            </a:r>
          </a:p>
          <a:p>
            <a:pPr>
              <a:lnSpc>
                <a:spcPct val="120000"/>
              </a:lnSpc>
            </a:pP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1141560" y="228600"/>
            <a:ext cx="9905760" cy="8026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Kismet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Good for passive scanning, can work as a wireless intrusion detection system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Aircrack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suite (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airmon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-ng,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airodump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-ng,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aireplay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-ng,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packetforge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-ng,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aircrack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-ng…)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Several tools which do packet capture, injection, packet forging, and </a:t>
            </a:r>
            <a:r>
              <a:rPr lang="en-US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cracking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Run 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airodump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-ng-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oui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-update to get the latest vendor-to-MAC file </a:t>
            </a:r>
            <a:r>
              <a:rPr lang="en-US" sz="1600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from IEEE.org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If you have the WPA/WPA2 password, and you capture a user’s handshake, use </a:t>
            </a:r>
            <a:r>
              <a:rPr lang="en-US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airdecap</a:t>
            </a: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-ng to decrypt their traffic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Reaver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and Bully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Good for cracking access points vulnerable to WPS pin attack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I’ve found Bully is better at brute-forcing WPS pins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Wash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Reconnaissance tool to find access points vulnerable to WPS pin attack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Pyrit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(or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genpmk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with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coWPAtty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Pre-computational tool allowing faster cracking of WPA/WPA2 PSK (pre-shared key) encryption.  Works like rainbow tables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When using a compatible, high-end video card, can REALLY speed up cracking time!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MDK3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General attack tool, also good for brute-forcing SSIDs from a wordlist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Wifite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“Fire and forget” for wireless hacking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 prefer other tools over this one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Wireless reconnaissance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Passive scanning (listening and not broadcasting) with Kismet or airodump-ng is the most stealthy, and thorough, but it takes awhile</a:t>
            </a: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Attackers probably won’t bang away at you with an active scanner (NetStumbler), as this is noticeable in logs</a:t>
            </a: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</TotalTime>
  <Words>1313</Words>
  <Application>Microsoft Office PowerPoint</Application>
  <PresentationFormat>Widescreen</PresentationFormat>
  <Paragraphs>141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Century Gothic</vt:lpstr>
      <vt:lpstr>DejaVu Sans</vt:lpstr>
      <vt:lpstr>Times New Roman</vt:lpstr>
      <vt:lpstr>Tw Cen MT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TBI-HQWNSC-006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hacking/(in)security</dc:title>
  <dc:subject/>
  <dc:creator>Scott McClellan</dc:creator>
  <dc:description/>
  <cp:lastModifiedBy>Scott McClellan</cp:lastModifiedBy>
  <cp:revision>93</cp:revision>
  <dcterms:created xsi:type="dcterms:W3CDTF">2015-10-13T12:06:10Z</dcterms:created>
  <dcterms:modified xsi:type="dcterms:W3CDTF">2016-10-20T12:17:49Z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TBI-HQWNSC-006</vt:lpwstr>
  </property>
  <property fmtid="{D5CDD505-2E9C-101B-9397-08002B2CF9AE}" pid="4" name="ContentTypeId">
    <vt:lpwstr>0x010100A083E7ADEF8D4045A707457C581F1DFE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IsMyDocuments">
    <vt:bool>true</vt:bool>
  </property>
  <property fmtid="{D5CDD505-2E9C-101B-9397-08002B2CF9AE}" pid="8" name="LinksUpToDate">
    <vt:bool>false</vt:bool>
  </property>
  <property fmtid="{D5CDD505-2E9C-101B-9397-08002B2CF9AE}" pid="9" name="MMClips">
    <vt:i4>0</vt:i4>
  </property>
  <property fmtid="{D5CDD505-2E9C-101B-9397-08002B2CF9AE}" pid="10" name="Notes">
    <vt:i4>4</vt:i4>
  </property>
  <property fmtid="{D5CDD505-2E9C-101B-9397-08002B2CF9AE}" pid="11" name="PresentationFormat">
    <vt:lpwstr>Widescreen</vt:lpwstr>
  </property>
  <property fmtid="{D5CDD505-2E9C-101B-9397-08002B2CF9AE}" pid="12" name="ScaleCrop">
    <vt:bool>false</vt:bool>
  </property>
  <property fmtid="{D5CDD505-2E9C-101B-9397-08002B2CF9AE}" pid="13" name="ShareDoc">
    <vt:bool>false</vt:bool>
  </property>
  <property fmtid="{D5CDD505-2E9C-101B-9397-08002B2CF9AE}" pid="14" name="Slides">
    <vt:i4>15</vt:i4>
  </property>
</Properties>
</file>