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14"/>
  </p:notesMasterIdLst>
  <p:sldIdLst>
    <p:sldId id="256" r:id="rId4"/>
    <p:sldId id="324" r:id="rId5"/>
    <p:sldId id="325" r:id="rId6"/>
    <p:sldId id="326" r:id="rId7"/>
    <p:sldId id="327" r:id="rId8"/>
    <p:sldId id="328" r:id="rId9"/>
    <p:sldId id="329" r:id="rId10"/>
    <p:sldId id="2040" r:id="rId11"/>
    <p:sldId id="2041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400" autoAdjust="0"/>
  </p:normalViewPr>
  <p:slideViewPr>
    <p:cSldViewPr snapToGrid="0">
      <p:cViewPr varScale="1">
        <p:scale>
          <a:sx n="55" d="100"/>
          <a:sy n="55" d="100"/>
        </p:scale>
        <p:origin x="552" y="-11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34B118-5807-47A2-88D0-18E5B5655537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F27C6F-5926-4310-8115-8C7A3B43B354}">
      <dgm:prSet custT="1"/>
      <dgm:spPr/>
      <dgm:t>
        <a:bodyPr/>
        <a:lstStyle/>
        <a:p>
          <a:pPr>
            <a:defRPr b="1"/>
          </a:pPr>
          <a:r>
            <a:rPr lang="en-US" sz="1800"/>
            <a:t>17th century</a:t>
          </a:r>
        </a:p>
      </dgm:t>
    </dgm:pt>
    <dgm:pt modelId="{A599175E-BBAF-4817-BEC9-80E8501FF9DE}" type="parTrans" cxnId="{5B5777F2-123A-4E2D-B62D-3E502818DF87}">
      <dgm:prSet/>
      <dgm:spPr/>
      <dgm:t>
        <a:bodyPr/>
        <a:lstStyle/>
        <a:p>
          <a:endParaRPr lang="en-US" sz="1800"/>
        </a:p>
      </dgm:t>
    </dgm:pt>
    <dgm:pt modelId="{1BB7E15B-4F71-4ACB-B0EA-C8297C7208D5}" type="sibTrans" cxnId="{5B5777F2-123A-4E2D-B62D-3E502818DF87}">
      <dgm:prSet/>
      <dgm:spPr/>
      <dgm:t>
        <a:bodyPr/>
        <a:lstStyle/>
        <a:p>
          <a:endParaRPr lang="en-US" sz="1800"/>
        </a:p>
      </dgm:t>
    </dgm:pt>
    <dgm:pt modelId="{5CAE2239-1F54-4EAA-B587-D6FC549D2AA5}">
      <dgm:prSet custT="1"/>
      <dgm:spPr/>
      <dgm:t>
        <a:bodyPr/>
        <a:lstStyle/>
        <a:p>
          <a:r>
            <a:rPr lang="en-US" sz="1800" dirty="0"/>
            <a:t>Ancient Philosophical Roots</a:t>
          </a:r>
        </a:p>
      </dgm:t>
    </dgm:pt>
    <dgm:pt modelId="{4ED25B60-82FA-46DE-A9B4-02D9A2EDD92A}" type="parTrans" cxnId="{B41824FC-CE24-4A3D-8EB7-7DB1BB0DDB8B}">
      <dgm:prSet/>
      <dgm:spPr/>
      <dgm:t>
        <a:bodyPr/>
        <a:lstStyle/>
        <a:p>
          <a:endParaRPr lang="en-US" sz="1800"/>
        </a:p>
      </dgm:t>
    </dgm:pt>
    <dgm:pt modelId="{775F5099-5DA6-4A5A-89BD-4B36C726E476}" type="sibTrans" cxnId="{B41824FC-CE24-4A3D-8EB7-7DB1BB0DDB8B}">
      <dgm:prSet/>
      <dgm:spPr/>
      <dgm:t>
        <a:bodyPr/>
        <a:lstStyle/>
        <a:p>
          <a:endParaRPr lang="en-US" sz="1800"/>
        </a:p>
      </dgm:t>
    </dgm:pt>
    <dgm:pt modelId="{362E84C3-BCB7-4B7B-B474-1D3B224DF911}">
      <dgm:prSet custT="1"/>
      <dgm:spPr/>
      <dgm:t>
        <a:bodyPr/>
        <a:lstStyle/>
        <a:p>
          <a:r>
            <a:rPr lang="en-US" sz="1800" dirty="0"/>
            <a:t>Philosophers like </a:t>
          </a:r>
          <a:r>
            <a:rPr lang="en-US" sz="1800" u="sng" dirty="0"/>
            <a:t>Aristotle</a:t>
          </a:r>
          <a:r>
            <a:rPr lang="en-US" sz="1800" dirty="0"/>
            <a:t> pondered the possibility of creating </a:t>
          </a:r>
          <a:r>
            <a:rPr lang="en-US" sz="1800" u="sng" dirty="0"/>
            <a:t>intelligent machines</a:t>
          </a:r>
          <a:r>
            <a:rPr lang="en-US" sz="1800" dirty="0"/>
            <a:t>.</a:t>
          </a:r>
        </a:p>
      </dgm:t>
    </dgm:pt>
    <dgm:pt modelId="{3C17D963-EFB8-4E2B-A5E5-425E9F76A482}" type="parTrans" cxnId="{B45B1A23-DF8E-4300-9581-C81C861A8F93}">
      <dgm:prSet/>
      <dgm:spPr/>
      <dgm:t>
        <a:bodyPr/>
        <a:lstStyle/>
        <a:p>
          <a:endParaRPr lang="en-US" sz="1800"/>
        </a:p>
      </dgm:t>
    </dgm:pt>
    <dgm:pt modelId="{2C8CF944-EA32-4E6B-BF40-A36DA2147E98}" type="sibTrans" cxnId="{B45B1A23-DF8E-4300-9581-C81C861A8F93}">
      <dgm:prSet/>
      <dgm:spPr/>
      <dgm:t>
        <a:bodyPr/>
        <a:lstStyle/>
        <a:p>
          <a:endParaRPr lang="en-US" sz="1800"/>
        </a:p>
      </dgm:t>
    </dgm:pt>
    <dgm:pt modelId="{CB42917C-A232-4276-B3C0-986C1DDC2A88}">
      <dgm:prSet custT="1"/>
      <dgm:spPr/>
      <dgm:t>
        <a:bodyPr/>
        <a:lstStyle/>
        <a:p>
          <a:pPr>
            <a:defRPr b="1"/>
          </a:pPr>
          <a:r>
            <a:rPr lang="en-US" sz="1800"/>
            <a:t>19th century</a:t>
          </a:r>
        </a:p>
      </dgm:t>
    </dgm:pt>
    <dgm:pt modelId="{969DEB7A-D71A-4E5D-9C2C-F80CAB53AA05}" type="parTrans" cxnId="{65564D41-5654-4DB4-BC50-75A346A9A143}">
      <dgm:prSet/>
      <dgm:spPr/>
      <dgm:t>
        <a:bodyPr/>
        <a:lstStyle/>
        <a:p>
          <a:endParaRPr lang="en-US" sz="1800"/>
        </a:p>
      </dgm:t>
    </dgm:pt>
    <dgm:pt modelId="{D3F81B8D-57FA-41C2-831E-B86B9C3DF747}" type="sibTrans" cxnId="{65564D41-5654-4DB4-BC50-75A346A9A143}">
      <dgm:prSet/>
      <dgm:spPr/>
      <dgm:t>
        <a:bodyPr/>
        <a:lstStyle/>
        <a:p>
          <a:endParaRPr lang="en-US" sz="1800"/>
        </a:p>
      </dgm:t>
    </dgm:pt>
    <dgm:pt modelId="{27C29E08-68E2-4946-9B6B-C1C98B1CCFB0}">
      <dgm:prSet custT="1"/>
      <dgm:spPr/>
      <dgm:t>
        <a:bodyPr/>
        <a:lstStyle/>
        <a:p>
          <a:r>
            <a:rPr lang="en-US" sz="1800" dirty="0"/>
            <a:t> Automata</a:t>
          </a:r>
        </a:p>
      </dgm:t>
    </dgm:pt>
    <dgm:pt modelId="{B5051B45-7D14-48FE-96B1-03937219EA99}" type="parTrans" cxnId="{728B7B21-274D-404A-AA96-BD81BE733077}">
      <dgm:prSet/>
      <dgm:spPr/>
      <dgm:t>
        <a:bodyPr/>
        <a:lstStyle/>
        <a:p>
          <a:endParaRPr lang="en-US" sz="1800"/>
        </a:p>
      </dgm:t>
    </dgm:pt>
    <dgm:pt modelId="{19B93214-900F-47C4-B6D7-992FEE5521CE}" type="sibTrans" cxnId="{728B7B21-274D-404A-AA96-BD81BE733077}">
      <dgm:prSet/>
      <dgm:spPr/>
      <dgm:t>
        <a:bodyPr/>
        <a:lstStyle/>
        <a:p>
          <a:endParaRPr lang="en-US" sz="1800"/>
        </a:p>
      </dgm:t>
    </dgm:pt>
    <dgm:pt modelId="{28183933-EA13-4918-BD6A-FE3AFEF68910}">
      <dgm:prSet custT="1"/>
      <dgm:spPr/>
      <dgm:t>
        <a:bodyPr/>
        <a:lstStyle/>
        <a:p>
          <a:r>
            <a:rPr lang="en-US" sz="1800" dirty="0"/>
            <a:t>Inventors like </a:t>
          </a:r>
          <a:r>
            <a:rPr lang="en-US" sz="1800" u="sng" dirty="0"/>
            <a:t>Blaise Pascal </a:t>
          </a:r>
          <a:r>
            <a:rPr lang="en-US" sz="1800" dirty="0"/>
            <a:t>and Jacques de </a:t>
          </a:r>
          <a:r>
            <a:rPr lang="en-US" sz="1800" dirty="0" err="1"/>
            <a:t>Vaucanson</a:t>
          </a:r>
          <a:r>
            <a:rPr lang="en-US" sz="1800" dirty="0"/>
            <a:t> created </a:t>
          </a:r>
          <a:r>
            <a:rPr lang="en-US" sz="1800" u="sng" dirty="0"/>
            <a:t>automata</a:t>
          </a:r>
          <a:r>
            <a:rPr lang="en-US" sz="1800" dirty="0"/>
            <a:t>, which were intricate machines </a:t>
          </a:r>
          <a:r>
            <a:rPr lang="en-US" sz="1800" u="sng" dirty="0"/>
            <a:t>designed to simulate </a:t>
          </a:r>
          <a:r>
            <a:rPr lang="en-US" sz="1800" dirty="0"/>
            <a:t>human or animal movements.</a:t>
          </a:r>
        </a:p>
      </dgm:t>
    </dgm:pt>
    <dgm:pt modelId="{1CB75627-F4BE-41DE-9D69-4A1B0992D46A}" type="parTrans" cxnId="{0F3F6CB7-240F-48B6-B87F-A06E8F75363D}">
      <dgm:prSet/>
      <dgm:spPr/>
      <dgm:t>
        <a:bodyPr/>
        <a:lstStyle/>
        <a:p>
          <a:endParaRPr lang="en-US" sz="1800"/>
        </a:p>
      </dgm:t>
    </dgm:pt>
    <dgm:pt modelId="{BB636C66-C145-4640-9E15-4DAA6A7951AA}" type="sibTrans" cxnId="{0F3F6CB7-240F-48B6-B87F-A06E8F75363D}">
      <dgm:prSet/>
      <dgm:spPr/>
      <dgm:t>
        <a:bodyPr/>
        <a:lstStyle/>
        <a:p>
          <a:endParaRPr lang="en-US" sz="1800"/>
        </a:p>
      </dgm:t>
    </dgm:pt>
    <dgm:pt modelId="{318AADDB-2576-4A48-9DD8-3DE0316B6AD8}">
      <dgm:prSet custT="1"/>
      <dgm:spPr/>
      <dgm:t>
        <a:bodyPr/>
        <a:lstStyle/>
        <a:p>
          <a:pPr>
            <a:defRPr b="1"/>
          </a:pPr>
          <a:r>
            <a:rPr lang="en-US" sz="1800"/>
            <a:t>20th century</a:t>
          </a:r>
        </a:p>
      </dgm:t>
    </dgm:pt>
    <dgm:pt modelId="{DAF9F7E6-1C0A-4836-A9EA-0B99CB856895}" type="parTrans" cxnId="{0D8B1996-9ED3-4133-BC95-7D9A1AA184C5}">
      <dgm:prSet/>
      <dgm:spPr/>
      <dgm:t>
        <a:bodyPr/>
        <a:lstStyle/>
        <a:p>
          <a:endParaRPr lang="en-US" sz="1800"/>
        </a:p>
      </dgm:t>
    </dgm:pt>
    <dgm:pt modelId="{B7F3573F-84D1-45F4-AA4A-FD12F5A86802}" type="sibTrans" cxnId="{0D8B1996-9ED3-4133-BC95-7D9A1AA184C5}">
      <dgm:prSet/>
      <dgm:spPr/>
      <dgm:t>
        <a:bodyPr/>
        <a:lstStyle/>
        <a:p>
          <a:endParaRPr lang="en-US" sz="1800"/>
        </a:p>
      </dgm:t>
    </dgm:pt>
    <dgm:pt modelId="{A47D3461-D389-49C8-B712-7FD58F122004}">
      <dgm:prSet custT="1"/>
      <dgm:spPr/>
      <dgm:t>
        <a:bodyPr/>
        <a:lstStyle/>
        <a:p>
          <a:r>
            <a:rPr lang="en-US" sz="1800"/>
            <a:t>Early Computers</a:t>
          </a:r>
        </a:p>
      </dgm:t>
    </dgm:pt>
    <dgm:pt modelId="{13BD8A9F-9467-4100-91C7-9C12CA57EBCF}" type="parTrans" cxnId="{AAEB49AB-1877-495D-AE63-2048101F0CA6}">
      <dgm:prSet/>
      <dgm:spPr/>
      <dgm:t>
        <a:bodyPr/>
        <a:lstStyle/>
        <a:p>
          <a:endParaRPr lang="en-US" sz="1800"/>
        </a:p>
      </dgm:t>
    </dgm:pt>
    <dgm:pt modelId="{A0519001-9F7E-41A6-8CCD-67EE3851F038}" type="sibTrans" cxnId="{AAEB49AB-1877-495D-AE63-2048101F0CA6}">
      <dgm:prSet/>
      <dgm:spPr/>
      <dgm:t>
        <a:bodyPr/>
        <a:lstStyle/>
        <a:p>
          <a:endParaRPr lang="en-US" sz="1800"/>
        </a:p>
      </dgm:t>
    </dgm:pt>
    <dgm:pt modelId="{AB6C12DF-1FF0-4724-AE80-00FDD93BB764}">
      <dgm:prSet custT="1"/>
      <dgm:spPr/>
      <dgm:t>
        <a:bodyPr/>
        <a:lstStyle/>
        <a:p>
          <a:r>
            <a:rPr lang="en-US" sz="1800" dirty="0"/>
            <a:t>Mathematician </a:t>
          </a:r>
          <a:r>
            <a:rPr lang="en-US" sz="1800" u="sng" dirty="0"/>
            <a:t>Alan Turing</a:t>
          </a:r>
          <a:r>
            <a:rPr lang="en-US" sz="1800" dirty="0"/>
            <a:t>, in the 1940s, proposed the idea of a universal machine that could simulate any other machine. </a:t>
          </a:r>
        </a:p>
      </dgm:t>
    </dgm:pt>
    <dgm:pt modelId="{935BD078-C132-49CB-8A82-1B0FFCAB15DA}" type="parTrans" cxnId="{B31F993D-6F03-4488-825A-A8575C300692}">
      <dgm:prSet/>
      <dgm:spPr/>
      <dgm:t>
        <a:bodyPr/>
        <a:lstStyle/>
        <a:p>
          <a:endParaRPr lang="en-US" sz="1800"/>
        </a:p>
      </dgm:t>
    </dgm:pt>
    <dgm:pt modelId="{8802A3D4-54D9-484E-A3DF-7B576B5A5F99}" type="sibTrans" cxnId="{B31F993D-6F03-4488-825A-A8575C300692}">
      <dgm:prSet/>
      <dgm:spPr/>
      <dgm:t>
        <a:bodyPr/>
        <a:lstStyle/>
        <a:p>
          <a:endParaRPr lang="en-US" sz="1800"/>
        </a:p>
      </dgm:t>
    </dgm:pt>
    <dgm:pt modelId="{191D6C1F-BF65-4DDB-A0C3-EC2BDF2E0FE4}" type="pres">
      <dgm:prSet presAssocID="{EA34B118-5807-47A2-88D0-18E5B5655537}" presName="root" presStyleCnt="0">
        <dgm:presLayoutVars>
          <dgm:chMax/>
          <dgm:chPref/>
          <dgm:animLvl val="lvl"/>
        </dgm:presLayoutVars>
      </dgm:prSet>
      <dgm:spPr/>
    </dgm:pt>
    <dgm:pt modelId="{CCD4961D-1E5C-455B-BBCF-967D07A4271E}" type="pres">
      <dgm:prSet presAssocID="{EA34B118-5807-47A2-88D0-18E5B5655537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DB0B8825-17F9-4775-8515-6FDA7CB17947}" type="pres">
      <dgm:prSet presAssocID="{EA34B118-5807-47A2-88D0-18E5B5655537}" presName="nodes" presStyleCnt="0">
        <dgm:presLayoutVars>
          <dgm:chMax/>
          <dgm:chPref/>
          <dgm:animLvl val="lvl"/>
        </dgm:presLayoutVars>
      </dgm:prSet>
      <dgm:spPr/>
    </dgm:pt>
    <dgm:pt modelId="{F209A279-EF0E-4CE6-AB17-149CE90BED41}" type="pres">
      <dgm:prSet presAssocID="{81F27C6F-5926-4310-8115-8C7A3B43B354}" presName="composite" presStyleCnt="0"/>
      <dgm:spPr/>
    </dgm:pt>
    <dgm:pt modelId="{CCD85426-6D65-44D9-B4AC-01447F5B4FC3}" type="pres">
      <dgm:prSet presAssocID="{81F27C6F-5926-4310-8115-8C7A3B43B354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88CF234-77B1-458D-B5D5-B0E226BDB4A1}" type="pres">
      <dgm:prSet presAssocID="{81F27C6F-5926-4310-8115-8C7A3B43B354}" presName="DropPinPlaceHolder" presStyleCnt="0"/>
      <dgm:spPr/>
    </dgm:pt>
    <dgm:pt modelId="{6C22A9AE-5440-47E8-BF28-D00669F47720}" type="pres">
      <dgm:prSet presAssocID="{81F27C6F-5926-4310-8115-8C7A3B43B354}" presName="DropPin" presStyleLbl="alignNode1" presStyleIdx="0" presStyleCnt="3"/>
      <dgm:spPr/>
    </dgm:pt>
    <dgm:pt modelId="{4CAD2A7A-82A3-4471-A1F5-1170D2A5271B}" type="pres">
      <dgm:prSet presAssocID="{81F27C6F-5926-4310-8115-8C7A3B43B354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E7B51DC-D849-4773-81EE-2391C7F865BF}" type="pres">
      <dgm:prSet presAssocID="{81F27C6F-5926-4310-8115-8C7A3B43B354}" presName="L2TextContainer" presStyleLbl="revTx" presStyleIdx="0" presStyleCnt="6">
        <dgm:presLayoutVars>
          <dgm:bulletEnabled val="1"/>
        </dgm:presLayoutVars>
      </dgm:prSet>
      <dgm:spPr/>
    </dgm:pt>
    <dgm:pt modelId="{BC240552-DBC4-4FF1-BDA7-B89D8825C334}" type="pres">
      <dgm:prSet presAssocID="{81F27C6F-5926-4310-8115-8C7A3B43B354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09E0BBB7-0E92-4E74-B2FE-860705553CB8}" type="pres">
      <dgm:prSet presAssocID="{81F27C6F-5926-4310-8115-8C7A3B43B354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EA7B4F6-03BE-43B7-83AA-B78660B3DAF2}" type="pres">
      <dgm:prSet presAssocID="{81F27C6F-5926-4310-8115-8C7A3B43B354}" presName="EmptyPlaceHolder" presStyleCnt="0"/>
      <dgm:spPr/>
    </dgm:pt>
    <dgm:pt modelId="{D133AB9D-9EB3-4934-AEDD-3AB56BB70424}" type="pres">
      <dgm:prSet presAssocID="{1BB7E15B-4F71-4ACB-B0EA-C8297C7208D5}" presName="spaceBetweenRectangles" presStyleCnt="0"/>
      <dgm:spPr/>
    </dgm:pt>
    <dgm:pt modelId="{20F96FAC-5367-487E-ACD0-BB1F7ABE8917}" type="pres">
      <dgm:prSet presAssocID="{CB42917C-A232-4276-B3C0-986C1DDC2A88}" presName="composite" presStyleCnt="0"/>
      <dgm:spPr/>
    </dgm:pt>
    <dgm:pt modelId="{67A64A54-57CF-459D-BB89-EC2F6A04F727}" type="pres">
      <dgm:prSet presAssocID="{CB42917C-A232-4276-B3C0-986C1DDC2A88}" presName="ConnectorPoint" presStyleLbl="lnNode1" presStyleIdx="1" presStyleCnt="3"/>
      <dgm:spPr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509F82A-E655-44E7-8909-4226678E2E5E}" type="pres">
      <dgm:prSet presAssocID="{CB42917C-A232-4276-B3C0-986C1DDC2A88}" presName="DropPinPlaceHolder" presStyleCnt="0"/>
      <dgm:spPr/>
    </dgm:pt>
    <dgm:pt modelId="{874C114C-982B-4730-92A3-2F9CD7BA8887}" type="pres">
      <dgm:prSet presAssocID="{CB42917C-A232-4276-B3C0-986C1DDC2A88}" presName="DropPin" presStyleLbl="alignNode1" presStyleIdx="1" presStyleCnt="3"/>
      <dgm:spPr/>
    </dgm:pt>
    <dgm:pt modelId="{6604F9CA-14A3-439E-83C8-E64C8301F6FB}" type="pres">
      <dgm:prSet presAssocID="{CB42917C-A232-4276-B3C0-986C1DDC2A88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02BF287-239F-426C-A2FD-5CF402F18A98}" type="pres">
      <dgm:prSet presAssocID="{CB42917C-A232-4276-B3C0-986C1DDC2A88}" presName="L2TextContainer" presStyleLbl="revTx" presStyleIdx="2" presStyleCnt="6">
        <dgm:presLayoutVars>
          <dgm:bulletEnabled val="1"/>
        </dgm:presLayoutVars>
      </dgm:prSet>
      <dgm:spPr/>
    </dgm:pt>
    <dgm:pt modelId="{4206E5D4-0B88-4068-ABBB-7F83E5270158}" type="pres">
      <dgm:prSet presAssocID="{CB42917C-A232-4276-B3C0-986C1DDC2A88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8D358BAA-027D-474F-835D-B98959A199D2}" type="pres">
      <dgm:prSet presAssocID="{CB42917C-A232-4276-B3C0-986C1DDC2A88}" presName="ConnectLine" presStyleLbl="sibTrans1D1" presStyleIdx="1" presStyleCnt="3"/>
      <dgm:spPr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gm:spPr>
    </dgm:pt>
    <dgm:pt modelId="{EF1DD2BD-1FA0-45E7-B4C2-8E6ED7017B55}" type="pres">
      <dgm:prSet presAssocID="{CB42917C-A232-4276-B3C0-986C1DDC2A88}" presName="EmptyPlaceHolder" presStyleCnt="0"/>
      <dgm:spPr/>
    </dgm:pt>
    <dgm:pt modelId="{6E64504D-370F-4E2F-A11C-EF16641F9AE7}" type="pres">
      <dgm:prSet presAssocID="{D3F81B8D-57FA-41C2-831E-B86B9C3DF747}" presName="spaceBetweenRectangles" presStyleCnt="0"/>
      <dgm:spPr/>
    </dgm:pt>
    <dgm:pt modelId="{91644B9E-2365-48C8-ADC1-16769793B1C0}" type="pres">
      <dgm:prSet presAssocID="{318AADDB-2576-4A48-9DD8-3DE0316B6AD8}" presName="composite" presStyleCnt="0"/>
      <dgm:spPr/>
    </dgm:pt>
    <dgm:pt modelId="{E0B5D75D-420A-4634-AEF8-5D9DB053BBCC}" type="pres">
      <dgm:prSet presAssocID="{318AADDB-2576-4A48-9DD8-3DE0316B6AD8}" presName="ConnectorPoint" presStyleLbl="lnNode1" presStyleIdx="2" presStyleCnt="3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4387A6F-977F-49C0-ABB2-5D38A3C68933}" type="pres">
      <dgm:prSet presAssocID="{318AADDB-2576-4A48-9DD8-3DE0316B6AD8}" presName="DropPinPlaceHolder" presStyleCnt="0"/>
      <dgm:spPr/>
    </dgm:pt>
    <dgm:pt modelId="{15E81B9E-1483-41A9-8E5D-7AE9126018E6}" type="pres">
      <dgm:prSet presAssocID="{318AADDB-2576-4A48-9DD8-3DE0316B6AD8}" presName="DropPin" presStyleLbl="alignNode1" presStyleIdx="2" presStyleCnt="3"/>
      <dgm:spPr/>
    </dgm:pt>
    <dgm:pt modelId="{58E9B89D-D245-4283-AF0D-2CC4B97E5651}" type="pres">
      <dgm:prSet presAssocID="{318AADDB-2576-4A48-9DD8-3DE0316B6AD8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1B7768D-7910-4B4B-A6FF-A285FE94A552}" type="pres">
      <dgm:prSet presAssocID="{318AADDB-2576-4A48-9DD8-3DE0316B6AD8}" presName="L2TextContainer" presStyleLbl="revTx" presStyleIdx="4" presStyleCnt="6">
        <dgm:presLayoutVars>
          <dgm:bulletEnabled val="1"/>
        </dgm:presLayoutVars>
      </dgm:prSet>
      <dgm:spPr/>
    </dgm:pt>
    <dgm:pt modelId="{E5B9BFAD-D015-410C-930F-36571CCCA163}" type="pres">
      <dgm:prSet presAssocID="{318AADDB-2576-4A48-9DD8-3DE0316B6AD8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5AC90F65-9A57-46D4-AF65-019B40213D42}" type="pres">
      <dgm:prSet presAssocID="{318AADDB-2576-4A48-9DD8-3DE0316B6AD8}" presName="ConnectLine" presStyleLbl="sibTrans1D1" presStyleIdx="2" presStyleCnt="3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C4F2C821-EF7D-4B85-BDFE-FC1646E04867}" type="pres">
      <dgm:prSet presAssocID="{318AADDB-2576-4A48-9DD8-3DE0316B6AD8}" presName="EmptyPlaceHolder" presStyleCnt="0"/>
      <dgm:spPr/>
    </dgm:pt>
  </dgm:ptLst>
  <dgm:cxnLst>
    <dgm:cxn modelId="{728B7B21-274D-404A-AA96-BD81BE733077}" srcId="{CB42917C-A232-4276-B3C0-986C1DDC2A88}" destId="{27C29E08-68E2-4946-9B6B-C1C98B1CCFB0}" srcOrd="0" destOrd="0" parTransId="{B5051B45-7D14-48FE-96B1-03937219EA99}" sibTransId="{19B93214-900F-47C4-B6D7-992FEE5521CE}"/>
    <dgm:cxn modelId="{B45B1A23-DF8E-4300-9581-C81C861A8F93}" srcId="{5CAE2239-1F54-4EAA-B587-D6FC549D2AA5}" destId="{362E84C3-BCB7-4B7B-B474-1D3B224DF911}" srcOrd="0" destOrd="0" parTransId="{3C17D963-EFB8-4E2B-A5E5-425E9F76A482}" sibTransId="{2C8CF944-EA32-4E6B-BF40-A36DA2147E98}"/>
    <dgm:cxn modelId="{33024B30-1B1F-4B1D-B497-3322B121BDAF}" type="presOf" srcId="{318AADDB-2576-4A48-9DD8-3DE0316B6AD8}" destId="{E5B9BFAD-D015-410C-930F-36571CCCA163}" srcOrd="0" destOrd="0" presId="urn:microsoft.com/office/officeart/2017/3/layout/DropPinTimeline"/>
    <dgm:cxn modelId="{B31F993D-6F03-4488-825A-A8575C300692}" srcId="{A47D3461-D389-49C8-B712-7FD58F122004}" destId="{AB6C12DF-1FF0-4724-AE80-00FDD93BB764}" srcOrd="0" destOrd="0" parTransId="{935BD078-C132-49CB-8A82-1B0FFCAB15DA}" sibTransId="{8802A3D4-54D9-484E-A3DF-7B576B5A5F99}"/>
    <dgm:cxn modelId="{65564D41-5654-4DB4-BC50-75A346A9A143}" srcId="{EA34B118-5807-47A2-88D0-18E5B5655537}" destId="{CB42917C-A232-4276-B3C0-986C1DDC2A88}" srcOrd="1" destOrd="0" parTransId="{969DEB7A-D71A-4E5D-9C2C-F80CAB53AA05}" sibTransId="{D3F81B8D-57FA-41C2-831E-B86B9C3DF747}"/>
    <dgm:cxn modelId="{59CF0453-B609-492F-BA1A-1CF38064F500}" type="presOf" srcId="{CB42917C-A232-4276-B3C0-986C1DDC2A88}" destId="{4206E5D4-0B88-4068-ABBB-7F83E5270158}" srcOrd="0" destOrd="0" presId="urn:microsoft.com/office/officeart/2017/3/layout/DropPinTimeline"/>
    <dgm:cxn modelId="{73B34474-FAFB-4388-AB13-8EB52E9779DE}" type="presOf" srcId="{362E84C3-BCB7-4B7B-B474-1D3B224DF911}" destId="{1E7B51DC-D849-4773-81EE-2391C7F865BF}" srcOrd="0" destOrd="1" presId="urn:microsoft.com/office/officeart/2017/3/layout/DropPinTimeline"/>
    <dgm:cxn modelId="{97FCE054-8DC9-44DB-A10E-68BDF86A9E94}" type="presOf" srcId="{81F27C6F-5926-4310-8115-8C7A3B43B354}" destId="{BC240552-DBC4-4FF1-BDA7-B89D8825C334}" srcOrd="0" destOrd="0" presId="urn:microsoft.com/office/officeart/2017/3/layout/DropPinTimeline"/>
    <dgm:cxn modelId="{0D8B1996-9ED3-4133-BC95-7D9A1AA184C5}" srcId="{EA34B118-5807-47A2-88D0-18E5B5655537}" destId="{318AADDB-2576-4A48-9DD8-3DE0316B6AD8}" srcOrd="2" destOrd="0" parTransId="{DAF9F7E6-1C0A-4836-A9EA-0B99CB856895}" sibTransId="{B7F3573F-84D1-45F4-AA4A-FD12F5A86802}"/>
    <dgm:cxn modelId="{B8C02996-6484-406F-A7D1-2C6991B2C55F}" type="presOf" srcId="{AB6C12DF-1FF0-4724-AE80-00FDD93BB764}" destId="{E1B7768D-7910-4B4B-A6FF-A285FE94A552}" srcOrd="0" destOrd="1" presId="urn:microsoft.com/office/officeart/2017/3/layout/DropPinTimeline"/>
    <dgm:cxn modelId="{DBA9A59E-ECCF-4727-891E-2749F9A723CA}" type="presOf" srcId="{5CAE2239-1F54-4EAA-B587-D6FC549D2AA5}" destId="{1E7B51DC-D849-4773-81EE-2391C7F865BF}" srcOrd="0" destOrd="0" presId="urn:microsoft.com/office/officeart/2017/3/layout/DropPinTimeline"/>
    <dgm:cxn modelId="{82DB52A3-971E-4484-9E26-5F1B808F3FD9}" type="presOf" srcId="{EA34B118-5807-47A2-88D0-18E5B5655537}" destId="{191D6C1F-BF65-4DDB-A0C3-EC2BDF2E0FE4}" srcOrd="0" destOrd="0" presId="urn:microsoft.com/office/officeart/2017/3/layout/DropPinTimeline"/>
    <dgm:cxn modelId="{AAEB49AB-1877-495D-AE63-2048101F0CA6}" srcId="{318AADDB-2576-4A48-9DD8-3DE0316B6AD8}" destId="{A47D3461-D389-49C8-B712-7FD58F122004}" srcOrd="0" destOrd="0" parTransId="{13BD8A9F-9467-4100-91C7-9C12CA57EBCF}" sibTransId="{A0519001-9F7E-41A6-8CCD-67EE3851F038}"/>
    <dgm:cxn modelId="{0F3F6CB7-240F-48B6-B87F-A06E8F75363D}" srcId="{27C29E08-68E2-4946-9B6B-C1C98B1CCFB0}" destId="{28183933-EA13-4918-BD6A-FE3AFEF68910}" srcOrd="0" destOrd="0" parTransId="{1CB75627-F4BE-41DE-9D69-4A1B0992D46A}" sibTransId="{BB636C66-C145-4640-9E15-4DAA6A7951AA}"/>
    <dgm:cxn modelId="{2B6DE4D0-3C63-49A3-8317-4DBCD1F15AFA}" type="presOf" srcId="{27C29E08-68E2-4946-9B6B-C1C98B1CCFB0}" destId="{502BF287-239F-426C-A2FD-5CF402F18A98}" srcOrd="0" destOrd="0" presId="urn:microsoft.com/office/officeart/2017/3/layout/DropPinTimeline"/>
    <dgm:cxn modelId="{BE6C18EE-FB6B-4DEF-975B-9FC665FDCBB7}" type="presOf" srcId="{A47D3461-D389-49C8-B712-7FD58F122004}" destId="{E1B7768D-7910-4B4B-A6FF-A285FE94A552}" srcOrd="0" destOrd="0" presId="urn:microsoft.com/office/officeart/2017/3/layout/DropPinTimeline"/>
    <dgm:cxn modelId="{5B5777F2-123A-4E2D-B62D-3E502818DF87}" srcId="{EA34B118-5807-47A2-88D0-18E5B5655537}" destId="{81F27C6F-5926-4310-8115-8C7A3B43B354}" srcOrd="0" destOrd="0" parTransId="{A599175E-BBAF-4817-BEC9-80E8501FF9DE}" sibTransId="{1BB7E15B-4F71-4ACB-B0EA-C8297C7208D5}"/>
    <dgm:cxn modelId="{B41824FC-CE24-4A3D-8EB7-7DB1BB0DDB8B}" srcId="{81F27C6F-5926-4310-8115-8C7A3B43B354}" destId="{5CAE2239-1F54-4EAA-B587-D6FC549D2AA5}" srcOrd="0" destOrd="0" parTransId="{4ED25B60-82FA-46DE-A9B4-02D9A2EDD92A}" sibTransId="{775F5099-5DA6-4A5A-89BD-4B36C726E476}"/>
    <dgm:cxn modelId="{65B652FE-42B9-4D45-BEF1-1923D0AAD1B3}" type="presOf" srcId="{28183933-EA13-4918-BD6A-FE3AFEF68910}" destId="{502BF287-239F-426C-A2FD-5CF402F18A98}" srcOrd="0" destOrd="1" presId="urn:microsoft.com/office/officeart/2017/3/layout/DropPinTimeline"/>
    <dgm:cxn modelId="{5923FAE0-E910-4759-A473-523882AAB4F7}" type="presParOf" srcId="{191D6C1F-BF65-4DDB-A0C3-EC2BDF2E0FE4}" destId="{CCD4961D-1E5C-455B-BBCF-967D07A4271E}" srcOrd="0" destOrd="0" presId="urn:microsoft.com/office/officeart/2017/3/layout/DropPinTimeline"/>
    <dgm:cxn modelId="{CE3495A2-A87A-49F2-8E73-B4EC628BE7E4}" type="presParOf" srcId="{191D6C1F-BF65-4DDB-A0C3-EC2BDF2E0FE4}" destId="{DB0B8825-17F9-4775-8515-6FDA7CB17947}" srcOrd="1" destOrd="0" presId="urn:microsoft.com/office/officeart/2017/3/layout/DropPinTimeline"/>
    <dgm:cxn modelId="{E1945A59-5683-47A3-8841-CF2098580083}" type="presParOf" srcId="{DB0B8825-17F9-4775-8515-6FDA7CB17947}" destId="{F209A279-EF0E-4CE6-AB17-149CE90BED41}" srcOrd="0" destOrd="0" presId="urn:microsoft.com/office/officeart/2017/3/layout/DropPinTimeline"/>
    <dgm:cxn modelId="{7EEEF270-695B-47B9-B91F-B27CD113F45B}" type="presParOf" srcId="{F209A279-EF0E-4CE6-AB17-149CE90BED41}" destId="{CCD85426-6D65-44D9-B4AC-01447F5B4FC3}" srcOrd="0" destOrd="0" presId="urn:microsoft.com/office/officeart/2017/3/layout/DropPinTimeline"/>
    <dgm:cxn modelId="{1F4E6E75-CC88-490C-9BB4-F0BFA275ACFE}" type="presParOf" srcId="{F209A279-EF0E-4CE6-AB17-149CE90BED41}" destId="{188CF234-77B1-458D-B5D5-B0E226BDB4A1}" srcOrd="1" destOrd="0" presId="urn:microsoft.com/office/officeart/2017/3/layout/DropPinTimeline"/>
    <dgm:cxn modelId="{033ABED5-94BC-4EF8-82EA-38139005A406}" type="presParOf" srcId="{188CF234-77B1-458D-B5D5-B0E226BDB4A1}" destId="{6C22A9AE-5440-47E8-BF28-D00669F47720}" srcOrd="0" destOrd="0" presId="urn:microsoft.com/office/officeart/2017/3/layout/DropPinTimeline"/>
    <dgm:cxn modelId="{80E92F83-3211-4540-A8BE-816B05F38EEA}" type="presParOf" srcId="{188CF234-77B1-458D-B5D5-B0E226BDB4A1}" destId="{4CAD2A7A-82A3-4471-A1F5-1170D2A5271B}" srcOrd="1" destOrd="0" presId="urn:microsoft.com/office/officeart/2017/3/layout/DropPinTimeline"/>
    <dgm:cxn modelId="{20001895-7473-40B3-8B3E-89BF01935169}" type="presParOf" srcId="{F209A279-EF0E-4CE6-AB17-149CE90BED41}" destId="{1E7B51DC-D849-4773-81EE-2391C7F865BF}" srcOrd="2" destOrd="0" presId="urn:microsoft.com/office/officeart/2017/3/layout/DropPinTimeline"/>
    <dgm:cxn modelId="{9E6168BE-CC73-4ECE-813B-5666B8F25A59}" type="presParOf" srcId="{F209A279-EF0E-4CE6-AB17-149CE90BED41}" destId="{BC240552-DBC4-4FF1-BDA7-B89D8825C334}" srcOrd="3" destOrd="0" presId="urn:microsoft.com/office/officeart/2017/3/layout/DropPinTimeline"/>
    <dgm:cxn modelId="{1C44E8C3-5C52-41DD-85D0-F9B961A1CDB0}" type="presParOf" srcId="{F209A279-EF0E-4CE6-AB17-149CE90BED41}" destId="{09E0BBB7-0E92-4E74-B2FE-860705553CB8}" srcOrd="4" destOrd="0" presId="urn:microsoft.com/office/officeart/2017/3/layout/DropPinTimeline"/>
    <dgm:cxn modelId="{1A890228-3DA6-43F5-812A-0E418F14EBB7}" type="presParOf" srcId="{F209A279-EF0E-4CE6-AB17-149CE90BED41}" destId="{5EA7B4F6-03BE-43B7-83AA-B78660B3DAF2}" srcOrd="5" destOrd="0" presId="urn:microsoft.com/office/officeart/2017/3/layout/DropPinTimeline"/>
    <dgm:cxn modelId="{75616893-A2EE-4086-89DD-A46C03E51F35}" type="presParOf" srcId="{DB0B8825-17F9-4775-8515-6FDA7CB17947}" destId="{D133AB9D-9EB3-4934-AEDD-3AB56BB70424}" srcOrd="1" destOrd="0" presId="urn:microsoft.com/office/officeart/2017/3/layout/DropPinTimeline"/>
    <dgm:cxn modelId="{C7EDA072-CF8B-44E7-BFBE-BD9CB0EE2B75}" type="presParOf" srcId="{DB0B8825-17F9-4775-8515-6FDA7CB17947}" destId="{20F96FAC-5367-487E-ACD0-BB1F7ABE8917}" srcOrd="2" destOrd="0" presId="urn:microsoft.com/office/officeart/2017/3/layout/DropPinTimeline"/>
    <dgm:cxn modelId="{83BCBA5F-5FAB-4FFF-80B1-3AB8CAE685C9}" type="presParOf" srcId="{20F96FAC-5367-487E-ACD0-BB1F7ABE8917}" destId="{67A64A54-57CF-459D-BB89-EC2F6A04F727}" srcOrd="0" destOrd="0" presId="urn:microsoft.com/office/officeart/2017/3/layout/DropPinTimeline"/>
    <dgm:cxn modelId="{76EBB378-D9A6-4299-861D-04A5061D08FE}" type="presParOf" srcId="{20F96FAC-5367-487E-ACD0-BB1F7ABE8917}" destId="{6509F82A-E655-44E7-8909-4226678E2E5E}" srcOrd="1" destOrd="0" presId="urn:microsoft.com/office/officeart/2017/3/layout/DropPinTimeline"/>
    <dgm:cxn modelId="{16EDF465-8D95-44CB-8A17-1CB3BC3371EA}" type="presParOf" srcId="{6509F82A-E655-44E7-8909-4226678E2E5E}" destId="{874C114C-982B-4730-92A3-2F9CD7BA8887}" srcOrd="0" destOrd="0" presId="urn:microsoft.com/office/officeart/2017/3/layout/DropPinTimeline"/>
    <dgm:cxn modelId="{FE620F1A-6293-463E-8CA9-4AFC2EC354B3}" type="presParOf" srcId="{6509F82A-E655-44E7-8909-4226678E2E5E}" destId="{6604F9CA-14A3-439E-83C8-E64C8301F6FB}" srcOrd="1" destOrd="0" presId="urn:microsoft.com/office/officeart/2017/3/layout/DropPinTimeline"/>
    <dgm:cxn modelId="{37635D6C-10DE-4F0D-A838-D3ABFF2B9296}" type="presParOf" srcId="{20F96FAC-5367-487E-ACD0-BB1F7ABE8917}" destId="{502BF287-239F-426C-A2FD-5CF402F18A98}" srcOrd="2" destOrd="0" presId="urn:microsoft.com/office/officeart/2017/3/layout/DropPinTimeline"/>
    <dgm:cxn modelId="{8F33509B-4CD6-47ED-BA1C-4C9E553792E3}" type="presParOf" srcId="{20F96FAC-5367-487E-ACD0-BB1F7ABE8917}" destId="{4206E5D4-0B88-4068-ABBB-7F83E5270158}" srcOrd="3" destOrd="0" presId="urn:microsoft.com/office/officeart/2017/3/layout/DropPinTimeline"/>
    <dgm:cxn modelId="{C1F2EF7C-1112-467A-A383-4066C4251652}" type="presParOf" srcId="{20F96FAC-5367-487E-ACD0-BB1F7ABE8917}" destId="{8D358BAA-027D-474F-835D-B98959A199D2}" srcOrd="4" destOrd="0" presId="urn:microsoft.com/office/officeart/2017/3/layout/DropPinTimeline"/>
    <dgm:cxn modelId="{EBD628B4-BDF0-49D6-B319-91B6453C3C68}" type="presParOf" srcId="{20F96FAC-5367-487E-ACD0-BB1F7ABE8917}" destId="{EF1DD2BD-1FA0-45E7-B4C2-8E6ED7017B55}" srcOrd="5" destOrd="0" presId="urn:microsoft.com/office/officeart/2017/3/layout/DropPinTimeline"/>
    <dgm:cxn modelId="{D65CA497-2471-4D10-9472-1D9A96A42A11}" type="presParOf" srcId="{DB0B8825-17F9-4775-8515-6FDA7CB17947}" destId="{6E64504D-370F-4E2F-A11C-EF16641F9AE7}" srcOrd="3" destOrd="0" presId="urn:microsoft.com/office/officeart/2017/3/layout/DropPinTimeline"/>
    <dgm:cxn modelId="{8D9E1449-715F-464D-A2A7-85DCD3D779F9}" type="presParOf" srcId="{DB0B8825-17F9-4775-8515-6FDA7CB17947}" destId="{91644B9E-2365-48C8-ADC1-16769793B1C0}" srcOrd="4" destOrd="0" presId="urn:microsoft.com/office/officeart/2017/3/layout/DropPinTimeline"/>
    <dgm:cxn modelId="{A17F5536-770D-4A83-A7B6-FAE14FB4964E}" type="presParOf" srcId="{91644B9E-2365-48C8-ADC1-16769793B1C0}" destId="{E0B5D75D-420A-4634-AEF8-5D9DB053BBCC}" srcOrd="0" destOrd="0" presId="urn:microsoft.com/office/officeart/2017/3/layout/DropPinTimeline"/>
    <dgm:cxn modelId="{BBE283A8-ACD8-4951-93A9-971B7B91A33A}" type="presParOf" srcId="{91644B9E-2365-48C8-ADC1-16769793B1C0}" destId="{04387A6F-977F-49C0-ABB2-5D38A3C68933}" srcOrd="1" destOrd="0" presId="urn:microsoft.com/office/officeart/2017/3/layout/DropPinTimeline"/>
    <dgm:cxn modelId="{B0A54E19-2760-4F84-91AE-2A57B3A7A08E}" type="presParOf" srcId="{04387A6F-977F-49C0-ABB2-5D38A3C68933}" destId="{15E81B9E-1483-41A9-8E5D-7AE9126018E6}" srcOrd="0" destOrd="0" presId="urn:microsoft.com/office/officeart/2017/3/layout/DropPinTimeline"/>
    <dgm:cxn modelId="{057D6EDA-D359-447D-AB6B-426F9A885253}" type="presParOf" srcId="{04387A6F-977F-49C0-ABB2-5D38A3C68933}" destId="{58E9B89D-D245-4283-AF0D-2CC4B97E5651}" srcOrd="1" destOrd="0" presId="urn:microsoft.com/office/officeart/2017/3/layout/DropPinTimeline"/>
    <dgm:cxn modelId="{AC112E22-AEEF-4D8A-8F4F-7A17DB539D97}" type="presParOf" srcId="{91644B9E-2365-48C8-ADC1-16769793B1C0}" destId="{E1B7768D-7910-4B4B-A6FF-A285FE94A552}" srcOrd="2" destOrd="0" presId="urn:microsoft.com/office/officeart/2017/3/layout/DropPinTimeline"/>
    <dgm:cxn modelId="{71F22C46-D3FF-46C3-B472-218E595C6BF6}" type="presParOf" srcId="{91644B9E-2365-48C8-ADC1-16769793B1C0}" destId="{E5B9BFAD-D015-410C-930F-36571CCCA163}" srcOrd="3" destOrd="0" presId="urn:microsoft.com/office/officeart/2017/3/layout/DropPinTimeline"/>
    <dgm:cxn modelId="{D504B631-A230-420E-AF37-547EA6618BC0}" type="presParOf" srcId="{91644B9E-2365-48C8-ADC1-16769793B1C0}" destId="{5AC90F65-9A57-46D4-AF65-019B40213D42}" srcOrd="4" destOrd="0" presId="urn:microsoft.com/office/officeart/2017/3/layout/DropPinTimeline"/>
    <dgm:cxn modelId="{70B38B67-D1DA-4366-89A7-C9B1CC575F74}" type="presParOf" srcId="{91644B9E-2365-48C8-ADC1-16769793B1C0}" destId="{C4F2C821-EF7D-4B85-BDFE-FC1646E0486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F120F1-3BF2-4D8F-A5E6-B4422375CB2F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E47734F-03D3-4F5F-AEEC-C568EF0EC968}">
      <dgm:prSet custT="1"/>
      <dgm:spPr/>
      <dgm:t>
        <a:bodyPr/>
        <a:lstStyle/>
        <a:p>
          <a:pPr>
            <a:defRPr b="1"/>
          </a:pPr>
          <a:r>
            <a:rPr lang="en-US" sz="1600"/>
            <a:t>1956</a:t>
          </a:r>
        </a:p>
      </dgm:t>
    </dgm:pt>
    <dgm:pt modelId="{C4335C14-6CC8-4E71-B06F-15F3FC9A7295}" type="parTrans" cxnId="{ADF2B943-1C4A-4387-B276-A9E16C35CFC6}">
      <dgm:prSet/>
      <dgm:spPr/>
      <dgm:t>
        <a:bodyPr/>
        <a:lstStyle/>
        <a:p>
          <a:endParaRPr lang="en-US" sz="1600"/>
        </a:p>
      </dgm:t>
    </dgm:pt>
    <dgm:pt modelId="{99CECE9A-B9EB-434A-BA9B-853B176C3A54}" type="sibTrans" cxnId="{ADF2B943-1C4A-4387-B276-A9E16C35CFC6}">
      <dgm:prSet/>
      <dgm:spPr/>
      <dgm:t>
        <a:bodyPr/>
        <a:lstStyle/>
        <a:p>
          <a:endParaRPr lang="en-US" sz="1600"/>
        </a:p>
      </dgm:t>
    </dgm:pt>
    <dgm:pt modelId="{50D5C077-6F31-4410-9562-03A591247A88}">
      <dgm:prSet custT="1"/>
      <dgm:spPr/>
      <dgm:t>
        <a:bodyPr/>
        <a:lstStyle/>
        <a:p>
          <a:r>
            <a:rPr lang="en-US" sz="1600" b="1" dirty="0"/>
            <a:t>Dartmouth Conference</a:t>
          </a:r>
        </a:p>
      </dgm:t>
    </dgm:pt>
    <dgm:pt modelId="{17B8DAFA-F620-44D1-887F-E853E1625C11}" type="parTrans" cxnId="{326F0825-FAA2-4BB4-B5AC-DC486936828E}">
      <dgm:prSet/>
      <dgm:spPr/>
      <dgm:t>
        <a:bodyPr/>
        <a:lstStyle/>
        <a:p>
          <a:endParaRPr lang="en-US" sz="1600"/>
        </a:p>
      </dgm:t>
    </dgm:pt>
    <dgm:pt modelId="{3EEE1BFD-5EFD-4042-82DD-ABDDB88B0FC8}" type="sibTrans" cxnId="{326F0825-FAA2-4BB4-B5AC-DC486936828E}">
      <dgm:prSet/>
      <dgm:spPr/>
      <dgm:t>
        <a:bodyPr/>
        <a:lstStyle/>
        <a:p>
          <a:endParaRPr lang="en-US" sz="1600"/>
        </a:p>
      </dgm:t>
    </dgm:pt>
    <dgm:pt modelId="{64904730-4210-4BA7-90C3-B42269B7BA7A}">
      <dgm:prSet custT="1"/>
      <dgm:spPr/>
      <dgm:t>
        <a:bodyPr/>
        <a:lstStyle/>
        <a:p>
          <a:r>
            <a:rPr lang="en-US" sz="1600" dirty="0"/>
            <a:t>term "artificial intelligence" was coined at the Dartmouth Conference in 1956… marked the official </a:t>
          </a:r>
          <a:r>
            <a:rPr lang="en-US" sz="1600" u="sng" dirty="0"/>
            <a:t>beginning of AI </a:t>
          </a:r>
          <a:r>
            <a:rPr lang="en-US" sz="1600" dirty="0"/>
            <a:t>as a distinct field. </a:t>
          </a:r>
        </a:p>
      </dgm:t>
    </dgm:pt>
    <dgm:pt modelId="{4B4CF3B0-B417-4998-A2F3-2DB20F4A6D23}" type="parTrans" cxnId="{070E9453-BCA9-4398-BC39-7C9437B7BA05}">
      <dgm:prSet/>
      <dgm:spPr/>
      <dgm:t>
        <a:bodyPr/>
        <a:lstStyle/>
        <a:p>
          <a:endParaRPr lang="en-US" sz="1600"/>
        </a:p>
      </dgm:t>
    </dgm:pt>
    <dgm:pt modelId="{3C195C77-50F9-4957-A80D-66E4BC06BD74}" type="sibTrans" cxnId="{070E9453-BCA9-4398-BC39-7C9437B7BA05}">
      <dgm:prSet/>
      <dgm:spPr/>
      <dgm:t>
        <a:bodyPr/>
        <a:lstStyle/>
        <a:p>
          <a:endParaRPr lang="en-US" sz="1600"/>
        </a:p>
      </dgm:t>
    </dgm:pt>
    <dgm:pt modelId="{AD1DA1F5-F8F6-479C-A9F3-4793346A8E5B}">
      <dgm:prSet custT="1"/>
      <dgm:spPr/>
      <dgm:t>
        <a:bodyPr/>
        <a:lstStyle/>
        <a:p>
          <a:pPr>
            <a:defRPr b="1"/>
          </a:pPr>
          <a:r>
            <a:rPr lang="en-US" sz="1600"/>
            <a:t>1950s – 1960s</a:t>
          </a:r>
        </a:p>
      </dgm:t>
    </dgm:pt>
    <dgm:pt modelId="{A9950D93-FFDD-48FC-8525-A908706F4137}" type="parTrans" cxnId="{97276F6C-39E1-4267-8711-5DB3B9196F60}">
      <dgm:prSet/>
      <dgm:spPr/>
      <dgm:t>
        <a:bodyPr/>
        <a:lstStyle/>
        <a:p>
          <a:endParaRPr lang="en-US" sz="1600"/>
        </a:p>
      </dgm:t>
    </dgm:pt>
    <dgm:pt modelId="{7E183A5D-20B5-4C19-8685-E2D56706F899}" type="sibTrans" cxnId="{97276F6C-39E1-4267-8711-5DB3B9196F60}">
      <dgm:prSet/>
      <dgm:spPr/>
      <dgm:t>
        <a:bodyPr/>
        <a:lstStyle/>
        <a:p>
          <a:endParaRPr lang="en-US" sz="1600"/>
        </a:p>
      </dgm:t>
    </dgm:pt>
    <dgm:pt modelId="{B74F53EA-3AC4-4DCD-982E-71032B4890CC}">
      <dgm:prSet custT="1"/>
      <dgm:spPr/>
      <dgm:t>
        <a:bodyPr/>
        <a:lstStyle/>
        <a:p>
          <a:r>
            <a:rPr lang="en-US" sz="1600" b="1" dirty="0"/>
            <a:t>Early AI Research</a:t>
          </a:r>
        </a:p>
      </dgm:t>
    </dgm:pt>
    <dgm:pt modelId="{4C2600AF-2EF0-4C89-A184-982069242056}" type="parTrans" cxnId="{449B5885-91E6-4446-B073-C08E388694EE}">
      <dgm:prSet/>
      <dgm:spPr/>
      <dgm:t>
        <a:bodyPr/>
        <a:lstStyle/>
        <a:p>
          <a:endParaRPr lang="en-US" sz="1600"/>
        </a:p>
      </dgm:t>
    </dgm:pt>
    <dgm:pt modelId="{CC0BB115-0273-46E4-B928-1B70A3AF9239}" type="sibTrans" cxnId="{449B5885-91E6-4446-B073-C08E388694EE}">
      <dgm:prSet/>
      <dgm:spPr/>
      <dgm:t>
        <a:bodyPr/>
        <a:lstStyle/>
        <a:p>
          <a:endParaRPr lang="en-US" sz="1600"/>
        </a:p>
      </dgm:t>
    </dgm:pt>
    <dgm:pt modelId="{904E8D12-E27C-428D-B9CC-3C5C5971C4D4}">
      <dgm:prSet custT="1"/>
      <dgm:spPr/>
      <dgm:t>
        <a:bodyPr/>
        <a:lstStyle/>
        <a:p>
          <a:r>
            <a:rPr lang="en-US" sz="1600" dirty="0"/>
            <a:t>Early AI programs like the Logic Theorist and the General Problem Solver demonstrated the </a:t>
          </a:r>
          <a:r>
            <a:rPr lang="en-US" sz="1600" u="sng" dirty="0"/>
            <a:t>potential of computers</a:t>
          </a:r>
          <a:r>
            <a:rPr lang="en-US" sz="1600" dirty="0"/>
            <a:t> to perform tasks traditionally associated with human intelligence.</a:t>
          </a:r>
        </a:p>
      </dgm:t>
    </dgm:pt>
    <dgm:pt modelId="{5C241D36-7230-42D6-890D-F2865FA82393}" type="parTrans" cxnId="{9BC0F4D6-B068-4FEB-9A37-4DCC0F89EAC3}">
      <dgm:prSet/>
      <dgm:spPr/>
      <dgm:t>
        <a:bodyPr/>
        <a:lstStyle/>
        <a:p>
          <a:endParaRPr lang="en-US" sz="1600"/>
        </a:p>
      </dgm:t>
    </dgm:pt>
    <dgm:pt modelId="{4641BE2B-2FEB-4611-BB9A-D1BBAADD2F0E}" type="sibTrans" cxnId="{9BC0F4D6-B068-4FEB-9A37-4DCC0F89EAC3}">
      <dgm:prSet/>
      <dgm:spPr/>
      <dgm:t>
        <a:bodyPr/>
        <a:lstStyle/>
        <a:p>
          <a:endParaRPr lang="en-US" sz="1600"/>
        </a:p>
      </dgm:t>
    </dgm:pt>
    <dgm:pt modelId="{2719643F-B6A5-45B8-8367-62447A97271B}">
      <dgm:prSet custT="1"/>
      <dgm:spPr/>
      <dgm:t>
        <a:bodyPr/>
        <a:lstStyle/>
        <a:p>
          <a:pPr>
            <a:defRPr b="1"/>
          </a:pPr>
          <a:r>
            <a:rPr lang="en-US" sz="1600"/>
            <a:t>1970s – 1980s</a:t>
          </a:r>
        </a:p>
      </dgm:t>
    </dgm:pt>
    <dgm:pt modelId="{63132AC4-565E-44CD-99A1-11E30ED6895C}" type="parTrans" cxnId="{AA10B7C7-A1CE-4C76-9C59-52C906DD3CB0}">
      <dgm:prSet/>
      <dgm:spPr/>
      <dgm:t>
        <a:bodyPr/>
        <a:lstStyle/>
        <a:p>
          <a:endParaRPr lang="en-US" sz="1600"/>
        </a:p>
      </dgm:t>
    </dgm:pt>
    <dgm:pt modelId="{0A305781-E958-42AA-99D6-50F1173D8BC4}" type="sibTrans" cxnId="{AA10B7C7-A1CE-4C76-9C59-52C906DD3CB0}">
      <dgm:prSet/>
      <dgm:spPr/>
      <dgm:t>
        <a:bodyPr/>
        <a:lstStyle/>
        <a:p>
          <a:endParaRPr lang="en-US" sz="1600"/>
        </a:p>
      </dgm:t>
    </dgm:pt>
    <dgm:pt modelId="{EBFBD893-CB11-4CBA-855B-B90264FA23C0}">
      <dgm:prSet custT="1"/>
      <dgm:spPr/>
      <dgm:t>
        <a:bodyPr/>
        <a:lstStyle/>
        <a:p>
          <a:r>
            <a:rPr lang="en-US" sz="1600" b="1" dirty="0"/>
            <a:t>AI Winter</a:t>
          </a:r>
        </a:p>
      </dgm:t>
    </dgm:pt>
    <dgm:pt modelId="{6A7E0F36-DD1A-4072-8DA6-83B56F57314A}" type="parTrans" cxnId="{305D524F-344E-4490-A7AA-19D6BD59E0C9}">
      <dgm:prSet/>
      <dgm:spPr/>
      <dgm:t>
        <a:bodyPr/>
        <a:lstStyle/>
        <a:p>
          <a:endParaRPr lang="en-US" sz="1600"/>
        </a:p>
      </dgm:t>
    </dgm:pt>
    <dgm:pt modelId="{5CB42135-3283-43CD-A52B-17F7EB64A216}" type="sibTrans" cxnId="{305D524F-344E-4490-A7AA-19D6BD59E0C9}">
      <dgm:prSet/>
      <dgm:spPr/>
      <dgm:t>
        <a:bodyPr/>
        <a:lstStyle/>
        <a:p>
          <a:endParaRPr lang="en-US" sz="1600"/>
        </a:p>
      </dgm:t>
    </dgm:pt>
    <dgm:pt modelId="{EBAAF16F-DB69-45E0-A128-9ECB2339619A}">
      <dgm:prSet custT="1"/>
      <dgm:spPr/>
      <dgm:t>
        <a:bodyPr/>
        <a:lstStyle/>
        <a:p>
          <a:r>
            <a:rPr lang="en-US" sz="1600" dirty="0"/>
            <a:t>Expectations exceeded what the technology could deliver, and funding for AI research declined.</a:t>
          </a:r>
        </a:p>
      </dgm:t>
    </dgm:pt>
    <dgm:pt modelId="{95104E13-597E-448E-B81F-DDFDF9D9DD36}" type="parTrans" cxnId="{97E8A907-6FB8-4D01-A8E5-F740718DE6E6}">
      <dgm:prSet/>
      <dgm:spPr/>
      <dgm:t>
        <a:bodyPr/>
        <a:lstStyle/>
        <a:p>
          <a:endParaRPr lang="en-US" sz="1600"/>
        </a:p>
      </dgm:t>
    </dgm:pt>
    <dgm:pt modelId="{CEFB0126-8254-4CEF-B7B2-8E7E1D524D8F}" type="sibTrans" cxnId="{97E8A907-6FB8-4D01-A8E5-F740718DE6E6}">
      <dgm:prSet/>
      <dgm:spPr/>
      <dgm:t>
        <a:bodyPr/>
        <a:lstStyle/>
        <a:p>
          <a:endParaRPr lang="en-US" sz="1600"/>
        </a:p>
      </dgm:t>
    </dgm:pt>
    <dgm:pt modelId="{07FF3B33-CBDA-42C7-8207-004EAE8D2A5C}">
      <dgm:prSet custT="1"/>
      <dgm:spPr/>
      <dgm:t>
        <a:bodyPr/>
        <a:lstStyle/>
        <a:p>
          <a:pPr>
            <a:defRPr b="1"/>
          </a:pPr>
          <a:r>
            <a:rPr lang="en-US" sz="1600"/>
            <a:t>1980s</a:t>
          </a:r>
        </a:p>
      </dgm:t>
    </dgm:pt>
    <dgm:pt modelId="{ACF39D64-1932-49A1-A2FE-C63C74C2C841}" type="parTrans" cxnId="{DD2CBF37-5E32-451E-B78D-959B7D218402}">
      <dgm:prSet/>
      <dgm:spPr/>
      <dgm:t>
        <a:bodyPr/>
        <a:lstStyle/>
        <a:p>
          <a:endParaRPr lang="en-US" sz="1600"/>
        </a:p>
      </dgm:t>
    </dgm:pt>
    <dgm:pt modelId="{EE80506C-55BC-464F-8AB1-0FB153C5EB33}" type="sibTrans" cxnId="{DD2CBF37-5E32-451E-B78D-959B7D218402}">
      <dgm:prSet/>
      <dgm:spPr/>
      <dgm:t>
        <a:bodyPr/>
        <a:lstStyle/>
        <a:p>
          <a:endParaRPr lang="en-US" sz="1600"/>
        </a:p>
      </dgm:t>
    </dgm:pt>
    <dgm:pt modelId="{0C845CAC-DF8C-446F-9A31-D0F7E9601EEE}">
      <dgm:prSet custT="1"/>
      <dgm:spPr/>
      <dgm:t>
        <a:bodyPr/>
        <a:lstStyle/>
        <a:p>
          <a:r>
            <a:rPr lang="en-US" sz="1600" b="1" dirty="0">
              <a:highlight>
                <a:srgbClr val="FFFF00"/>
              </a:highlight>
            </a:rPr>
            <a:t>Expert Systems</a:t>
          </a:r>
        </a:p>
      </dgm:t>
    </dgm:pt>
    <dgm:pt modelId="{2F89A6ED-1A46-4D75-B934-8F77846E9B18}" type="parTrans" cxnId="{C7A7C69D-F99D-4F83-9B0B-E6A0E397E904}">
      <dgm:prSet/>
      <dgm:spPr/>
      <dgm:t>
        <a:bodyPr/>
        <a:lstStyle/>
        <a:p>
          <a:endParaRPr lang="en-US" sz="1600"/>
        </a:p>
      </dgm:t>
    </dgm:pt>
    <dgm:pt modelId="{5340F60C-5442-44B3-A997-6C72F9A31CDE}" type="sibTrans" cxnId="{C7A7C69D-F99D-4F83-9B0B-E6A0E397E904}">
      <dgm:prSet/>
      <dgm:spPr/>
      <dgm:t>
        <a:bodyPr/>
        <a:lstStyle/>
        <a:p>
          <a:endParaRPr lang="en-US" sz="1600"/>
        </a:p>
      </dgm:t>
    </dgm:pt>
    <dgm:pt modelId="{9E1E567D-FE1A-4A73-8486-A52215D62AD8}">
      <dgm:prSet custT="1"/>
      <dgm:spPr/>
      <dgm:t>
        <a:bodyPr/>
        <a:lstStyle/>
        <a:p>
          <a:r>
            <a:rPr lang="en-US" sz="1600" dirty="0"/>
            <a:t>rule-based systems that aimed to mimic human expertise in specific domains.</a:t>
          </a:r>
        </a:p>
      </dgm:t>
    </dgm:pt>
    <dgm:pt modelId="{87A7D6C1-B1ED-4C88-ACFC-42707C38DDA5}" type="parTrans" cxnId="{4D4DA2C5-BA90-4214-9A6C-2A3C90E95AD8}">
      <dgm:prSet/>
      <dgm:spPr/>
      <dgm:t>
        <a:bodyPr/>
        <a:lstStyle/>
        <a:p>
          <a:endParaRPr lang="en-US" sz="1600"/>
        </a:p>
      </dgm:t>
    </dgm:pt>
    <dgm:pt modelId="{333C4386-2752-4003-BC84-0788A5B0D0CE}" type="sibTrans" cxnId="{4D4DA2C5-BA90-4214-9A6C-2A3C90E95AD8}">
      <dgm:prSet/>
      <dgm:spPr/>
      <dgm:t>
        <a:bodyPr/>
        <a:lstStyle/>
        <a:p>
          <a:endParaRPr lang="en-US" sz="1600"/>
        </a:p>
      </dgm:t>
    </dgm:pt>
    <dgm:pt modelId="{D5B4D4FA-00C2-406A-8A95-22EC78A36A3C}">
      <dgm:prSet custT="1"/>
      <dgm:spPr/>
      <dgm:t>
        <a:bodyPr/>
        <a:lstStyle/>
        <a:p>
          <a:r>
            <a:rPr lang="en-US" sz="1600"/>
            <a:t>LISP, PROLOG, CLIPS, Smalltalk, Ada, C and Fortran</a:t>
          </a:r>
        </a:p>
      </dgm:t>
    </dgm:pt>
    <dgm:pt modelId="{2ED29BB5-579B-49E8-96BE-A54C4B6C2C9C}" type="parTrans" cxnId="{064D0787-801B-4593-A333-8BE1E75685CA}">
      <dgm:prSet/>
      <dgm:spPr/>
      <dgm:t>
        <a:bodyPr/>
        <a:lstStyle/>
        <a:p>
          <a:endParaRPr lang="en-US" sz="1600"/>
        </a:p>
      </dgm:t>
    </dgm:pt>
    <dgm:pt modelId="{9A825D92-D4D8-465A-AF88-9A6865296ED0}" type="sibTrans" cxnId="{064D0787-801B-4593-A333-8BE1E75685CA}">
      <dgm:prSet/>
      <dgm:spPr/>
      <dgm:t>
        <a:bodyPr/>
        <a:lstStyle/>
        <a:p>
          <a:endParaRPr lang="en-US" sz="1600"/>
        </a:p>
      </dgm:t>
    </dgm:pt>
    <dgm:pt modelId="{7FBA356B-F23C-4AE8-A8FA-BE3A7CBDEE82}">
      <dgm:prSet custT="1"/>
      <dgm:spPr/>
      <dgm:t>
        <a:bodyPr/>
        <a:lstStyle/>
        <a:p>
          <a:endParaRPr lang="en-US" sz="1600" dirty="0"/>
        </a:p>
      </dgm:t>
    </dgm:pt>
    <dgm:pt modelId="{7EB4642C-DF4D-4BD5-B26E-4B7E0C800D31}" type="parTrans" cxnId="{50CDA041-86E9-428D-BD8F-44225193FEE7}">
      <dgm:prSet/>
      <dgm:spPr/>
      <dgm:t>
        <a:bodyPr/>
        <a:lstStyle/>
        <a:p>
          <a:endParaRPr lang="en-IN"/>
        </a:p>
      </dgm:t>
    </dgm:pt>
    <dgm:pt modelId="{D0A95995-D618-42DD-9587-662E8DBFD423}" type="sibTrans" cxnId="{50CDA041-86E9-428D-BD8F-44225193FEE7}">
      <dgm:prSet/>
      <dgm:spPr/>
      <dgm:t>
        <a:bodyPr/>
        <a:lstStyle/>
        <a:p>
          <a:endParaRPr lang="en-IN"/>
        </a:p>
      </dgm:t>
    </dgm:pt>
    <dgm:pt modelId="{B12B8A52-47D8-48E6-982A-058B0E4855A5}" type="pres">
      <dgm:prSet presAssocID="{83F120F1-3BF2-4D8F-A5E6-B4422375CB2F}" presName="root" presStyleCnt="0">
        <dgm:presLayoutVars>
          <dgm:chMax/>
          <dgm:chPref/>
          <dgm:animLvl val="lvl"/>
        </dgm:presLayoutVars>
      </dgm:prSet>
      <dgm:spPr/>
    </dgm:pt>
    <dgm:pt modelId="{D7119671-CAC0-41C7-B0F0-EB1F2960AA31}" type="pres">
      <dgm:prSet presAssocID="{83F120F1-3BF2-4D8F-A5E6-B4422375CB2F}" presName="divider" presStyleLbl="fgAcc1" presStyleIdx="0" presStyleCnt="1"/>
      <dgm:spPr/>
    </dgm:pt>
    <dgm:pt modelId="{7BE20600-E8CE-4732-91CB-DDCF05CDAFCF}" type="pres">
      <dgm:prSet presAssocID="{83F120F1-3BF2-4D8F-A5E6-B4422375CB2F}" presName="nodes" presStyleCnt="0">
        <dgm:presLayoutVars>
          <dgm:chMax/>
          <dgm:chPref/>
          <dgm:animLvl val="lvl"/>
        </dgm:presLayoutVars>
      </dgm:prSet>
      <dgm:spPr/>
    </dgm:pt>
    <dgm:pt modelId="{2228141B-EFF4-428B-AC1B-5BDCF44FCEB8}" type="pres">
      <dgm:prSet presAssocID="{CE47734F-03D3-4F5F-AEEC-C568EF0EC968}" presName="composite" presStyleCnt="0"/>
      <dgm:spPr/>
    </dgm:pt>
    <dgm:pt modelId="{8D6AE259-B038-49A0-9971-78455FA99849}" type="pres">
      <dgm:prSet presAssocID="{CE47734F-03D3-4F5F-AEEC-C568EF0EC968}" presName="L1TextContainer" presStyleLbl="alignNode1" presStyleIdx="0" presStyleCnt="4">
        <dgm:presLayoutVars>
          <dgm:chMax val="1"/>
          <dgm:chPref val="1"/>
          <dgm:bulletEnabled val="1"/>
        </dgm:presLayoutVars>
      </dgm:prSet>
      <dgm:spPr/>
    </dgm:pt>
    <dgm:pt modelId="{783E83DF-B01C-41DB-A24B-B1DBABD26AC6}" type="pres">
      <dgm:prSet presAssocID="{CE47734F-03D3-4F5F-AEEC-C568EF0EC968}" presName="L2TextContainerWrapper" presStyleCnt="0">
        <dgm:presLayoutVars>
          <dgm:bulletEnabled val="1"/>
        </dgm:presLayoutVars>
      </dgm:prSet>
      <dgm:spPr/>
    </dgm:pt>
    <dgm:pt modelId="{FE27D88A-3BC0-4770-BD43-BB9618995B03}" type="pres">
      <dgm:prSet presAssocID="{CE47734F-03D3-4F5F-AEEC-C568EF0EC968}" presName="L2TextContainer" presStyleLbl="bgAccFollowNode1" presStyleIdx="0" presStyleCnt="4"/>
      <dgm:spPr/>
    </dgm:pt>
    <dgm:pt modelId="{6F3FA521-BB81-4F0C-964E-BA8D85A663FB}" type="pres">
      <dgm:prSet presAssocID="{CE47734F-03D3-4F5F-AEEC-C568EF0EC968}" presName="FlexibleEmptyPlaceHolder" presStyleCnt="0"/>
      <dgm:spPr/>
    </dgm:pt>
    <dgm:pt modelId="{E394CE5B-5B72-4F74-99CC-6E2F3E32E6D5}" type="pres">
      <dgm:prSet presAssocID="{CE47734F-03D3-4F5F-AEEC-C568EF0EC968}" presName="ConnectLine" presStyleLbl="sibTrans1D1" presStyleIdx="0" presStyleCnt="4"/>
      <dgm:spPr/>
    </dgm:pt>
    <dgm:pt modelId="{B09BF780-3552-4454-BD11-CB3B7839B8A9}" type="pres">
      <dgm:prSet presAssocID="{CE47734F-03D3-4F5F-AEEC-C568EF0EC968}" presName="ConnectorPoint" presStyleLbl="node1" presStyleIdx="0" presStyleCnt="4"/>
      <dgm:spPr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CFDE686-BF74-41FD-8F49-3415597D46E4}" type="pres">
      <dgm:prSet presAssocID="{CE47734F-03D3-4F5F-AEEC-C568EF0EC968}" presName="EmptyPlaceHolder" presStyleCnt="0"/>
      <dgm:spPr/>
    </dgm:pt>
    <dgm:pt modelId="{FDF5D94E-F4FB-47FE-AECE-026DBF66EFD0}" type="pres">
      <dgm:prSet presAssocID="{99CECE9A-B9EB-434A-BA9B-853B176C3A54}" presName="spaceBetweenRectangles" presStyleCnt="0"/>
      <dgm:spPr/>
    </dgm:pt>
    <dgm:pt modelId="{2B387A7D-C528-4103-98F6-195055FB7610}" type="pres">
      <dgm:prSet presAssocID="{AD1DA1F5-F8F6-479C-A9F3-4793346A8E5B}" presName="composite" presStyleCnt="0"/>
      <dgm:spPr/>
    </dgm:pt>
    <dgm:pt modelId="{CD3804F1-5469-4EE2-B4BA-1374CCB7F1D0}" type="pres">
      <dgm:prSet presAssocID="{AD1DA1F5-F8F6-479C-A9F3-4793346A8E5B}" presName="L1TextContainer" presStyleLbl="alignNode1" presStyleIdx="1" presStyleCnt="4">
        <dgm:presLayoutVars>
          <dgm:chMax val="1"/>
          <dgm:chPref val="1"/>
          <dgm:bulletEnabled val="1"/>
        </dgm:presLayoutVars>
      </dgm:prSet>
      <dgm:spPr/>
    </dgm:pt>
    <dgm:pt modelId="{38186592-BE60-4BA9-A353-61E10C378535}" type="pres">
      <dgm:prSet presAssocID="{AD1DA1F5-F8F6-479C-A9F3-4793346A8E5B}" presName="L2TextContainerWrapper" presStyleCnt="0">
        <dgm:presLayoutVars>
          <dgm:bulletEnabled val="1"/>
        </dgm:presLayoutVars>
      </dgm:prSet>
      <dgm:spPr/>
    </dgm:pt>
    <dgm:pt modelId="{1E71B806-6844-4837-8DA4-266515C4AC2F}" type="pres">
      <dgm:prSet presAssocID="{AD1DA1F5-F8F6-479C-A9F3-4793346A8E5B}" presName="L2TextContainer" presStyleLbl="bgAccFollowNode1" presStyleIdx="1" presStyleCnt="4"/>
      <dgm:spPr/>
    </dgm:pt>
    <dgm:pt modelId="{C7B02B77-2E66-4910-836F-52013F9C0570}" type="pres">
      <dgm:prSet presAssocID="{AD1DA1F5-F8F6-479C-A9F3-4793346A8E5B}" presName="FlexibleEmptyPlaceHolder" presStyleCnt="0"/>
      <dgm:spPr/>
    </dgm:pt>
    <dgm:pt modelId="{337E9BA1-8A73-4495-9408-7FC097B20D9B}" type="pres">
      <dgm:prSet presAssocID="{AD1DA1F5-F8F6-479C-A9F3-4793346A8E5B}" presName="ConnectLine" presStyleLbl="sibTrans1D1" presStyleIdx="1" presStyleCnt="4"/>
      <dgm:spPr/>
    </dgm:pt>
    <dgm:pt modelId="{29594865-2EE6-4902-A9F0-9D4E58403344}" type="pres">
      <dgm:prSet presAssocID="{AD1DA1F5-F8F6-479C-A9F3-4793346A8E5B}" presName="ConnectorPoint" presStyleLbl="node1" presStyleIdx="1" presStyleCnt="4"/>
      <dgm:spPr>
        <a:solidFill>
          <a:schemeClr val="accent4">
            <a:hueOff val="3266964"/>
            <a:satOff val="-13592"/>
            <a:lumOff val="320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E3A3C76-5B93-4A2B-B1A3-CB40A854F954}" type="pres">
      <dgm:prSet presAssocID="{AD1DA1F5-F8F6-479C-A9F3-4793346A8E5B}" presName="EmptyPlaceHolder" presStyleCnt="0"/>
      <dgm:spPr/>
    </dgm:pt>
    <dgm:pt modelId="{B2763621-36F0-4752-9586-002F04ED77FA}" type="pres">
      <dgm:prSet presAssocID="{7E183A5D-20B5-4C19-8685-E2D56706F899}" presName="spaceBetweenRectangles" presStyleCnt="0"/>
      <dgm:spPr/>
    </dgm:pt>
    <dgm:pt modelId="{817EE8C4-06EF-42DC-B179-55B6A9F389F0}" type="pres">
      <dgm:prSet presAssocID="{2719643F-B6A5-45B8-8367-62447A97271B}" presName="composite" presStyleCnt="0"/>
      <dgm:spPr/>
    </dgm:pt>
    <dgm:pt modelId="{08A2C756-C406-4D8D-8833-278C44132DAA}" type="pres">
      <dgm:prSet presAssocID="{2719643F-B6A5-45B8-8367-62447A97271B}" presName="L1TextContainer" presStyleLbl="alignNode1" presStyleIdx="2" presStyleCnt="4">
        <dgm:presLayoutVars>
          <dgm:chMax val="1"/>
          <dgm:chPref val="1"/>
          <dgm:bulletEnabled val="1"/>
        </dgm:presLayoutVars>
      </dgm:prSet>
      <dgm:spPr/>
    </dgm:pt>
    <dgm:pt modelId="{FDDAB36A-6978-427A-AB8D-1A75593FF377}" type="pres">
      <dgm:prSet presAssocID="{2719643F-B6A5-45B8-8367-62447A97271B}" presName="L2TextContainerWrapper" presStyleCnt="0">
        <dgm:presLayoutVars>
          <dgm:bulletEnabled val="1"/>
        </dgm:presLayoutVars>
      </dgm:prSet>
      <dgm:spPr/>
    </dgm:pt>
    <dgm:pt modelId="{8919C088-428C-4B8A-A5DA-08DF712C207C}" type="pres">
      <dgm:prSet presAssocID="{2719643F-B6A5-45B8-8367-62447A97271B}" presName="L2TextContainer" presStyleLbl="bgAccFollowNode1" presStyleIdx="2" presStyleCnt="4"/>
      <dgm:spPr/>
    </dgm:pt>
    <dgm:pt modelId="{3BCEF9FB-D407-4D04-B333-A94B9667FB29}" type="pres">
      <dgm:prSet presAssocID="{2719643F-B6A5-45B8-8367-62447A97271B}" presName="FlexibleEmptyPlaceHolder" presStyleCnt="0"/>
      <dgm:spPr/>
    </dgm:pt>
    <dgm:pt modelId="{851405E1-C850-4932-94A2-8D05A582E28A}" type="pres">
      <dgm:prSet presAssocID="{2719643F-B6A5-45B8-8367-62447A97271B}" presName="ConnectLine" presStyleLbl="sibTrans1D1" presStyleIdx="2" presStyleCnt="4"/>
      <dgm:spPr/>
    </dgm:pt>
    <dgm:pt modelId="{2B9132FF-C9B1-4371-8796-AE04FB5357EC}" type="pres">
      <dgm:prSet presAssocID="{2719643F-B6A5-45B8-8367-62447A97271B}" presName="ConnectorPoint" presStyleLbl="node1" presStyleIdx="2" presStyleCnt="4"/>
      <dgm:spPr>
        <a:solidFill>
          <a:schemeClr val="accent4">
            <a:hueOff val="6533927"/>
            <a:satOff val="-27185"/>
            <a:lumOff val="640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D0AC44C-C726-496B-8E76-D52DB806975D}" type="pres">
      <dgm:prSet presAssocID="{2719643F-B6A5-45B8-8367-62447A97271B}" presName="EmptyPlaceHolder" presStyleCnt="0"/>
      <dgm:spPr/>
    </dgm:pt>
    <dgm:pt modelId="{BF475525-4416-4961-9B23-623DD9913C8A}" type="pres">
      <dgm:prSet presAssocID="{0A305781-E958-42AA-99D6-50F1173D8BC4}" presName="spaceBetweenRectangles" presStyleCnt="0"/>
      <dgm:spPr/>
    </dgm:pt>
    <dgm:pt modelId="{5E84882A-8332-436B-9271-1EC3117E9C58}" type="pres">
      <dgm:prSet presAssocID="{07FF3B33-CBDA-42C7-8207-004EAE8D2A5C}" presName="composite" presStyleCnt="0"/>
      <dgm:spPr/>
    </dgm:pt>
    <dgm:pt modelId="{B90EB5D1-D114-4585-A4C1-64024A9D6E06}" type="pres">
      <dgm:prSet presAssocID="{07FF3B33-CBDA-42C7-8207-004EAE8D2A5C}" presName="L1TextContainer" presStyleLbl="alignNode1" presStyleIdx="3" presStyleCnt="4">
        <dgm:presLayoutVars>
          <dgm:chMax val="1"/>
          <dgm:chPref val="1"/>
          <dgm:bulletEnabled val="1"/>
        </dgm:presLayoutVars>
      </dgm:prSet>
      <dgm:spPr/>
    </dgm:pt>
    <dgm:pt modelId="{F0619628-39F3-4EC4-B990-595082138DF1}" type="pres">
      <dgm:prSet presAssocID="{07FF3B33-CBDA-42C7-8207-004EAE8D2A5C}" presName="L2TextContainerWrapper" presStyleCnt="0">
        <dgm:presLayoutVars>
          <dgm:bulletEnabled val="1"/>
        </dgm:presLayoutVars>
      </dgm:prSet>
      <dgm:spPr/>
    </dgm:pt>
    <dgm:pt modelId="{05473ACA-873C-4CD0-9BE8-EF96D9AD8CCC}" type="pres">
      <dgm:prSet presAssocID="{07FF3B33-CBDA-42C7-8207-004EAE8D2A5C}" presName="L2TextContainer" presStyleLbl="bgAccFollowNode1" presStyleIdx="3" presStyleCnt="4"/>
      <dgm:spPr/>
    </dgm:pt>
    <dgm:pt modelId="{9FE56445-989D-4E29-8E31-996E2635870B}" type="pres">
      <dgm:prSet presAssocID="{07FF3B33-CBDA-42C7-8207-004EAE8D2A5C}" presName="FlexibleEmptyPlaceHolder" presStyleCnt="0"/>
      <dgm:spPr/>
    </dgm:pt>
    <dgm:pt modelId="{C66DCCBA-7002-42CB-89D1-851BF9BDCD80}" type="pres">
      <dgm:prSet presAssocID="{07FF3B33-CBDA-42C7-8207-004EAE8D2A5C}" presName="ConnectLine" presStyleLbl="sibTrans1D1" presStyleIdx="3" presStyleCnt="4"/>
      <dgm:spPr/>
    </dgm:pt>
    <dgm:pt modelId="{73BB67B1-6918-420C-8957-A5F1C40EA020}" type="pres">
      <dgm:prSet presAssocID="{07FF3B33-CBDA-42C7-8207-004EAE8D2A5C}" presName="ConnectorPoint" presStyleLbl="node1" presStyleIdx="3" presStyleCnt="4"/>
      <dgm:spPr>
        <a:solidFill>
          <a:schemeClr val="accent4">
            <a:hueOff val="9800891"/>
            <a:satOff val="-40777"/>
            <a:lumOff val="960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34A8946-829A-4D96-9643-84D69DC8E10E}" type="pres">
      <dgm:prSet presAssocID="{07FF3B33-CBDA-42C7-8207-004EAE8D2A5C}" presName="EmptyPlaceHolder" presStyleCnt="0"/>
      <dgm:spPr/>
    </dgm:pt>
  </dgm:ptLst>
  <dgm:cxnLst>
    <dgm:cxn modelId="{97E8A907-6FB8-4D01-A8E5-F740718DE6E6}" srcId="{EBFBD893-CB11-4CBA-855B-B90264FA23C0}" destId="{EBAAF16F-DB69-45E0-A128-9ECB2339619A}" srcOrd="0" destOrd="0" parTransId="{95104E13-597E-448E-B81F-DDFDF9D9DD36}" sibTransId="{CEFB0126-8254-4CEF-B7B2-8E7E1D524D8F}"/>
    <dgm:cxn modelId="{54397C0B-4878-4BA4-A702-018A8B4CA51A}" type="presOf" srcId="{EBAAF16F-DB69-45E0-A128-9ECB2339619A}" destId="{8919C088-428C-4B8A-A5DA-08DF712C207C}" srcOrd="0" destOrd="1" presId="urn:microsoft.com/office/officeart/2017/3/layout/HorizontalLabelsTimeline"/>
    <dgm:cxn modelId="{F0BE6419-1D56-42D0-A39C-1E66A5AA56AB}" type="presOf" srcId="{D5B4D4FA-00C2-406A-8A95-22EC78A36A3C}" destId="{05473ACA-873C-4CD0-9BE8-EF96D9AD8CCC}" srcOrd="0" destOrd="2" presId="urn:microsoft.com/office/officeart/2017/3/layout/HorizontalLabelsTimeline"/>
    <dgm:cxn modelId="{326F0825-FAA2-4BB4-B5AC-DC486936828E}" srcId="{CE47734F-03D3-4F5F-AEEC-C568EF0EC968}" destId="{50D5C077-6F31-4410-9562-03A591247A88}" srcOrd="0" destOrd="0" parTransId="{17B8DAFA-F620-44D1-887F-E853E1625C11}" sibTransId="{3EEE1BFD-5EFD-4042-82DD-ABDDB88B0FC8}"/>
    <dgm:cxn modelId="{DD2CBF37-5E32-451E-B78D-959B7D218402}" srcId="{83F120F1-3BF2-4D8F-A5E6-B4422375CB2F}" destId="{07FF3B33-CBDA-42C7-8207-004EAE8D2A5C}" srcOrd="3" destOrd="0" parTransId="{ACF39D64-1932-49A1-A2FE-C63C74C2C841}" sibTransId="{EE80506C-55BC-464F-8AB1-0FB153C5EB33}"/>
    <dgm:cxn modelId="{CC794639-8BD3-4082-9555-F7472B848E24}" type="presOf" srcId="{AD1DA1F5-F8F6-479C-A9F3-4793346A8E5B}" destId="{CD3804F1-5469-4EE2-B4BA-1374CCB7F1D0}" srcOrd="0" destOrd="0" presId="urn:microsoft.com/office/officeart/2017/3/layout/HorizontalLabelsTimeline"/>
    <dgm:cxn modelId="{763FCD3C-4C10-4169-B258-236E955A2868}" type="presOf" srcId="{50D5C077-6F31-4410-9562-03A591247A88}" destId="{FE27D88A-3BC0-4770-BD43-BB9618995B03}" srcOrd="0" destOrd="0" presId="urn:microsoft.com/office/officeart/2017/3/layout/HorizontalLabelsTimeline"/>
    <dgm:cxn modelId="{50CDA041-86E9-428D-BD8F-44225193FEE7}" srcId="{EBFBD893-CB11-4CBA-855B-B90264FA23C0}" destId="{7FBA356B-F23C-4AE8-A8FA-BE3A7CBDEE82}" srcOrd="1" destOrd="0" parTransId="{7EB4642C-DF4D-4BD5-B26E-4B7E0C800D31}" sibTransId="{D0A95995-D618-42DD-9587-662E8DBFD423}"/>
    <dgm:cxn modelId="{ADF2B943-1C4A-4387-B276-A9E16C35CFC6}" srcId="{83F120F1-3BF2-4D8F-A5E6-B4422375CB2F}" destId="{CE47734F-03D3-4F5F-AEEC-C568EF0EC968}" srcOrd="0" destOrd="0" parTransId="{C4335C14-6CC8-4E71-B06F-15F3FC9A7295}" sibTransId="{99CECE9A-B9EB-434A-BA9B-853B176C3A54}"/>
    <dgm:cxn modelId="{97276F6C-39E1-4267-8711-5DB3B9196F60}" srcId="{83F120F1-3BF2-4D8F-A5E6-B4422375CB2F}" destId="{AD1DA1F5-F8F6-479C-A9F3-4793346A8E5B}" srcOrd="1" destOrd="0" parTransId="{A9950D93-FFDD-48FC-8525-A908706F4137}" sibTransId="{7E183A5D-20B5-4C19-8685-E2D56706F899}"/>
    <dgm:cxn modelId="{305D524F-344E-4490-A7AA-19D6BD59E0C9}" srcId="{2719643F-B6A5-45B8-8367-62447A97271B}" destId="{EBFBD893-CB11-4CBA-855B-B90264FA23C0}" srcOrd="0" destOrd="0" parTransId="{6A7E0F36-DD1A-4072-8DA6-83B56F57314A}" sibTransId="{5CB42135-3283-43CD-A52B-17F7EB64A216}"/>
    <dgm:cxn modelId="{070E9453-BCA9-4398-BC39-7C9437B7BA05}" srcId="{50D5C077-6F31-4410-9562-03A591247A88}" destId="{64904730-4210-4BA7-90C3-B42269B7BA7A}" srcOrd="0" destOrd="0" parTransId="{4B4CF3B0-B417-4998-A2F3-2DB20F4A6D23}" sibTransId="{3C195C77-50F9-4957-A80D-66E4BC06BD74}"/>
    <dgm:cxn modelId="{001C8F7A-1B8E-48F2-BCB5-936A108BB2FC}" type="presOf" srcId="{7FBA356B-F23C-4AE8-A8FA-BE3A7CBDEE82}" destId="{8919C088-428C-4B8A-A5DA-08DF712C207C}" srcOrd="0" destOrd="2" presId="urn:microsoft.com/office/officeart/2017/3/layout/HorizontalLabelsTimeline"/>
    <dgm:cxn modelId="{449B5885-91E6-4446-B073-C08E388694EE}" srcId="{AD1DA1F5-F8F6-479C-A9F3-4793346A8E5B}" destId="{B74F53EA-3AC4-4DCD-982E-71032B4890CC}" srcOrd="0" destOrd="0" parTransId="{4C2600AF-2EF0-4C89-A184-982069242056}" sibTransId="{CC0BB115-0273-46E4-B928-1B70A3AF9239}"/>
    <dgm:cxn modelId="{064D0787-801B-4593-A333-8BE1E75685CA}" srcId="{0C845CAC-DF8C-446F-9A31-D0F7E9601EEE}" destId="{D5B4D4FA-00C2-406A-8A95-22EC78A36A3C}" srcOrd="1" destOrd="0" parTransId="{2ED29BB5-579B-49E8-96BE-A54C4B6C2C9C}" sibTransId="{9A825D92-D4D8-465A-AF88-9A6865296ED0}"/>
    <dgm:cxn modelId="{7A8CEF94-7F7B-4C0F-B114-01459073EA12}" type="presOf" srcId="{CE47734F-03D3-4F5F-AEEC-C568EF0EC968}" destId="{8D6AE259-B038-49A0-9971-78455FA99849}" srcOrd="0" destOrd="0" presId="urn:microsoft.com/office/officeart/2017/3/layout/HorizontalLabelsTimeline"/>
    <dgm:cxn modelId="{C7A7C69D-F99D-4F83-9B0B-E6A0E397E904}" srcId="{07FF3B33-CBDA-42C7-8207-004EAE8D2A5C}" destId="{0C845CAC-DF8C-446F-9A31-D0F7E9601EEE}" srcOrd="0" destOrd="0" parTransId="{2F89A6ED-1A46-4D75-B934-8F77846E9B18}" sibTransId="{5340F60C-5442-44B3-A997-6C72F9A31CDE}"/>
    <dgm:cxn modelId="{637712B1-7FE8-446E-A53B-D40E1EA6067D}" type="presOf" srcId="{904E8D12-E27C-428D-B9CC-3C5C5971C4D4}" destId="{1E71B806-6844-4837-8DA4-266515C4AC2F}" srcOrd="0" destOrd="1" presId="urn:microsoft.com/office/officeart/2017/3/layout/HorizontalLabelsTimeline"/>
    <dgm:cxn modelId="{FEF36DB3-05C2-4366-BDD7-065448E04345}" type="presOf" srcId="{B74F53EA-3AC4-4DCD-982E-71032B4890CC}" destId="{1E71B806-6844-4837-8DA4-266515C4AC2F}" srcOrd="0" destOrd="0" presId="urn:microsoft.com/office/officeart/2017/3/layout/HorizontalLabelsTimeline"/>
    <dgm:cxn modelId="{B4F4BCBB-C2BF-4822-8657-825CFFB3E1D9}" type="presOf" srcId="{64904730-4210-4BA7-90C3-B42269B7BA7A}" destId="{FE27D88A-3BC0-4770-BD43-BB9618995B03}" srcOrd="0" destOrd="1" presId="urn:microsoft.com/office/officeart/2017/3/layout/HorizontalLabelsTimeline"/>
    <dgm:cxn modelId="{7020D3BC-5F22-4CC7-8994-60B06BE67ACC}" type="presOf" srcId="{0C845CAC-DF8C-446F-9A31-D0F7E9601EEE}" destId="{05473ACA-873C-4CD0-9BE8-EF96D9AD8CCC}" srcOrd="0" destOrd="0" presId="urn:microsoft.com/office/officeart/2017/3/layout/HorizontalLabelsTimeline"/>
    <dgm:cxn modelId="{4D4DA2C5-BA90-4214-9A6C-2A3C90E95AD8}" srcId="{0C845CAC-DF8C-446F-9A31-D0F7E9601EEE}" destId="{9E1E567D-FE1A-4A73-8486-A52215D62AD8}" srcOrd="0" destOrd="0" parTransId="{87A7D6C1-B1ED-4C88-ACFC-42707C38DDA5}" sibTransId="{333C4386-2752-4003-BC84-0788A5B0D0CE}"/>
    <dgm:cxn modelId="{6AC1F8C5-EB9B-4B17-95F5-AEC23F6FFA26}" type="presOf" srcId="{9E1E567D-FE1A-4A73-8486-A52215D62AD8}" destId="{05473ACA-873C-4CD0-9BE8-EF96D9AD8CCC}" srcOrd="0" destOrd="1" presId="urn:microsoft.com/office/officeart/2017/3/layout/HorizontalLabelsTimeline"/>
    <dgm:cxn modelId="{AA10B7C7-A1CE-4C76-9C59-52C906DD3CB0}" srcId="{83F120F1-3BF2-4D8F-A5E6-B4422375CB2F}" destId="{2719643F-B6A5-45B8-8367-62447A97271B}" srcOrd="2" destOrd="0" parTransId="{63132AC4-565E-44CD-99A1-11E30ED6895C}" sibTransId="{0A305781-E958-42AA-99D6-50F1173D8BC4}"/>
    <dgm:cxn modelId="{9BC0F4D6-B068-4FEB-9A37-4DCC0F89EAC3}" srcId="{B74F53EA-3AC4-4DCD-982E-71032B4890CC}" destId="{904E8D12-E27C-428D-B9CC-3C5C5971C4D4}" srcOrd="0" destOrd="0" parTransId="{5C241D36-7230-42D6-890D-F2865FA82393}" sibTransId="{4641BE2B-2FEB-4611-BB9A-D1BBAADD2F0E}"/>
    <dgm:cxn modelId="{C7FA44DE-5992-4EF3-BAFB-8DD8891BB160}" type="presOf" srcId="{07FF3B33-CBDA-42C7-8207-004EAE8D2A5C}" destId="{B90EB5D1-D114-4585-A4C1-64024A9D6E06}" srcOrd="0" destOrd="0" presId="urn:microsoft.com/office/officeart/2017/3/layout/HorizontalLabelsTimeline"/>
    <dgm:cxn modelId="{80F273DF-DC47-40E4-A448-C4013C0DED57}" type="presOf" srcId="{2719643F-B6A5-45B8-8367-62447A97271B}" destId="{08A2C756-C406-4D8D-8833-278C44132DAA}" srcOrd="0" destOrd="0" presId="urn:microsoft.com/office/officeart/2017/3/layout/HorizontalLabelsTimeline"/>
    <dgm:cxn modelId="{A78F4DE4-65F1-4E5B-B784-8079BDF0BFB4}" type="presOf" srcId="{EBFBD893-CB11-4CBA-855B-B90264FA23C0}" destId="{8919C088-428C-4B8A-A5DA-08DF712C207C}" srcOrd="0" destOrd="0" presId="urn:microsoft.com/office/officeart/2017/3/layout/HorizontalLabelsTimeline"/>
    <dgm:cxn modelId="{21423CF1-8FB8-4580-B431-E4B8941D7D0D}" type="presOf" srcId="{83F120F1-3BF2-4D8F-A5E6-B4422375CB2F}" destId="{B12B8A52-47D8-48E6-982A-058B0E4855A5}" srcOrd="0" destOrd="0" presId="urn:microsoft.com/office/officeart/2017/3/layout/HorizontalLabelsTimeline"/>
    <dgm:cxn modelId="{AF55CF75-17DD-4FEF-B42D-B2448B2171EB}" type="presParOf" srcId="{B12B8A52-47D8-48E6-982A-058B0E4855A5}" destId="{D7119671-CAC0-41C7-B0F0-EB1F2960AA31}" srcOrd="0" destOrd="0" presId="urn:microsoft.com/office/officeart/2017/3/layout/HorizontalLabelsTimeline"/>
    <dgm:cxn modelId="{1DFB5A36-520B-45FD-B855-5C3D7F05EDD3}" type="presParOf" srcId="{B12B8A52-47D8-48E6-982A-058B0E4855A5}" destId="{7BE20600-E8CE-4732-91CB-DDCF05CDAFCF}" srcOrd="1" destOrd="0" presId="urn:microsoft.com/office/officeart/2017/3/layout/HorizontalLabelsTimeline"/>
    <dgm:cxn modelId="{0C443643-DC3F-4F59-A79E-1343A115932E}" type="presParOf" srcId="{7BE20600-E8CE-4732-91CB-DDCF05CDAFCF}" destId="{2228141B-EFF4-428B-AC1B-5BDCF44FCEB8}" srcOrd="0" destOrd="0" presId="urn:microsoft.com/office/officeart/2017/3/layout/HorizontalLabelsTimeline"/>
    <dgm:cxn modelId="{6DB16C54-4972-45AC-914E-11E63853327A}" type="presParOf" srcId="{2228141B-EFF4-428B-AC1B-5BDCF44FCEB8}" destId="{8D6AE259-B038-49A0-9971-78455FA99849}" srcOrd="0" destOrd="0" presId="urn:microsoft.com/office/officeart/2017/3/layout/HorizontalLabelsTimeline"/>
    <dgm:cxn modelId="{5C352458-6E29-4A52-BA88-2B56D19D8B10}" type="presParOf" srcId="{2228141B-EFF4-428B-AC1B-5BDCF44FCEB8}" destId="{783E83DF-B01C-41DB-A24B-B1DBABD26AC6}" srcOrd="1" destOrd="0" presId="urn:microsoft.com/office/officeart/2017/3/layout/HorizontalLabelsTimeline"/>
    <dgm:cxn modelId="{1B2FDD9A-FC15-4868-BCB9-CEA6A5CEDB87}" type="presParOf" srcId="{783E83DF-B01C-41DB-A24B-B1DBABD26AC6}" destId="{FE27D88A-3BC0-4770-BD43-BB9618995B03}" srcOrd="0" destOrd="0" presId="urn:microsoft.com/office/officeart/2017/3/layout/HorizontalLabelsTimeline"/>
    <dgm:cxn modelId="{0CCFCB3B-48F4-46A3-B54B-047B0B62F960}" type="presParOf" srcId="{783E83DF-B01C-41DB-A24B-B1DBABD26AC6}" destId="{6F3FA521-BB81-4F0C-964E-BA8D85A663FB}" srcOrd="1" destOrd="0" presId="urn:microsoft.com/office/officeart/2017/3/layout/HorizontalLabelsTimeline"/>
    <dgm:cxn modelId="{375B58FA-2530-4C46-B72B-3FDA059AFF3E}" type="presParOf" srcId="{2228141B-EFF4-428B-AC1B-5BDCF44FCEB8}" destId="{E394CE5B-5B72-4F74-99CC-6E2F3E32E6D5}" srcOrd="2" destOrd="0" presId="urn:microsoft.com/office/officeart/2017/3/layout/HorizontalLabelsTimeline"/>
    <dgm:cxn modelId="{609B9834-C93A-4BC3-B306-FD74EF363783}" type="presParOf" srcId="{2228141B-EFF4-428B-AC1B-5BDCF44FCEB8}" destId="{B09BF780-3552-4454-BD11-CB3B7839B8A9}" srcOrd="3" destOrd="0" presId="urn:microsoft.com/office/officeart/2017/3/layout/HorizontalLabelsTimeline"/>
    <dgm:cxn modelId="{E4F94240-6F2B-4844-9AE1-9B512FDC73BD}" type="presParOf" srcId="{2228141B-EFF4-428B-AC1B-5BDCF44FCEB8}" destId="{6CFDE686-BF74-41FD-8F49-3415597D46E4}" srcOrd="4" destOrd="0" presId="urn:microsoft.com/office/officeart/2017/3/layout/HorizontalLabelsTimeline"/>
    <dgm:cxn modelId="{35CFA47D-110C-42EA-88A7-E2819F4EDEC8}" type="presParOf" srcId="{7BE20600-E8CE-4732-91CB-DDCF05CDAFCF}" destId="{FDF5D94E-F4FB-47FE-AECE-026DBF66EFD0}" srcOrd="1" destOrd="0" presId="urn:microsoft.com/office/officeart/2017/3/layout/HorizontalLabelsTimeline"/>
    <dgm:cxn modelId="{A1845756-C09A-4268-B569-DC781BD4DB3A}" type="presParOf" srcId="{7BE20600-E8CE-4732-91CB-DDCF05CDAFCF}" destId="{2B387A7D-C528-4103-98F6-195055FB7610}" srcOrd="2" destOrd="0" presId="urn:microsoft.com/office/officeart/2017/3/layout/HorizontalLabelsTimeline"/>
    <dgm:cxn modelId="{00BD5839-5E62-4805-B6C9-51349A3EBFF0}" type="presParOf" srcId="{2B387A7D-C528-4103-98F6-195055FB7610}" destId="{CD3804F1-5469-4EE2-B4BA-1374CCB7F1D0}" srcOrd="0" destOrd="0" presId="urn:microsoft.com/office/officeart/2017/3/layout/HorizontalLabelsTimeline"/>
    <dgm:cxn modelId="{283ACC3F-9F29-42A9-84B3-0A9A7648509E}" type="presParOf" srcId="{2B387A7D-C528-4103-98F6-195055FB7610}" destId="{38186592-BE60-4BA9-A353-61E10C378535}" srcOrd="1" destOrd="0" presId="urn:microsoft.com/office/officeart/2017/3/layout/HorizontalLabelsTimeline"/>
    <dgm:cxn modelId="{2AAE3FFA-CCF0-4CC9-9EF5-7FACDD51FD12}" type="presParOf" srcId="{38186592-BE60-4BA9-A353-61E10C378535}" destId="{1E71B806-6844-4837-8DA4-266515C4AC2F}" srcOrd="0" destOrd="0" presId="urn:microsoft.com/office/officeart/2017/3/layout/HorizontalLabelsTimeline"/>
    <dgm:cxn modelId="{257F46BC-7560-4E26-A120-06FEFCE76B62}" type="presParOf" srcId="{38186592-BE60-4BA9-A353-61E10C378535}" destId="{C7B02B77-2E66-4910-836F-52013F9C0570}" srcOrd="1" destOrd="0" presId="urn:microsoft.com/office/officeart/2017/3/layout/HorizontalLabelsTimeline"/>
    <dgm:cxn modelId="{CA767652-2CC5-4C97-9EE3-8EDA9AF1733B}" type="presParOf" srcId="{2B387A7D-C528-4103-98F6-195055FB7610}" destId="{337E9BA1-8A73-4495-9408-7FC097B20D9B}" srcOrd="2" destOrd="0" presId="urn:microsoft.com/office/officeart/2017/3/layout/HorizontalLabelsTimeline"/>
    <dgm:cxn modelId="{C1E4901F-0475-4FB0-BFC2-BC721441EFE4}" type="presParOf" srcId="{2B387A7D-C528-4103-98F6-195055FB7610}" destId="{29594865-2EE6-4902-A9F0-9D4E58403344}" srcOrd="3" destOrd="0" presId="urn:microsoft.com/office/officeart/2017/3/layout/HorizontalLabelsTimeline"/>
    <dgm:cxn modelId="{3501ECF2-1668-4D85-8D3E-60779ED3BBD7}" type="presParOf" srcId="{2B387A7D-C528-4103-98F6-195055FB7610}" destId="{DE3A3C76-5B93-4A2B-B1A3-CB40A854F954}" srcOrd="4" destOrd="0" presId="urn:microsoft.com/office/officeart/2017/3/layout/HorizontalLabelsTimeline"/>
    <dgm:cxn modelId="{09BE96FF-BAF7-4569-8969-8CCCBEFCB2FB}" type="presParOf" srcId="{7BE20600-E8CE-4732-91CB-DDCF05CDAFCF}" destId="{B2763621-36F0-4752-9586-002F04ED77FA}" srcOrd="3" destOrd="0" presId="urn:microsoft.com/office/officeart/2017/3/layout/HorizontalLabelsTimeline"/>
    <dgm:cxn modelId="{7A892928-23E4-4499-BC8F-F604F59132D3}" type="presParOf" srcId="{7BE20600-E8CE-4732-91CB-DDCF05CDAFCF}" destId="{817EE8C4-06EF-42DC-B179-55B6A9F389F0}" srcOrd="4" destOrd="0" presId="urn:microsoft.com/office/officeart/2017/3/layout/HorizontalLabelsTimeline"/>
    <dgm:cxn modelId="{957A65C2-9797-4DCE-8356-310D3178EB2B}" type="presParOf" srcId="{817EE8C4-06EF-42DC-B179-55B6A9F389F0}" destId="{08A2C756-C406-4D8D-8833-278C44132DAA}" srcOrd="0" destOrd="0" presId="urn:microsoft.com/office/officeart/2017/3/layout/HorizontalLabelsTimeline"/>
    <dgm:cxn modelId="{AF937F30-52F4-4EBF-ADC8-CBE416963164}" type="presParOf" srcId="{817EE8C4-06EF-42DC-B179-55B6A9F389F0}" destId="{FDDAB36A-6978-427A-AB8D-1A75593FF377}" srcOrd="1" destOrd="0" presId="urn:microsoft.com/office/officeart/2017/3/layout/HorizontalLabelsTimeline"/>
    <dgm:cxn modelId="{1C95E841-BEE8-4F99-939D-29075DFA2419}" type="presParOf" srcId="{FDDAB36A-6978-427A-AB8D-1A75593FF377}" destId="{8919C088-428C-4B8A-A5DA-08DF712C207C}" srcOrd="0" destOrd="0" presId="urn:microsoft.com/office/officeart/2017/3/layout/HorizontalLabelsTimeline"/>
    <dgm:cxn modelId="{CB38538F-210C-49D7-89AA-E8C6998BF138}" type="presParOf" srcId="{FDDAB36A-6978-427A-AB8D-1A75593FF377}" destId="{3BCEF9FB-D407-4D04-B333-A94B9667FB29}" srcOrd="1" destOrd="0" presId="urn:microsoft.com/office/officeart/2017/3/layout/HorizontalLabelsTimeline"/>
    <dgm:cxn modelId="{3DE48EA7-19AA-4395-98C8-5CB0B9A24CE3}" type="presParOf" srcId="{817EE8C4-06EF-42DC-B179-55B6A9F389F0}" destId="{851405E1-C850-4932-94A2-8D05A582E28A}" srcOrd="2" destOrd="0" presId="urn:microsoft.com/office/officeart/2017/3/layout/HorizontalLabelsTimeline"/>
    <dgm:cxn modelId="{8BCB4490-37F7-4DB0-953A-243D808B43C7}" type="presParOf" srcId="{817EE8C4-06EF-42DC-B179-55B6A9F389F0}" destId="{2B9132FF-C9B1-4371-8796-AE04FB5357EC}" srcOrd="3" destOrd="0" presId="urn:microsoft.com/office/officeart/2017/3/layout/HorizontalLabelsTimeline"/>
    <dgm:cxn modelId="{A72A3D8C-8693-4E54-ABC7-FCBDD83DE3A7}" type="presParOf" srcId="{817EE8C4-06EF-42DC-B179-55B6A9F389F0}" destId="{FD0AC44C-C726-496B-8E76-D52DB806975D}" srcOrd="4" destOrd="0" presId="urn:microsoft.com/office/officeart/2017/3/layout/HorizontalLabelsTimeline"/>
    <dgm:cxn modelId="{4355B0A9-68FB-4608-A185-9ADBCC31FE5E}" type="presParOf" srcId="{7BE20600-E8CE-4732-91CB-DDCF05CDAFCF}" destId="{BF475525-4416-4961-9B23-623DD9913C8A}" srcOrd="5" destOrd="0" presId="urn:microsoft.com/office/officeart/2017/3/layout/HorizontalLabelsTimeline"/>
    <dgm:cxn modelId="{CEF7FBA2-AB55-4234-91F7-7B367EE3D040}" type="presParOf" srcId="{7BE20600-E8CE-4732-91CB-DDCF05CDAFCF}" destId="{5E84882A-8332-436B-9271-1EC3117E9C58}" srcOrd="6" destOrd="0" presId="urn:microsoft.com/office/officeart/2017/3/layout/HorizontalLabelsTimeline"/>
    <dgm:cxn modelId="{06EE7FD0-BA0F-4ADC-A940-1DCB6E202616}" type="presParOf" srcId="{5E84882A-8332-436B-9271-1EC3117E9C58}" destId="{B90EB5D1-D114-4585-A4C1-64024A9D6E06}" srcOrd="0" destOrd="0" presId="urn:microsoft.com/office/officeart/2017/3/layout/HorizontalLabelsTimeline"/>
    <dgm:cxn modelId="{398AD8C2-EB48-456B-BE2D-BE0F4F23B297}" type="presParOf" srcId="{5E84882A-8332-436B-9271-1EC3117E9C58}" destId="{F0619628-39F3-4EC4-B990-595082138DF1}" srcOrd="1" destOrd="0" presId="urn:microsoft.com/office/officeart/2017/3/layout/HorizontalLabelsTimeline"/>
    <dgm:cxn modelId="{9B2280CF-DE4B-414C-8EA2-8C4124AEEE0F}" type="presParOf" srcId="{F0619628-39F3-4EC4-B990-595082138DF1}" destId="{05473ACA-873C-4CD0-9BE8-EF96D9AD8CCC}" srcOrd="0" destOrd="0" presId="urn:microsoft.com/office/officeart/2017/3/layout/HorizontalLabelsTimeline"/>
    <dgm:cxn modelId="{3623F74F-9076-4B96-830D-9585706F1B7A}" type="presParOf" srcId="{F0619628-39F3-4EC4-B990-595082138DF1}" destId="{9FE56445-989D-4E29-8E31-996E2635870B}" srcOrd="1" destOrd="0" presId="urn:microsoft.com/office/officeart/2017/3/layout/HorizontalLabelsTimeline"/>
    <dgm:cxn modelId="{CA4CEB00-B1A0-40F8-94C5-BFD05FD5E0E6}" type="presParOf" srcId="{5E84882A-8332-436B-9271-1EC3117E9C58}" destId="{C66DCCBA-7002-42CB-89D1-851BF9BDCD80}" srcOrd="2" destOrd="0" presId="urn:microsoft.com/office/officeart/2017/3/layout/HorizontalLabelsTimeline"/>
    <dgm:cxn modelId="{8991A44B-7407-4FA4-B48D-EBE9E6E76517}" type="presParOf" srcId="{5E84882A-8332-436B-9271-1EC3117E9C58}" destId="{73BB67B1-6918-420C-8957-A5F1C40EA020}" srcOrd="3" destOrd="0" presId="urn:microsoft.com/office/officeart/2017/3/layout/HorizontalLabelsTimeline"/>
    <dgm:cxn modelId="{40E5C519-35FD-4BA2-AC6B-C4BD2FED4103}" type="presParOf" srcId="{5E84882A-8332-436B-9271-1EC3117E9C58}" destId="{E34A8946-829A-4D96-9643-84D69DC8E10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00C98E-42FC-4449-8494-9CBB2454324E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8759F9-B253-4F90-A43A-7DC2F094DE7F}">
      <dgm:prSet custT="1"/>
      <dgm:spPr/>
      <dgm:t>
        <a:bodyPr/>
        <a:lstStyle/>
        <a:p>
          <a:pPr>
            <a:defRPr b="1"/>
          </a:pPr>
          <a:r>
            <a:rPr lang="en-US" sz="1600"/>
            <a:t>1900s – 2000s</a:t>
          </a:r>
        </a:p>
      </dgm:t>
    </dgm:pt>
    <dgm:pt modelId="{CC3E6426-5F2A-4306-A2AB-4AF9B0530120}" type="parTrans" cxnId="{AEB63687-DA09-406D-87E7-28BABC3A05A4}">
      <dgm:prSet/>
      <dgm:spPr/>
      <dgm:t>
        <a:bodyPr/>
        <a:lstStyle/>
        <a:p>
          <a:endParaRPr lang="en-US" sz="1600"/>
        </a:p>
      </dgm:t>
    </dgm:pt>
    <dgm:pt modelId="{66C52339-8ED7-4CCF-817B-D90CB0B57893}" type="sibTrans" cxnId="{AEB63687-DA09-406D-87E7-28BABC3A05A4}">
      <dgm:prSet/>
      <dgm:spPr/>
      <dgm:t>
        <a:bodyPr/>
        <a:lstStyle/>
        <a:p>
          <a:endParaRPr lang="en-US" sz="1600"/>
        </a:p>
      </dgm:t>
    </dgm:pt>
    <dgm:pt modelId="{18C9E01E-7EEF-4C28-BD12-2587F03BFC1E}">
      <dgm:prSet custT="1"/>
      <dgm:spPr/>
      <dgm:t>
        <a:bodyPr/>
        <a:lstStyle/>
        <a:p>
          <a:r>
            <a:rPr lang="en-US" sz="1600"/>
            <a:t>Machine Learning and Neural Networks</a:t>
          </a:r>
        </a:p>
      </dgm:t>
    </dgm:pt>
    <dgm:pt modelId="{355C26CB-EE6D-4808-B4EA-ACC969AE34EA}" type="parTrans" cxnId="{879A82F9-F134-4C4F-8AA8-C39031449EF5}">
      <dgm:prSet/>
      <dgm:spPr/>
      <dgm:t>
        <a:bodyPr/>
        <a:lstStyle/>
        <a:p>
          <a:endParaRPr lang="en-US" sz="1600"/>
        </a:p>
      </dgm:t>
    </dgm:pt>
    <dgm:pt modelId="{A8924A9E-8740-47D3-8FEE-C33C4A6247E8}" type="sibTrans" cxnId="{879A82F9-F134-4C4F-8AA8-C39031449EF5}">
      <dgm:prSet/>
      <dgm:spPr/>
      <dgm:t>
        <a:bodyPr/>
        <a:lstStyle/>
        <a:p>
          <a:endParaRPr lang="en-US" sz="1600"/>
        </a:p>
      </dgm:t>
    </dgm:pt>
    <dgm:pt modelId="{13EFF709-6207-4BD0-8F56-2CBA007B5C9B}">
      <dgm:prSet custT="1"/>
      <dgm:spPr/>
      <dgm:t>
        <a:bodyPr/>
        <a:lstStyle/>
        <a:p>
          <a:r>
            <a:rPr lang="en-US" sz="1600" dirty="0"/>
            <a:t>the focus shifted toward machine learning approaches and neural networks. Advances in algorithms and computational power.</a:t>
          </a:r>
        </a:p>
      </dgm:t>
    </dgm:pt>
    <dgm:pt modelId="{69FED4B7-C1FD-472B-B44B-166D3475A247}" type="parTrans" cxnId="{9425D3B2-BD4A-4A5B-B3D5-F6EE48D05320}">
      <dgm:prSet/>
      <dgm:spPr/>
      <dgm:t>
        <a:bodyPr/>
        <a:lstStyle/>
        <a:p>
          <a:endParaRPr lang="en-US" sz="1600"/>
        </a:p>
      </dgm:t>
    </dgm:pt>
    <dgm:pt modelId="{BAF73C27-4CE7-465E-8326-593F782FF770}" type="sibTrans" cxnId="{9425D3B2-BD4A-4A5B-B3D5-F6EE48D05320}">
      <dgm:prSet/>
      <dgm:spPr/>
      <dgm:t>
        <a:bodyPr/>
        <a:lstStyle/>
        <a:p>
          <a:endParaRPr lang="en-US" sz="1600"/>
        </a:p>
      </dgm:t>
    </dgm:pt>
    <dgm:pt modelId="{C0DA59D2-79CC-470F-AFA8-AB5E894B905A}">
      <dgm:prSet custT="1"/>
      <dgm:spPr/>
      <dgm:t>
        <a:bodyPr/>
        <a:lstStyle/>
        <a:p>
          <a:r>
            <a:rPr lang="en-US" sz="1600" dirty="0"/>
            <a:t>C, C++, MATLAB, JAVA, Perl, </a:t>
          </a:r>
          <a:r>
            <a:rPr lang="en-US" sz="1600" dirty="0">
              <a:highlight>
                <a:srgbClr val="FFFF00"/>
              </a:highlight>
            </a:rPr>
            <a:t>Python</a:t>
          </a:r>
          <a:r>
            <a:rPr lang="en-US" sz="1600" dirty="0"/>
            <a:t>, R, SAS</a:t>
          </a:r>
        </a:p>
      </dgm:t>
    </dgm:pt>
    <dgm:pt modelId="{0C1E3325-B968-480A-974A-00822E76FF8C}" type="parTrans" cxnId="{948D8ABB-D518-4A3F-B16D-4F6927C0F461}">
      <dgm:prSet/>
      <dgm:spPr/>
      <dgm:t>
        <a:bodyPr/>
        <a:lstStyle/>
        <a:p>
          <a:endParaRPr lang="en-US" sz="1600"/>
        </a:p>
      </dgm:t>
    </dgm:pt>
    <dgm:pt modelId="{DABD2560-EF13-40DB-B302-1B7D4270EE06}" type="sibTrans" cxnId="{948D8ABB-D518-4A3F-B16D-4F6927C0F461}">
      <dgm:prSet/>
      <dgm:spPr/>
      <dgm:t>
        <a:bodyPr/>
        <a:lstStyle/>
        <a:p>
          <a:endParaRPr lang="en-US" sz="1600"/>
        </a:p>
      </dgm:t>
    </dgm:pt>
    <dgm:pt modelId="{3EC9E689-2515-4579-8F59-D7AD90DB17FF}">
      <dgm:prSet custT="1"/>
      <dgm:spPr/>
      <dgm:t>
        <a:bodyPr/>
        <a:lstStyle/>
        <a:p>
          <a:pPr>
            <a:defRPr b="1"/>
          </a:pPr>
          <a:r>
            <a:rPr lang="en-US" sz="1600"/>
            <a:t>2010s – present</a:t>
          </a:r>
        </a:p>
      </dgm:t>
    </dgm:pt>
    <dgm:pt modelId="{AD69159A-7AC5-4E6F-A50B-1CB701055E2A}" type="parTrans" cxnId="{029585C5-EC1C-47B9-9A64-A480CA9F3485}">
      <dgm:prSet/>
      <dgm:spPr/>
      <dgm:t>
        <a:bodyPr/>
        <a:lstStyle/>
        <a:p>
          <a:endParaRPr lang="en-US" sz="1600"/>
        </a:p>
      </dgm:t>
    </dgm:pt>
    <dgm:pt modelId="{D1331C47-17D8-4181-AAE8-D818F6AE3CAA}" type="sibTrans" cxnId="{029585C5-EC1C-47B9-9A64-A480CA9F3485}">
      <dgm:prSet/>
      <dgm:spPr/>
      <dgm:t>
        <a:bodyPr/>
        <a:lstStyle/>
        <a:p>
          <a:endParaRPr lang="en-US" sz="1600"/>
        </a:p>
      </dgm:t>
    </dgm:pt>
    <dgm:pt modelId="{E8A53409-131A-4B78-9B11-EC3F109E2D16}">
      <dgm:prSet custT="1"/>
      <dgm:spPr/>
      <dgm:t>
        <a:bodyPr/>
        <a:lstStyle/>
        <a:p>
          <a:r>
            <a:rPr lang="en-US" sz="1600" dirty="0"/>
            <a:t>Big Data and Deep Learning</a:t>
          </a:r>
        </a:p>
      </dgm:t>
    </dgm:pt>
    <dgm:pt modelId="{C521AE1E-C5F7-4537-A831-088AC99C8429}" type="parTrans" cxnId="{11199985-E7AF-431D-A9DE-25AC56DF554F}">
      <dgm:prSet/>
      <dgm:spPr/>
      <dgm:t>
        <a:bodyPr/>
        <a:lstStyle/>
        <a:p>
          <a:endParaRPr lang="en-US" sz="1600"/>
        </a:p>
      </dgm:t>
    </dgm:pt>
    <dgm:pt modelId="{524D124E-D4DF-49D0-8892-8513C41E3226}" type="sibTrans" cxnId="{11199985-E7AF-431D-A9DE-25AC56DF554F}">
      <dgm:prSet/>
      <dgm:spPr/>
      <dgm:t>
        <a:bodyPr/>
        <a:lstStyle/>
        <a:p>
          <a:endParaRPr lang="en-US" sz="1600"/>
        </a:p>
      </dgm:t>
    </dgm:pt>
    <dgm:pt modelId="{42478CB3-52DE-4250-B98F-3C47D523FE14}">
      <dgm:prSet custT="1"/>
      <dgm:spPr/>
      <dgm:t>
        <a:bodyPr/>
        <a:lstStyle/>
        <a:p>
          <a:r>
            <a:rPr lang="en-US" sz="1600"/>
            <a:t>a transformative phase in AI </a:t>
          </a:r>
        </a:p>
      </dgm:t>
    </dgm:pt>
    <dgm:pt modelId="{8D39516F-2ED9-453D-9B38-A28F665281DB}" type="parTrans" cxnId="{0A0E61C5-BF26-4CA4-8943-B266D46C5246}">
      <dgm:prSet/>
      <dgm:spPr/>
      <dgm:t>
        <a:bodyPr/>
        <a:lstStyle/>
        <a:p>
          <a:endParaRPr lang="en-US" sz="1600"/>
        </a:p>
      </dgm:t>
    </dgm:pt>
    <dgm:pt modelId="{44814B9F-772D-4619-A964-21DF8797412B}" type="sibTrans" cxnId="{0A0E61C5-BF26-4CA4-8943-B266D46C5246}">
      <dgm:prSet/>
      <dgm:spPr/>
      <dgm:t>
        <a:bodyPr/>
        <a:lstStyle/>
        <a:p>
          <a:endParaRPr lang="en-US" sz="1600"/>
        </a:p>
      </dgm:t>
    </dgm:pt>
    <dgm:pt modelId="{6832906C-3605-4793-9BB2-121827D962DA}">
      <dgm:prSet custT="1"/>
      <dgm:spPr/>
      <dgm:t>
        <a:bodyPr/>
        <a:lstStyle/>
        <a:p>
          <a:r>
            <a:rPr lang="en-US" sz="1600" dirty="0">
              <a:highlight>
                <a:srgbClr val="FFFF00"/>
              </a:highlight>
            </a:rPr>
            <a:t>Python</a:t>
          </a:r>
          <a:r>
            <a:rPr lang="en-US" sz="1600" dirty="0"/>
            <a:t>, Scala, Node.js, C++, GO, MATLAB</a:t>
          </a:r>
        </a:p>
      </dgm:t>
    </dgm:pt>
    <dgm:pt modelId="{68A7288F-F89A-4212-83B8-3984637B0783}" type="parTrans" cxnId="{0447478B-EF9D-4E37-8642-902D6DF6B93C}">
      <dgm:prSet/>
      <dgm:spPr/>
      <dgm:t>
        <a:bodyPr/>
        <a:lstStyle/>
        <a:p>
          <a:endParaRPr lang="en-US" sz="1600"/>
        </a:p>
      </dgm:t>
    </dgm:pt>
    <dgm:pt modelId="{9775D05D-F3F7-4886-9574-B3E12C701C39}" type="sibTrans" cxnId="{0447478B-EF9D-4E37-8642-902D6DF6B93C}">
      <dgm:prSet/>
      <dgm:spPr/>
      <dgm:t>
        <a:bodyPr/>
        <a:lstStyle/>
        <a:p>
          <a:endParaRPr lang="en-US" sz="1600"/>
        </a:p>
      </dgm:t>
    </dgm:pt>
    <dgm:pt modelId="{F44473C5-91FC-45A8-B21C-244B4E2BB7EC}">
      <dgm:prSet custT="1"/>
      <dgm:spPr/>
      <dgm:t>
        <a:bodyPr/>
        <a:lstStyle/>
        <a:p>
          <a:pPr>
            <a:defRPr b="1"/>
          </a:pPr>
          <a:r>
            <a:rPr lang="en-US" sz="1600"/>
            <a:t>2024</a:t>
          </a:r>
        </a:p>
      </dgm:t>
    </dgm:pt>
    <dgm:pt modelId="{0F497685-A2E1-468A-B072-B5451EBA6F72}" type="parTrans" cxnId="{B5016644-E022-40E6-BDBC-862F95DE0956}">
      <dgm:prSet/>
      <dgm:spPr/>
      <dgm:t>
        <a:bodyPr/>
        <a:lstStyle/>
        <a:p>
          <a:endParaRPr lang="en-US" sz="1600"/>
        </a:p>
      </dgm:t>
    </dgm:pt>
    <dgm:pt modelId="{90F6DC5B-3179-4C44-AF37-8F2EDA53E838}" type="sibTrans" cxnId="{B5016644-E022-40E6-BDBC-862F95DE0956}">
      <dgm:prSet/>
      <dgm:spPr/>
      <dgm:t>
        <a:bodyPr/>
        <a:lstStyle/>
        <a:p>
          <a:endParaRPr lang="en-US" sz="1600"/>
        </a:p>
      </dgm:t>
    </dgm:pt>
    <dgm:pt modelId="{BD3F275A-B521-46DF-B716-E2164D52E028}">
      <dgm:prSet custT="1"/>
      <dgm:spPr/>
      <dgm:t>
        <a:bodyPr/>
        <a:lstStyle/>
        <a:p>
          <a:r>
            <a:rPr lang="en-US" sz="1600"/>
            <a:t>Current Landscape:</a:t>
          </a:r>
        </a:p>
      </dgm:t>
    </dgm:pt>
    <dgm:pt modelId="{D9F5CB7B-A870-4A82-9CD5-E2DBB69E4E46}" type="parTrans" cxnId="{FBCB2BE5-6423-488C-B415-AA4E6355BC12}">
      <dgm:prSet/>
      <dgm:spPr/>
      <dgm:t>
        <a:bodyPr/>
        <a:lstStyle/>
        <a:p>
          <a:endParaRPr lang="en-US" sz="1600"/>
        </a:p>
      </dgm:t>
    </dgm:pt>
    <dgm:pt modelId="{162B7588-6705-406E-9448-33CC1E7A3D4A}" type="sibTrans" cxnId="{FBCB2BE5-6423-488C-B415-AA4E6355BC12}">
      <dgm:prSet/>
      <dgm:spPr/>
      <dgm:t>
        <a:bodyPr/>
        <a:lstStyle/>
        <a:p>
          <a:endParaRPr lang="en-US" sz="1600"/>
        </a:p>
      </dgm:t>
    </dgm:pt>
    <dgm:pt modelId="{91696A5C-69FD-4372-B083-FD8959E69699}">
      <dgm:prSet custT="1"/>
      <dgm:spPr/>
      <dgm:t>
        <a:bodyPr/>
        <a:lstStyle/>
        <a:p>
          <a:r>
            <a:rPr lang="en-US" sz="1600" dirty="0"/>
            <a:t>Today, AI is a pervasive part of modern technology, influencing various industries such as healthcare, finance, transportation, and entertainment. </a:t>
          </a:r>
        </a:p>
      </dgm:t>
    </dgm:pt>
    <dgm:pt modelId="{0B8E873F-2C76-444F-AB35-71E72E60BB8C}" type="parTrans" cxnId="{36EDD26D-58F0-4732-A327-0BD9B66202AE}">
      <dgm:prSet/>
      <dgm:spPr/>
      <dgm:t>
        <a:bodyPr/>
        <a:lstStyle/>
        <a:p>
          <a:endParaRPr lang="en-US" sz="1600"/>
        </a:p>
      </dgm:t>
    </dgm:pt>
    <dgm:pt modelId="{62D98387-8154-4C02-B7FC-DC16191FDF00}" type="sibTrans" cxnId="{36EDD26D-58F0-4732-A327-0BD9B66202AE}">
      <dgm:prSet/>
      <dgm:spPr/>
      <dgm:t>
        <a:bodyPr/>
        <a:lstStyle/>
        <a:p>
          <a:endParaRPr lang="en-US" sz="1600"/>
        </a:p>
      </dgm:t>
    </dgm:pt>
    <dgm:pt modelId="{411CCB99-48F6-4B4C-9E8B-FAA5C424D285}">
      <dgm:prSet custT="1"/>
      <dgm:spPr/>
      <dgm:t>
        <a:bodyPr/>
        <a:lstStyle/>
        <a:p>
          <a:r>
            <a:rPr lang="en-US" sz="1600" dirty="0">
              <a:highlight>
                <a:srgbClr val="FFFF00"/>
              </a:highlight>
            </a:rPr>
            <a:t>Python – emerging as dominant language</a:t>
          </a:r>
        </a:p>
      </dgm:t>
    </dgm:pt>
    <dgm:pt modelId="{A063A570-2F3C-4D1F-B458-303703260969}" type="parTrans" cxnId="{2710AE8B-808D-4DE3-9D7F-7142A772AE87}">
      <dgm:prSet/>
      <dgm:spPr/>
      <dgm:t>
        <a:bodyPr/>
        <a:lstStyle/>
        <a:p>
          <a:endParaRPr lang="en-IN"/>
        </a:p>
      </dgm:t>
    </dgm:pt>
    <dgm:pt modelId="{52664174-44A7-428C-B458-125F39FC4877}" type="sibTrans" cxnId="{2710AE8B-808D-4DE3-9D7F-7142A772AE87}">
      <dgm:prSet/>
      <dgm:spPr/>
      <dgm:t>
        <a:bodyPr/>
        <a:lstStyle/>
        <a:p>
          <a:endParaRPr lang="en-IN"/>
        </a:p>
      </dgm:t>
    </dgm:pt>
    <dgm:pt modelId="{1A82A9E1-7159-41F9-A5CD-7085C62CFD63}">
      <dgm:prSet custT="1"/>
      <dgm:spPr/>
      <dgm:t>
        <a:bodyPr/>
        <a:lstStyle/>
        <a:p>
          <a:endParaRPr lang="en-US" sz="1600" dirty="0"/>
        </a:p>
      </dgm:t>
    </dgm:pt>
    <dgm:pt modelId="{5D323F6C-A890-467D-80E9-48E27578DE25}" type="parTrans" cxnId="{4D145B9E-CD92-47A2-A19D-D558A50B3D45}">
      <dgm:prSet/>
      <dgm:spPr/>
      <dgm:t>
        <a:bodyPr/>
        <a:lstStyle/>
        <a:p>
          <a:endParaRPr lang="en-IN"/>
        </a:p>
      </dgm:t>
    </dgm:pt>
    <dgm:pt modelId="{C2AD1C35-5F2E-4CB8-A311-7B1DD87106BD}" type="sibTrans" cxnId="{4D145B9E-CD92-47A2-A19D-D558A50B3D45}">
      <dgm:prSet/>
      <dgm:spPr/>
      <dgm:t>
        <a:bodyPr/>
        <a:lstStyle/>
        <a:p>
          <a:endParaRPr lang="en-IN"/>
        </a:p>
      </dgm:t>
    </dgm:pt>
    <dgm:pt modelId="{C5F142CB-052D-4637-BA90-0FBCAF2FBF1B}" type="pres">
      <dgm:prSet presAssocID="{2100C98E-42FC-4449-8494-9CBB2454324E}" presName="root" presStyleCnt="0">
        <dgm:presLayoutVars>
          <dgm:chMax/>
          <dgm:chPref/>
          <dgm:animLvl val="lvl"/>
        </dgm:presLayoutVars>
      </dgm:prSet>
      <dgm:spPr/>
    </dgm:pt>
    <dgm:pt modelId="{ABD0C703-5DD1-4DEC-BD58-77A844949F16}" type="pres">
      <dgm:prSet presAssocID="{2100C98E-42FC-4449-8494-9CBB2454324E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4A56EACF-9D28-49D6-A091-FA16FBE3B2E6}" type="pres">
      <dgm:prSet presAssocID="{2100C98E-42FC-4449-8494-9CBB2454324E}" presName="nodes" presStyleCnt="0">
        <dgm:presLayoutVars>
          <dgm:chMax/>
          <dgm:chPref/>
          <dgm:animLvl val="lvl"/>
        </dgm:presLayoutVars>
      </dgm:prSet>
      <dgm:spPr/>
    </dgm:pt>
    <dgm:pt modelId="{6CA80A8A-C084-4E71-B81E-527858B7796E}" type="pres">
      <dgm:prSet presAssocID="{C78759F9-B253-4F90-A43A-7DC2F094DE7F}" presName="composite" presStyleCnt="0"/>
      <dgm:spPr/>
    </dgm:pt>
    <dgm:pt modelId="{DE95F92E-D64C-44D2-BFEB-238DFFB1CD77}" type="pres">
      <dgm:prSet presAssocID="{C78759F9-B253-4F90-A43A-7DC2F094DE7F}" presName="ConnectorPoint" presStyleLbl="lnNode1" presStyleIdx="0" presStyleCnt="3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61F7CF0-C2D9-475D-9DB7-4207D5047FA5}" type="pres">
      <dgm:prSet presAssocID="{C78759F9-B253-4F90-A43A-7DC2F094DE7F}" presName="DropPinPlaceHolder" presStyleCnt="0"/>
      <dgm:spPr/>
    </dgm:pt>
    <dgm:pt modelId="{4D223E58-5AC2-496E-AD25-DD6834644EFE}" type="pres">
      <dgm:prSet presAssocID="{C78759F9-B253-4F90-A43A-7DC2F094DE7F}" presName="DropPin" presStyleLbl="alignNode1" presStyleIdx="0" presStyleCnt="3"/>
      <dgm:spPr/>
    </dgm:pt>
    <dgm:pt modelId="{8510F4C9-F6B1-43D1-B3D8-EABE46C5CB01}" type="pres">
      <dgm:prSet presAssocID="{C78759F9-B253-4F90-A43A-7DC2F094DE7F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079976A-61FF-4C51-8398-15A44E6FF5D3}" type="pres">
      <dgm:prSet presAssocID="{C78759F9-B253-4F90-A43A-7DC2F094DE7F}" presName="L2TextContainer" presStyleLbl="revTx" presStyleIdx="0" presStyleCnt="6">
        <dgm:presLayoutVars>
          <dgm:bulletEnabled val="1"/>
        </dgm:presLayoutVars>
      </dgm:prSet>
      <dgm:spPr/>
    </dgm:pt>
    <dgm:pt modelId="{587BD8B4-EF7D-442F-9B62-66915560F427}" type="pres">
      <dgm:prSet presAssocID="{C78759F9-B253-4F90-A43A-7DC2F094DE7F}" presName="L1TextContainer" presStyleLbl="revTx" presStyleIdx="1" presStyleCnt="6" custLinFactNeighborX="-245" custLinFactNeighborY="-32828">
        <dgm:presLayoutVars>
          <dgm:chMax val="1"/>
          <dgm:chPref val="1"/>
          <dgm:bulletEnabled val="1"/>
        </dgm:presLayoutVars>
      </dgm:prSet>
      <dgm:spPr/>
    </dgm:pt>
    <dgm:pt modelId="{72DCAABD-7A2B-495E-B2DB-7E57F05DAC0A}" type="pres">
      <dgm:prSet presAssocID="{C78759F9-B253-4F90-A43A-7DC2F094DE7F}" presName="ConnectLine" presStyleLbl="sibTrans1D1" presStyleIdx="0" presStyleCnt="3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3BCE42C-8DCB-4AB7-A2B8-AFA210EC385E}" type="pres">
      <dgm:prSet presAssocID="{C78759F9-B253-4F90-A43A-7DC2F094DE7F}" presName="EmptyPlaceHolder" presStyleCnt="0"/>
      <dgm:spPr/>
    </dgm:pt>
    <dgm:pt modelId="{B24FBD3F-A150-4D20-A3CE-C8345F7D3395}" type="pres">
      <dgm:prSet presAssocID="{66C52339-8ED7-4CCF-817B-D90CB0B57893}" presName="spaceBetweenRectangles" presStyleCnt="0"/>
      <dgm:spPr/>
    </dgm:pt>
    <dgm:pt modelId="{1F74DF71-E6CA-4401-8428-DC0F84BCD0C4}" type="pres">
      <dgm:prSet presAssocID="{3EC9E689-2515-4579-8F59-D7AD90DB17FF}" presName="composite" presStyleCnt="0"/>
      <dgm:spPr/>
    </dgm:pt>
    <dgm:pt modelId="{12B2EBDA-4860-4C74-8F33-4429B5181CCB}" type="pres">
      <dgm:prSet presAssocID="{3EC9E689-2515-4579-8F59-D7AD90DB17FF}" presName="ConnectorPoint" presStyleLbl="lnNode1" presStyleIdx="1" presStyleCnt="3"/>
      <dgm:spPr>
        <a:solidFill>
          <a:schemeClr val="accent5">
            <a:hueOff val="-3379271"/>
            <a:satOff val="-8710"/>
            <a:lumOff val="-5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4BE20C3-F4E7-4865-BBE2-208955AABB2F}" type="pres">
      <dgm:prSet presAssocID="{3EC9E689-2515-4579-8F59-D7AD90DB17FF}" presName="DropPinPlaceHolder" presStyleCnt="0"/>
      <dgm:spPr/>
    </dgm:pt>
    <dgm:pt modelId="{30B0AF67-CA09-48B7-BC09-6C2AC22CDC75}" type="pres">
      <dgm:prSet presAssocID="{3EC9E689-2515-4579-8F59-D7AD90DB17FF}" presName="DropPin" presStyleLbl="alignNode1" presStyleIdx="1" presStyleCnt="3"/>
      <dgm:spPr/>
    </dgm:pt>
    <dgm:pt modelId="{05D7F351-EBEC-4A9A-BCE4-591B6B1C3A8E}" type="pres">
      <dgm:prSet presAssocID="{3EC9E689-2515-4579-8F59-D7AD90DB17FF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5CDC566-1769-4E55-9D92-37C6C02584A4}" type="pres">
      <dgm:prSet presAssocID="{3EC9E689-2515-4579-8F59-D7AD90DB17FF}" presName="L2TextContainer" presStyleLbl="revTx" presStyleIdx="2" presStyleCnt="6">
        <dgm:presLayoutVars>
          <dgm:bulletEnabled val="1"/>
        </dgm:presLayoutVars>
      </dgm:prSet>
      <dgm:spPr/>
    </dgm:pt>
    <dgm:pt modelId="{297C28C2-4BB3-46B2-B1EF-24951E3A0D6E}" type="pres">
      <dgm:prSet presAssocID="{3EC9E689-2515-4579-8F59-D7AD90DB17FF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6FF770A2-8FFF-49D0-85CD-41141EF85309}" type="pres">
      <dgm:prSet presAssocID="{3EC9E689-2515-4579-8F59-D7AD90DB17FF}" presName="ConnectLine" presStyleLbl="sibTrans1D1" presStyleIdx="1" presStyleCnt="3"/>
      <dgm:spPr>
        <a:noFill/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dash"/>
          <a:miter lim="800000"/>
        </a:ln>
        <a:effectLst/>
      </dgm:spPr>
    </dgm:pt>
    <dgm:pt modelId="{F6F19D71-1D3C-4CFF-B9D5-F6D5351AF60F}" type="pres">
      <dgm:prSet presAssocID="{3EC9E689-2515-4579-8F59-D7AD90DB17FF}" presName="EmptyPlaceHolder" presStyleCnt="0"/>
      <dgm:spPr/>
    </dgm:pt>
    <dgm:pt modelId="{49977DEF-C7F6-4F32-8887-13B6012D6826}" type="pres">
      <dgm:prSet presAssocID="{D1331C47-17D8-4181-AAE8-D818F6AE3CAA}" presName="spaceBetweenRectangles" presStyleCnt="0"/>
      <dgm:spPr/>
    </dgm:pt>
    <dgm:pt modelId="{CF30429C-D98E-4F0B-921C-99AA3034FA5E}" type="pres">
      <dgm:prSet presAssocID="{F44473C5-91FC-45A8-B21C-244B4E2BB7EC}" presName="composite" presStyleCnt="0"/>
      <dgm:spPr/>
    </dgm:pt>
    <dgm:pt modelId="{2AAE520A-457B-477F-8AA9-37967F256C8F}" type="pres">
      <dgm:prSet presAssocID="{F44473C5-91FC-45A8-B21C-244B4E2BB7EC}" presName="ConnectorPoint" presStyleLbl="lnNode1" presStyleIdx="2" presStyleCnt="3"/>
      <dgm:spPr>
        <a:solidFill>
          <a:schemeClr val="accent5">
            <a:hueOff val="-6758543"/>
            <a:satOff val="-17419"/>
            <a:lumOff val="-1176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6C75286-6AFF-4E4E-BCFB-9E387C3E27ED}" type="pres">
      <dgm:prSet presAssocID="{F44473C5-91FC-45A8-B21C-244B4E2BB7EC}" presName="DropPinPlaceHolder" presStyleCnt="0"/>
      <dgm:spPr/>
    </dgm:pt>
    <dgm:pt modelId="{986824F6-19B7-479F-8311-D3A6C8DDE6ED}" type="pres">
      <dgm:prSet presAssocID="{F44473C5-91FC-45A8-B21C-244B4E2BB7EC}" presName="DropPin" presStyleLbl="alignNode1" presStyleIdx="2" presStyleCnt="3"/>
      <dgm:spPr/>
    </dgm:pt>
    <dgm:pt modelId="{745B4BB3-9E91-4D6D-8D9A-A6CE5B8C3C4A}" type="pres">
      <dgm:prSet presAssocID="{F44473C5-91FC-45A8-B21C-244B4E2BB7EC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23265FA-36E4-4778-87BD-E2EDE031CE51}" type="pres">
      <dgm:prSet presAssocID="{F44473C5-91FC-45A8-B21C-244B4E2BB7EC}" presName="L2TextContainer" presStyleLbl="revTx" presStyleIdx="4" presStyleCnt="6">
        <dgm:presLayoutVars>
          <dgm:bulletEnabled val="1"/>
        </dgm:presLayoutVars>
      </dgm:prSet>
      <dgm:spPr/>
    </dgm:pt>
    <dgm:pt modelId="{F780A54C-9363-4161-8B74-ACF5DE5F96D8}" type="pres">
      <dgm:prSet presAssocID="{F44473C5-91FC-45A8-B21C-244B4E2BB7EC}" presName="L1TextContainer" presStyleLbl="revTx" presStyleIdx="5" presStyleCnt="6" custLinFactNeighborX="-245" custLinFactNeighborY="-31226">
        <dgm:presLayoutVars>
          <dgm:chMax val="1"/>
          <dgm:chPref val="1"/>
          <dgm:bulletEnabled val="1"/>
        </dgm:presLayoutVars>
      </dgm:prSet>
      <dgm:spPr/>
    </dgm:pt>
    <dgm:pt modelId="{0F84BA8B-C205-4FAC-B950-B726E926CB6B}" type="pres">
      <dgm:prSet presAssocID="{F44473C5-91FC-45A8-B21C-244B4E2BB7EC}" presName="ConnectLine" presStyleLbl="sibTrans1D1" presStyleIdx="2" presStyleCnt="3"/>
      <dgm:spPr>
        <a:noFill/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dash"/>
          <a:miter lim="800000"/>
        </a:ln>
        <a:effectLst/>
      </dgm:spPr>
    </dgm:pt>
    <dgm:pt modelId="{5DF6B5E6-9D4E-4960-A85C-6BFE635A945F}" type="pres">
      <dgm:prSet presAssocID="{F44473C5-91FC-45A8-B21C-244B4E2BB7EC}" presName="EmptyPlaceHolder" presStyleCnt="0"/>
      <dgm:spPr/>
    </dgm:pt>
  </dgm:ptLst>
  <dgm:cxnLst>
    <dgm:cxn modelId="{BFBC3D22-0DD4-47B4-BBE5-BDFAB8CDA4A4}" type="presOf" srcId="{2100C98E-42FC-4449-8494-9CBB2454324E}" destId="{C5F142CB-052D-4637-BA90-0FBCAF2FBF1B}" srcOrd="0" destOrd="0" presId="urn:microsoft.com/office/officeart/2017/3/layout/DropPinTimeline"/>
    <dgm:cxn modelId="{B5016644-E022-40E6-BDBC-862F95DE0956}" srcId="{2100C98E-42FC-4449-8494-9CBB2454324E}" destId="{F44473C5-91FC-45A8-B21C-244B4E2BB7EC}" srcOrd="2" destOrd="0" parTransId="{0F497685-A2E1-468A-B072-B5451EBA6F72}" sibTransId="{90F6DC5B-3179-4C44-AF37-8F2EDA53E838}"/>
    <dgm:cxn modelId="{4F27364C-A152-4BB1-AE79-2CB43EB8039D}" type="presOf" srcId="{3EC9E689-2515-4579-8F59-D7AD90DB17FF}" destId="{297C28C2-4BB3-46B2-B1EF-24951E3A0D6E}" srcOrd="0" destOrd="0" presId="urn:microsoft.com/office/officeart/2017/3/layout/DropPinTimeline"/>
    <dgm:cxn modelId="{36EDD26D-58F0-4732-A327-0BD9B66202AE}" srcId="{BD3F275A-B521-46DF-B716-E2164D52E028}" destId="{91696A5C-69FD-4372-B083-FD8959E69699}" srcOrd="0" destOrd="0" parTransId="{0B8E873F-2C76-444F-AB35-71E72E60BB8C}" sibTransId="{62D98387-8154-4C02-B7FC-DC16191FDF00}"/>
    <dgm:cxn modelId="{73D4CF53-1441-4C33-A470-912DBAEE4D1D}" type="presOf" srcId="{C78759F9-B253-4F90-A43A-7DC2F094DE7F}" destId="{587BD8B4-EF7D-442F-9B62-66915560F427}" srcOrd="0" destOrd="0" presId="urn:microsoft.com/office/officeart/2017/3/layout/DropPinTimeline"/>
    <dgm:cxn modelId="{387FE47D-7D70-46D4-8902-361857F0888C}" type="presOf" srcId="{C0DA59D2-79CC-470F-AFA8-AB5E894B905A}" destId="{9079976A-61FF-4C51-8398-15A44E6FF5D3}" srcOrd="0" destOrd="2" presId="urn:microsoft.com/office/officeart/2017/3/layout/DropPinTimeline"/>
    <dgm:cxn modelId="{11199985-E7AF-431D-A9DE-25AC56DF554F}" srcId="{3EC9E689-2515-4579-8F59-D7AD90DB17FF}" destId="{E8A53409-131A-4B78-9B11-EC3F109E2D16}" srcOrd="0" destOrd="0" parTransId="{C521AE1E-C5F7-4537-A831-088AC99C8429}" sibTransId="{524D124E-D4DF-49D0-8892-8513C41E3226}"/>
    <dgm:cxn modelId="{AEB63687-DA09-406D-87E7-28BABC3A05A4}" srcId="{2100C98E-42FC-4449-8494-9CBB2454324E}" destId="{C78759F9-B253-4F90-A43A-7DC2F094DE7F}" srcOrd="0" destOrd="0" parTransId="{CC3E6426-5F2A-4306-A2AB-4AF9B0530120}" sibTransId="{66C52339-8ED7-4CCF-817B-D90CB0B57893}"/>
    <dgm:cxn modelId="{0447478B-EF9D-4E37-8642-902D6DF6B93C}" srcId="{E8A53409-131A-4B78-9B11-EC3F109E2D16}" destId="{6832906C-3605-4793-9BB2-121827D962DA}" srcOrd="1" destOrd="0" parTransId="{68A7288F-F89A-4212-83B8-3984637B0783}" sibTransId="{9775D05D-F3F7-4886-9574-B3E12C701C39}"/>
    <dgm:cxn modelId="{2710AE8B-808D-4DE3-9D7F-7142A772AE87}" srcId="{BD3F275A-B521-46DF-B716-E2164D52E028}" destId="{411CCB99-48F6-4B4C-9E8B-FAA5C424D285}" srcOrd="1" destOrd="0" parTransId="{A063A570-2F3C-4D1F-B458-303703260969}" sibTransId="{52664174-44A7-428C-B458-125F39FC4877}"/>
    <dgm:cxn modelId="{6B02A894-AD6F-4C6D-8005-40E48A50A4F8}" type="presOf" srcId="{13EFF709-6207-4BD0-8F56-2CBA007B5C9B}" destId="{9079976A-61FF-4C51-8398-15A44E6FF5D3}" srcOrd="0" destOrd="1" presId="urn:microsoft.com/office/officeart/2017/3/layout/DropPinTimeline"/>
    <dgm:cxn modelId="{4D145B9E-CD92-47A2-A19D-D558A50B3D45}" srcId="{BD3F275A-B521-46DF-B716-E2164D52E028}" destId="{1A82A9E1-7159-41F9-A5CD-7085C62CFD63}" srcOrd="2" destOrd="0" parTransId="{5D323F6C-A890-467D-80E9-48E27578DE25}" sibTransId="{C2AD1C35-5F2E-4CB8-A311-7B1DD87106BD}"/>
    <dgm:cxn modelId="{CC783B9F-9848-4E56-BEE0-1B5874ABEBA0}" type="presOf" srcId="{411CCB99-48F6-4B4C-9E8B-FAA5C424D285}" destId="{A23265FA-36E4-4778-87BD-E2EDE031CE51}" srcOrd="0" destOrd="2" presId="urn:microsoft.com/office/officeart/2017/3/layout/DropPinTimeline"/>
    <dgm:cxn modelId="{D0A9EEA2-E408-4F5F-BD9B-19C88699C877}" type="presOf" srcId="{BD3F275A-B521-46DF-B716-E2164D52E028}" destId="{A23265FA-36E4-4778-87BD-E2EDE031CE51}" srcOrd="0" destOrd="0" presId="urn:microsoft.com/office/officeart/2017/3/layout/DropPinTimeline"/>
    <dgm:cxn modelId="{02D84CA7-CBBE-41A7-B09F-5BB0CF8111C4}" type="presOf" srcId="{F44473C5-91FC-45A8-B21C-244B4E2BB7EC}" destId="{F780A54C-9363-4161-8B74-ACF5DE5F96D8}" srcOrd="0" destOrd="0" presId="urn:microsoft.com/office/officeart/2017/3/layout/DropPinTimeline"/>
    <dgm:cxn modelId="{3A47FEAB-4B33-479B-90A8-78BC0E34764D}" type="presOf" srcId="{E8A53409-131A-4B78-9B11-EC3F109E2D16}" destId="{25CDC566-1769-4E55-9D92-37C6C02584A4}" srcOrd="0" destOrd="0" presId="urn:microsoft.com/office/officeart/2017/3/layout/DropPinTimeline"/>
    <dgm:cxn modelId="{02BEA3AE-D11F-4B50-BB79-84F1B5196AF2}" type="presOf" srcId="{1A82A9E1-7159-41F9-A5CD-7085C62CFD63}" destId="{A23265FA-36E4-4778-87BD-E2EDE031CE51}" srcOrd="0" destOrd="3" presId="urn:microsoft.com/office/officeart/2017/3/layout/DropPinTimeline"/>
    <dgm:cxn modelId="{9425D3B2-BD4A-4A5B-B3D5-F6EE48D05320}" srcId="{18C9E01E-7EEF-4C28-BD12-2587F03BFC1E}" destId="{13EFF709-6207-4BD0-8F56-2CBA007B5C9B}" srcOrd="0" destOrd="0" parTransId="{69FED4B7-C1FD-472B-B44B-166D3475A247}" sibTransId="{BAF73C27-4CE7-465E-8326-593F782FF770}"/>
    <dgm:cxn modelId="{948D8ABB-D518-4A3F-B16D-4F6927C0F461}" srcId="{18C9E01E-7EEF-4C28-BD12-2587F03BFC1E}" destId="{C0DA59D2-79CC-470F-AFA8-AB5E894B905A}" srcOrd="1" destOrd="0" parTransId="{0C1E3325-B968-480A-974A-00822E76FF8C}" sibTransId="{DABD2560-EF13-40DB-B302-1B7D4270EE06}"/>
    <dgm:cxn modelId="{0A0E61C5-BF26-4CA4-8943-B266D46C5246}" srcId="{E8A53409-131A-4B78-9B11-EC3F109E2D16}" destId="{42478CB3-52DE-4250-B98F-3C47D523FE14}" srcOrd="0" destOrd="0" parTransId="{8D39516F-2ED9-453D-9B38-A28F665281DB}" sibTransId="{44814B9F-772D-4619-A964-21DF8797412B}"/>
    <dgm:cxn modelId="{029585C5-EC1C-47B9-9A64-A480CA9F3485}" srcId="{2100C98E-42FC-4449-8494-9CBB2454324E}" destId="{3EC9E689-2515-4579-8F59-D7AD90DB17FF}" srcOrd="1" destOrd="0" parTransId="{AD69159A-7AC5-4E6F-A50B-1CB701055E2A}" sibTransId="{D1331C47-17D8-4181-AAE8-D818F6AE3CAA}"/>
    <dgm:cxn modelId="{4CF266CB-DD5A-4771-97A5-9C671FC578EA}" type="presOf" srcId="{42478CB3-52DE-4250-B98F-3C47D523FE14}" destId="{25CDC566-1769-4E55-9D92-37C6C02584A4}" srcOrd="0" destOrd="1" presId="urn:microsoft.com/office/officeart/2017/3/layout/DropPinTimeline"/>
    <dgm:cxn modelId="{6BBB0CD0-D649-41A7-A11B-0A92108B0B15}" type="presOf" srcId="{18C9E01E-7EEF-4C28-BD12-2587F03BFC1E}" destId="{9079976A-61FF-4C51-8398-15A44E6FF5D3}" srcOrd="0" destOrd="0" presId="urn:microsoft.com/office/officeart/2017/3/layout/DropPinTimeline"/>
    <dgm:cxn modelId="{FBCB2BE5-6423-488C-B415-AA4E6355BC12}" srcId="{F44473C5-91FC-45A8-B21C-244B4E2BB7EC}" destId="{BD3F275A-B521-46DF-B716-E2164D52E028}" srcOrd="0" destOrd="0" parTransId="{D9F5CB7B-A870-4A82-9CD5-E2DBB69E4E46}" sibTransId="{162B7588-6705-406E-9448-33CC1E7A3D4A}"/>
    <dgm:cxn modelId="{43FDC6ED-A4A3-4C12-B85C-E72BFC4A77D8}" type="presOf" srcId="{91696A5C-69FD-4372-B083-FD8959E69699}" destId="{A23265FA-36E4-4778-87BD-E2EDE031CE51}" srcOrd="0" destOrd="1" presId="urn:microsoft.com/office/officeart/2017/3/layout/DropPinTimeline"/>
    <dgm:cxn modelId="{879A82F9-F134-4C4F-8AA8-C39031449EF5}" srcId="{C78759F9-B253-4F90-A43A-7DC2F094DE7F}" destId="{18C9E01E-7EEF-4C28-BD12-2587F03BFC1E}" srcOrd="0" destOrd="0" parTransId="{355C26CB-EE6D-4808-B4EA-ACC969AE34EA}" sibTransId="{A8924A9E-8740-47D3-8FEE-C33C4A6247E8}"/>
    <dgm:cxn modelId="{8DA63AFF-F009-4E69-9703-4926F27DD1C3}" type="presOf" srcId="{6832906C-3605-4793-9BB2-121827D962DA}" destId="{25CDC566-1769-4E55-9D92-37C6C02584A4}" srcOrd="0" destOrd="2" presId="urn:microsoft.com/office/officeart/2017/3/layout/DropPinTimeline"/>
    <dgm:cxn modelId="{F18E4060-E70F-407F-AA31-7590D461F586}" type="presParOf" srcId="{C5F142CB-052D-4637-BA90-0FBCAF2FBF1B}" destId="{ABD0C703-5DD1-4DEC-BD58-77A844949F16}" srcOrd="0" destOrd="0" presId="urn:microsoft.com/office/officeart/2017/3/layout/DropPinTimeline"/>
    <dgm:cxn modelId="{2F27FCE1-2619-4BB0-A6C5-B6559D7513FB}" type="presParOf" srcId="{C5F142CB-052D-4637-BA90-0FBCAF2FBF1B}" destId="{4A56EACF-9D28-49D6-A091-FA16FBE3B2E6}" srcOrd="1" destOrd="0" presId="urn:microsoft.com/office/officeart/2017/3/layout/DropPinTimeline"/>
    <dgm:cxn modelId="{B71D0C17-2001-4EA6-A78A-739C101FC7E0}" type="presParOf" srcId="{4A56EACF-9D28-49D6-A091-FA16FBE3B2E6}" destId="{6CA80A8A-C084-4E71-B81E-527858B7796E}" srcOrd="0" destOrd="0" presId="urn:microsoft.com/office/officeart/2017/3/layout/DropPinTimeline"/>
    <dgm:cxn modelId="{4445C319-96B0-4330-AE60-11CE2A0D8987}" type="presParOf" srcId="{6CA80A8A-C084-4E71-B81E-527858B7796E}" destId="{DE95F92E-D64C-44D2-BFEB-238DFFB1CD77}" srcOrd="0" destOrd="0" presId="urn:microsoft.com/office/officeart/2017/3/layout/DropPinTimeline"/>
    <dgm:cxn modelId="{9AD3C95B-3EC4-470C-8108-8E4C99EBA291}" type="presParOf" srcId="{6CA80A8A-C084-4E71-B81E-527858B7796E}" destId="{161F7CF0-C2D9-475D-9DB7-4207D5047FA5}" srcOrd="1" destOrd="0" presId="urn:microsoft.com/office/officeart/2017/3/layout/DropPinTimeline"/>
    <dgm:cxn modelId="{B24894B3-20B0-4947-97CD-EEE8C77C5FB2}" type="presParOf" srcId="{161F7CF0-C2D9-475D-9DB7-4207D5047FA5}" destId="{4D223E58-5AC2-496E-AD25-DD6834644EFE}" srcOrd="0" destOrd="0" presId="urn:microsoft.com/office/officeart/2017/3/layout/DropPinTimeline"/>
    <dgm:cxn modelId="{770A4D7E-3AC9-434C-BA54-C23CB46E2082}" type="presParOf" srcId="{161F7CF0-C2D9-475D-9DB7-4207D5047FA5}" destId="{8510F4C9-F6B1-43D1-B3D8-EABE46C5CB01}" srcOrd="1" destOrd="0" presId="urn:microsoft.com/office/officeart/2017/3/layout/DropPinTimeline"/>
    <dgm:cxn modelId="{09945C82-D68E-4F15-9DD1-FDBB2CB7708F}" type="presParOf" srcId="{6CA80A8A-C084-4E71-B81E-527858B7796E}" destId="{9079976A-61FF-4C51-8398-15A44E6FF5D3}" srcOrd="2" destOrd="0" presId="urn:microsoft.com/office/officeart/2017/3/layout/DropPinTimeline"/>
    <dgm:cxn modelId="{A79D698B-3CDE-4840-9773-495A16E7C716}" type="presParOf" srcId="{6CA80A8A-C084-4E71-B81E-527858B7796E}" destId="{587BD8B4-EF7D-442F-9B62-66915560F427}" srcOrd="3" destOrd="0" presId="urn:microsoft.com/office/officeart/2017/3/layout/DropPinTimeline"/>
    <dgm:cxn modelId="{9F9C1ABB-D68C-4710-91BC-14E1BED13AE1}" type="presParOf" srcId="{6CA80A8A-C084-4E71-B81E-527858B7796E}" destId="{72DCAABD-7A2B-495E-B2DB-7E57F05DAC0A}" srcOrd="4" destOrd="0" presId="urn:microsoft.com/office/officeart/2017/3/layout/DropPinTimeline"/>
    <dgm:cxn modelId="{78A2D1B6-0566-453D-B8A2-5DE382F83D5B}" type="presParOf" srcId="{6CA80A8A-C084-4E71-B81E-527858B7796E}" destId="{53BCE42C-8DCB-4AB7-A2B8-AFA210EC385E}" srcOrd="5" destOrd="0" presId="urn:microsoft.com/office/officeart/2017/3/layout/DropPinTimeline"/>
    <dgm:cxn modelId="{63C8005B-E069-4618-9622-D7AEF7026DF5}" type="presParOf" srcId="{4A56EACF-9D28-49D6-A091-FA16FBE3B2E6}" destId="{B24FBD3F-A150-4D20-A3CE-C8345F7D3395}" srcOrd="1" destOrd="0" presId="urn:microsoft.com/office/officeart/2017/3/layout/DropPinTimeline"/>
    <dgm:cxn modelId="{B812C85A-083B-4B3B-BEA1-520462D9C706}" type="presParOf" srcId="{4A56EACF-9D28-49D6-A091-FA16FBE3B2E6}" destId="{1F74DF71-E6CA-4401-8428-DC0F84BCD0C4}" srcOrd="2" destOrd="0" presId="urn:microsoft.com/office/officeart/2017/3/layout/DropPinTimeline"/>
    <dgm:cxn modelId="{B8FBE90E-EDED-4C38-B19D-B291B9BA951C}" type="presParOf" srcId="{1F74DF71-E6CA-4401-8428-DC0F84BCD0C4}" destId="{12B2EBDA-4860-4C74-8F33-4429B5181CCB}" srcOrd="0" destOrd="0" presId="urn:microsoft.com/office/officeart/2017/3/layout/DropPinTimeline"/>
    <dgm:cxn modelId="{B03EA4F0-34B8-4404-BE7B-CF0B37786668}" type="presParOf" srcId="{1F74DF71-E6CA-4401-8428-DC0F84BCD0C4}" destId="{B4BE20C3-F4E7-4865-BBE2-208955AABB2F}" srcOrd="1" destOrd="0" presId="urn:microsoft.com/office/officeart/2017/3/layout/DropPinTimeline"/>
    <dgm:cxn modelId="{856B66FB-466A-4EC3-A987-7507B7A0E580}" type="presParOf" srcId="{B4BE20C3-F4E7-4865-BBE2-208955AABB2F}" destId="{30B0AF67-CA09-48B7-BC09-6C2AC22CDC75}" srcOrd="0" destOrd="0" presId="urn:microsoft.com/office/officeart/2017/3/layout/DropPinTimeline"/>
    <dgm:cxn modelId="{21B803D0-2E6B-4E18-A6D7-E54092CAEB23}" type="presParOf" srcId="{B4BE20C3-F4E7-4865-BBE2-208955AABB2F}" destId="{05D7F351-EBEC-4A9A-BCE4-591B6B1C3A8E}" srcOrd="1" destOrd="0" presId="urn:microsoft.com/office/officeart/2017/3/layout/DropPinTimeline"/>
    <dgm:cxn modelId="{0DE0C3D3-A33E-4335-A62E-41B5EDCB18D7}" type="presParOf" srcId="{1F74DF71-E6CA-4401-8428-DC0F84BCD0C4}" destId="{25CDC566-1769-4E55-9D92-37C6C02584A4}" srcOrd="2" destOrd="0" presId="urn:microsoft.com/office/officeart/2017/3/layout/DropPinTimeline"/>
    <dgm:cxn modelId="{091C918C-E818-49A0-BA5C-AC3F09612D65}" type="presParOf" srcId="{1F74DF71-E6CA-4401-8428-DC0F84BCD0C4}" destId="{297C28C2-4BB3-46B2-B1EF-24951E3A0D6E}" srcOrd="3" destOrd="0" presId="urn:microsoft.com/office/officeart/2017/3/layout/DropPinTimeline"/>
    <dgm:cxn modelId="{23053F85-CBBC-4A15-8B2F-D78137222BCF}" type="presParOf" srcId="{1F74DF71-E6CA-4401-8428-DC0F84BCD0C4}" destId="{6FF770A2-8FFF-49D0-85CD-41141EF85309}" srcOrd="4" destOrd="0" presId="urn:microsoft.com/office/officeart/2017/3/layout/DropPinTimeline"/>
    <dgm:cxn modelId="{4A60D3E6-190A-456A-AFF7-A0D0A778C8DC}" type="presParOf" srcId="{1F74DF71-E6CA-4401-8428-DC0F84BCD0C4}" destId="{F6F19D71-1D3C-4CFF-B9D5-F6D5351AF60F}" srcOrd="5" destOrd="0" presId="urn:microsoft.com/office/officeart/2017/3/layout/DropPinTimeline"/>
    <dgm:cxn modelId="{8A04C401-5D4F-4831-A9EF-DAD315919653}" type="presParOf" srcId="{4A56EACF-9D28-49D6-A091-FA16FBE3B2E6}" destId="{49977DEF-C7F6-4F32-8887-13B6012D6826}" srcOrd="3" destOrd="0" presId="urn:microsoft.com/office/officeart/2017/3/layout/DropPinTimeline"/>
    <dgm:cxn modelId="{10389EE2-2C36-45C6-9EE8-E4E125DC807B}" type="presParOf" srcId="{4A56EACF-9D28-49D6-A091-FA16FBE3B2E6}" destId="{CF30429C-D98E-4F0B-921C-99AA3034FA5E}" srcOrd="4" destOrd="0" presId="urn:microsoft.com/office/officeart/2017/3/layout/DropPinTimeline"/>
    <dgm:cxn modelId="{96235AC4-CCEB-4FE0-AAEB-0942FA99A1CF}" type="presParOf" srcId="{CF30429C-D98E-4F0B-921C-99AA3034FA5E}" destId="{2AAE520A-457B-477F-8AA9-37967F256C8F}" srcOrd="0" destOrd="0" presId="urn:microsoft.com/office/officeart/2017/3/layout/DropPinTimeline"/>
    <dgm:cxn modelId="{2C64FD1A-2CB7-4EC5-A7B2-A2A29A6868AB}" type="presParOf" srcId="{CF30429C-D98E-4F0B-921C-99AA3034FA5E}" destId="{16C75286-6AFF-4E4E-BCFB-9E387C3E27ED}" srcOrd="1" destOrd="0" presId="urn:microsoft.com/office/officeart/2017/3/layout/DropPinTimeline"/>
    <dgm:cxn modelId="{9442E973-CDA4-4307-AB85-52F64A16FB89}" type="presParOf" srcId="{16C75286-6AFF-4E4E-BCFB-9E387C3E27ED}" destId="{986824F6-19B7-479F-8311-D3A6C8DDE6ED}" srcOrd="0" destOrd="0" presId="urn:microsoft.com/office/officeart/2017/3/layout/DropPinTimeline"/>
    <dgm:cxn modelId="{551904B5-D5AE-4990-AE0A-9E868941E843}" type="presParOf" srcId="{16C75286-6AFF-4E4E-BCFB-9E387C3E27ED}" destId="{745B4BB3-9E91-4D6D-8D9A-A6CE5B8C3C4A}" srcOrd="1" destOrd="0" presId="urn:microsoft.com/office/officeart/2017/3/layout/DropPinTimeline"/>
    <dgm:cxn modelId="{1FEE9843-3CE2-4215-8113-D9F3212F9EE3}" type="presParOf" srcId="{CF30429C-D98E-4F0B-921C-99AA3034FA5E}" destId="{A23265FA-36E4-4778-87BD-E2EDE031CE51}" srcOrd="2" destOrd="0" presId="urn:microsoft.com/office/officeart/2017/3/layout/DropPinTimeline"/>
    <dgm:cxn modelId="{BE0AFB1A-0138-485D-9CCD-406B203EA374}" type="presParOf" srcId="{CF30429C-D98E-4F0B-921C-99AA3034FA5E}" destId="{F780A54C-9363-4161-8B74-ACF5DE5F96D8}" srcOrd="3" destOrd="0" presId="urn:microsoft.com/office/officeart/2017/3/layout/DropPinTimeline"/>
    <dgm:cxn modelId="{FC3E55BD-C3AB-4F6D-B7AF-4A36C3E371EA}" type="presParOf" srcId="{CF30429C-D98E-4F0B-921C-99AA3034FA5E}" destId="{0F84BA8B-C205-4FAC-B950-B726E926CB6B}" srcOrd="4" destOrd="0" presId="urn:microsoft.com/office/officeart/2017/3/layout/DropPinTimeline"/>
    <dgm:cxn modelId="{2E6B87C8-634D-4481-B71B-769A403E386A}" type="presParOf" srcId="{CF30429C-D98E-4F0B-921C-99AA3034FA5E}" destId="{5DF6B5E6-9D4E-4960-A85C-6BFE635A945F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BAC5E-D4B8-4F4F-A3EA-8D5F21F5165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7793ABD-7A52-427F-9E22-40E1FBC98868}">
      <dgm:prSet/>
      <dgm:spPr/>
      <dgm:t>
        <a:bodyPr/>
        <a:lstStyle/>
        <a:p>
          <a:r>
            <a:rPr lang="en-US" b="1" i="0"/>
            <a:t>Extensive Libraries and Frameworks:</a:t>
          </a:r>
          <a:endParaRPr lang="en-US"/>
        </a:p>
      </dgm:t>
    </dgm:pt>
    <dgm:pt modelId="{9EFCC901-5777-4ABD-9B8F-7F0B49611417}" type="parTrans" cxnId="{A9003883-4415-43B1-BF68-AD216D3E1B49}">
      <dgm:prSet/>
      <dgm:spPr/>
      <dgm:t>
        <a:bodyPr/>
        <a:lstStyle/>
        <a:p>
          <a:endParaRPr lang="en-US"/>
        </a:p>
      </dgm:t>
    </dgm:pt>
    <dgm:pt modelId="{9F894EAD-1316-42D9-8F1C-7E3EB830DA62}" type="sibTrans" cxnId="{A9003883-4415-43B1-BF68-AD216D3E1B49}">
      <dgm:prSet/>
      <dgm:spPr/>
      <dgm:t>
        <a:bodyPr/>
        <a:lstStyle/>
        <a:p>
          <a:endParaRPr lang="en-US"/>
        </a:p>
      </dgm:t>
    </dgm:pt>
    <dgm:pt modelId="{982106A7-33B1-4101-A000-2311B8BCF0A1}">
      <dgm:prSet/>
      <dgm:spPr/>
      <dgm:t>
        <a:bodyPr/>
        <a:lstStyle/>
        <a:p>
          <a:r>
            <a:rPr lang="en-US" b="0" i="0"/>
            <a:t>Python boasts rich libraries and frameworks specifically designed for AI and ML. TensorFlow, PyTorch, scikit-learn, and Keras, providing powerful tools for building and deploying machine learning models.</a:t>
          </a:r>
          <a:endParaRPr lang="en-US"/>
        </a:p>
      </dgm:t>
    </dgm:pt>
    <dgm:pt modelId="{7850173E-4967-4EEF-B94D-34C147CBAF4F}" type="parTrans" cxnId="{13C73635-E901-4F16-808A-CF1FF177A0BF}">
      <dgm:prSet/>
      <dgm:spPr/>
      <dgm:t>
        <a:bodyPr/>
        <a:lstStyle/>
        <a:p>
          <a:endParaRPr lang="en-US"/>
        </a:p>
      </dgm:t>
    </dgm:pt>
    <dgm:pt modelId="{0BE254B2-4B6C-480F-8B59-7BB3BA7CA9CB}" type="sibTrans" cxnId="{13C73635-E901-4F16-808A-CF1FF177A0BF}">
      <dgm:prSet/>
      <dgm:spPr/>
      <dgm:t>
        <a:bodyPr/>
        <a:lstStyle/>
        <a:p>
          <a:endParaRPr lang="en-US"/>
        </a:p>
      </dgm:t>
    </dgm:pt>
    <dgm:pt modelId="{5F5B63F7-4007-48C7-865A-CE94FC740B13}">
      <dgm:prSet/>
      <dgm:spPr/>
      <dgm:t>
        <a:bodyPr/>
        <a:lstStyle/>
        <a:p>
          <a:r>
            <a:rPr lang="en-US" b="1" i="0"/>
            <a:t>Community Support and Documentation:</a:t>
          </a:r>
          <a:endParaRPr lang="en-US"/>
        </a:p>
      </dgm:t>
    </dgm:pt>
    <dgm:pt modelId="{287E1D27-949F-435D-A91E-BE391142FB8F}" type="parTrans" cxnId="{CE0A29AF-C524-4D90-8093-B747CDD91408}">
      <dgm:prSet/>
      <dgm:spPr/>
      <dgm:t>
        <a:bodyPr/>
        <a:lstStyle/>
        <a:p>
          <a:endParaRPr lang="en-US"/>
        </a:p>
      </dgm:t>
    </dgm:pt>
    <dgm:pt modelId="{FD34071E-C6CA-41E2-AB8C-009211D755F5}" type="sibTrans" cxnId="{CE0A29AF-C524-4D90-8093-B747CDD91408}">
      <dgm:prSet/>
      <dgm:spPr/>
      <dgm:t>
        <a:bodyPr/>
        <a:lstStyle/>
        <a:p>
          <a:endParaRPr lang="en-US"/>
        </a:p>
      </dgm:t>
    </dgm:pt>
    <dgm:pt modelId="{C44DCE6E-D26C-4679-929A-B0EBE75F7829}">
      <dgm:prSet/>
      <dgm:spPr/>
      <dgm:t>
        <a:bodyPr/>
        <a:lstStyle/>
        <a:p>
          <a:r>
            <a:rPr lang="en-US" b="0" i="0"/>
            <a:t>Python has a vast and active community of developers contributing to AI and ML projects.</a:t>
          </a:r>
          <a:endParaRPr lang="en-US"/>
        </a:p>
      </dgm:t>
    </dgm:pt>
    <dgm:pt modelId="{50E299DC-94EC-46BD-9C6A-1500FBDE430D}" type="parTrans" cxnId="{625945AB-C823-44E8-9AA2-DA32D56C24D2}">
      <dgm:prSet/>
      <dgm:spPr/>
      <dgm:t>
        <a:bodyPr/>
        <a:lstStyle/>
        <a:p>
          <a:endParaRPr lang="en-US"/>
        </a:p>
      </dgm:t>
    </dgm:pt>
    <dgm:pt modelId="{9FB59D72-95C5-4E0C-BE40-2808CDEF30A5}" type="sibTrans" cxnId="{625945AB-C823-44E8-9AA2-DA32D56C24D2}">
      <dgm:prSet/>
      <dgm:spPr/>
      <dgm:t>
        <a:bodyPr/>
        <a:lstStyle/>
        <a:p>
          <a:endParaRPr lang="en-US"/>
        </a:p>
      </dgm:t>
    </dgm:pt>
    <dgm:pt modelId="{0C0FB9EE-AAF1-4168-B868-F88A1F2154EE}">
      <dgm:prSet/>
      <dgm:spPr/>
      <dgm:t>
        <a:bodyPr/>
        <a:lstStyle/>
        <a:p>
          <a:r>
            <a:rPr lang="en-US" b="1" i="0"/>
            <a:t>Versatility and Readability:</a:t>
          </a:r>
          <a:endParaRPr lang="en-US"/>
        </a:p>
      </dgm:t>
    </dgm:pt>
    <dgm:pt modelId="{305A4609-628A-45F2-ADA5-6FD8AE97882C}" type="parTrans" cxnId="{5B1E786B-808D-4D4A-8EB3-0C8150EFBEA4}">
      <dgm:prSet/>
      <dgm:spPr/>
      <dgm:t>
        <a:bodyPr/>
        <a:lstStyle/>
        <a:p>
          <a:endParaRPr lang="en-US"/>
        </a:p>
      </dgm:t>
    </dgm:pt>
    <dgm:pt modelId="{810566B7-38E9-4DEA-84B4-9DEB73F74D24}" type="sibTrans" cxnId="{5B1E786B-808D-4D4A-8EB3-0C8150EFBEA4}">
      <dgm:prSet/>
      <dgm:spPr/>
      <dgm:t>
        <a:bodyPr/>
        <a:lstStyle/>
        <a:p>
          <a:endParaRPr lang="en-US"/>
        </a:p>
      </dgm:t>
    </dgm:pt>
    <dgm:pt modelId="{A9E9CEB8-17B2-442E-9529-247E44ECFA1F}">
      <dgm:prSet/>
      <dgm:spPr/>
      <dgm:t>
        <a:bodyPr/>
        <a:lstStyle/>
        <a:p>
          <a:r>
            <a:rPr lang="en-US" b="0" i="0"/>
            <a:t>Python's syntax is clear, concise, and readable, making it an ideal language for beginners and experts alike.</a:t>
          </a:r>
          <a:endParaRPr lang="en-US"/>
        </a:p>
      </dgm:t>
    </dgm:pt>
    <dgm:pt modelId="{CF9EC2A5-5B4A-4C50-91B1-275BF9B5FD75}" type="parTrans" cxnId="{3AB0593D-A35F-4133-B89C-0A1C2D8B11D5}">
      <dgm:prSet/>
      <dgm:spPr/>
      <dgm:t>
        <a:bodyPr/>
        <a:lstStyle/>
        <a:p>
          <a:endParaRPr lang="en-US"/>
        </a:p>
      </dgm:t>
    </dgm:pt>
    <dgm:pt modelId="{49F570B2-6E0B-434E-9843-07D73A6C090D}" type="sibTrans" cxnId="{3AB0593D-A35F-4133-B89C-0A1C2D8B11D5}">
      <dgm:prSet/>
      <dgm:spPr/>
      <dgm:t>
        <a:bodyPr/>
        <a:lstStyle/>
        <a:p>
          <a:endParaRPr lang="en-US"/>
        </a:p>
      </dgm:t>
    </dgm:pt>
    <dgm:pt modelId="{99A144B0-25D0-4D18-9B47-481F393EB77A}" type="pres">
      <dgm:prSet presAssocID="{574BAC5E-D4B8-4F4F-A3EA-8D5F21F51656}" presName="Name0" presStyleCnt="0">
        <dgm:presLayoutVars>
          <dgm:dir/>
          <dgm:animLvl val="lvl"/>
          <dgm:resizeHandles val="exact"/>
        </dgm:presLayoutVars>
      </dgm:prSet>
      <dgm:spPr/>
    </dgm:pt>
    <dgm:pt modelId="{0F5E852C-1DD8-4338-A04F-6ABDF7B783A7}" type="pres">
      <dgm:prSet presAssocID="{57793ABD-7A52-427F-9E22-40E1FBC98868}" presName="composite" presStyleCnt="0"/>
      <dgm:spPr/>
    </dgm:pt>
    <dgm:pt modelId="{BE899E45-A570-4AB8-B421-B369166FF8CC}" type="pres">
      <dgm:prSet presAssocID="{57793ABD-7A52-427F-9E22-40E1FBC9886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72CA4EE-652F-43D7-AFAA-ABDE8942BB47}" type="pres">
      <dgm:prSet presAssocID="{57793ABD-7A52-427F-9E22-40E1FBC98868}" presName="desTx" presStyleLbl="alignAccFollowNode1" presStyleIdx="0" presStyleCnt="3">
        <dgm:presLayoutVars>
          <dgm:bulletEnabled val="1"/>
        </dgm:presLayoutVars>
      </dgm:prSet>
      <dgm:spPr/>
    </dgm:pt>
    <dgm:pt modelId="{20197515-BB38-4056-BE75-DD749AEB34F9}" type="pres">
      <dgm:prSet presAssocID="{9F894EAD-1316-42D9-8F1C-7E3EB830DA62}" presName="space" presStyleCnt="0"/>
      <dgm:spPr/>
    </dgm:pt>
    <dgm:pt modelId="{992AC38C-58ED-463A-B4BF-C5AE70C8A61B}" type="pres">
      <dgm:prSet presAssocID="{5F5B63F7-4007-48C7-865A-CE94FC740B13}" presName="composite" presStyleCnt="0"/>
      <dgm:spPr/>
    </dgm:pt>
    <dgm:pt modelId="{31560707-74A1-46C3-B995-73F15D8617CD}" type="pres">
      <dgm:prSet presAssocID="{5F5B63F7-4007-48C7-865A-CE94FC740B1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BBEF59C-81BB-4FEE-BB8E-364303661153}" type="pres">
      <dgm:prSet presAssocID="{5F5B63F7-4007-48C7-865A-CE94FC740B13}" presName="desTx" presStyleLbl="alignAccFollowNode1" presStyleIdx="1" presStyleCnt="3">
        <dgm:presLayoutVars>
          <dgm:bulletEnabled val="1"/>
        </dgm:presLayoutVars>
      </dgm:prSet>
      <dgm:spPr/>
    </dgm:pt>
    <dgm:pt modelId="{B9111173-9C84-4DD8-803B-80F16B23AE76}" type="pres">
      <dgm:prSet presAssocID="{FD34071E-C6CA-41E2-AB8C-009211D755F5}" presName="space" presStyleCnt="0"/>
      <dgm:spPr/>
    </dgm:pt>
    <dgm:pt modelId="{427BD45B-3C7D-4CE4-93E4-AFD402306E84}" type="pres">
      <dgm:prSet presAssocID="{0C0FB9EE-AAF1-4168-B868-F88A1F2154EE}" presName="composite" presStyleCnt="0"/>
      <dgm:spPr/>
    </dgm:pt>
    <dgm:pt modelId="{9FDB922B-6B6A-46F9-87A4-201A8BDAE753}" type="pres">
      <dgm:prSet presAssocID="{0C0FB9EE-AAF1-4168-B868-F88A1F2154E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D5721F8-CC7F-4F7C-9D54-74EFA7CB69E0}" type="pres">
      <dgm:prSet presAssocID="{0C0FB9EE-AAF1-4168-B868-F88A1F2154E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71ED202-6D92-43D7-B624-581B5DAD4F49}" type="presOf" srcId="{C44DCE6E-D26C-4679-929A-B0EBE75F7829}" destId="{EBBEF59C-81BB-4FEE-BB8E-364303661153}" srcOrd="0" destOrd="0" presId="urn:microsoft.com/office/officeart/2005/8/layout/hList1"/>
    <dgm:cxn modelId="{13C73635-E901-4F16-808A-CF1FF177A0BF}" srcId="{57793ABD-7A52-427F-9E22-40E1FBC98868}" destId="{982106A7-33B1-4101-A000-2311B8BCF0A1}" srcOrd="0" destOrd="0" parTransId="{7850173E-4967-4EEF-B94D-34C147CBAF4F}" sibTransId="{0BE254B2-4B6C-480F-8B59-7BB3BA7CA9CB}"/>
    <dgm:cxn modelId="{3AB0593D-A35F-4133-B89C-0A1C2D8B11D5}" srcId="{0C0FB9EE-AAF1-4168-B868-F88A1F2154EE}" destId="{A9E9CEB8-17B2-442E-9529-247E44ECFA1F}" srcOrd="0" destOrd="0" parTransId="{CF9EC2A5-5B4A-4C50-91B1-275BF9B5FD75}" sibTransId="{49F570B2-6E0B-434E-9843-07D73A6C090D}"/>
    <dgm:cxn modelId="{5B1E786B-808D-4D4A-8EB3-0C8150EFBEA4}" srcId="{574BAC5E-D4B8-4F4F-A3EA-8D5F21F51656}" destId="{0C0FB9EE-AAF1-4168-B868-F88A1F2154EE}" srcOrd="2" destOrd="0" parTransId="{305A4609-628A-45F2-ADA5-6FD8AE97882C}" sibTransId="{810566B7-38E9-4DEA-84B4-9DEB73F74D24}"/>
    <dgm:cxn modelId="{A9003883-4415-43B1-BF68-AD216D3E1B49}" srcId="{574BAC5E-D4B8-4F4F-A3EA-8D5F21F51656}" destId="{57793ABD-7A52-427F-9E22-40E1FBC98868}" srcOrd="0" destOrd="0" parTransId="{9EFCC901-5777-4ABD-9B8F-7F0B49611417}" sibTransId="{9F894EAD-1316-42D9-8F1C-7E3EB830DA62}"/>
    <dgm:cxn modelId="{FD071F91-A5BB-4ABE-AD39-88A1AEC7559B}" type="presOf" srcId="{57793ABD-7A52-427F-9E22-40E1FBC98868}" destId="{BE899E45-A570-4AB8-B421-B369166FF8CC}" srcOrd="0" destOrd="0" presId="urn:microsoft.com/office/officeart/2005/8/layout/hList1"/>
    <dgm:cxn modelId="{642676A6-F997-4386-8023-E1C9B4F3E9C5}" type="presOf" srcId="{0C0FB9EE-AAF1-4168-B868-F88A1F2154EE}" destId="{9FDB922B-6B6A-46F9-87A4-201A8BDAE753}" srcOrd="0" destOrd="0" presId="urn:microsoft.com/office/officeart/2005/8/layout/hList1"/>
    <dgm:cxn modelId="{625945AB-C823-44E8-9AA2-DA32D56C24D2}" srcId="{5F5B63F7-4007-48C7-865A-CE94FC740B13}" destId="{C44DCE6E-D26C-4679-929A-B0EBE75F7829}" srcOrd="0" destOrd="0" parTransId="{50E299DC-94EC-46BD-9C6A-1500FBDE430D}" sibTransId="{9FB59D72-95C5-4E0C-BE40-2808CDEF30A5}"/>
    <dgm:cxn modelId="{CE0A29AF-C524-4D90-8093-B747CDD91408}" srcId="{574BAC5E-D4B8-4F4F-A3EA-8D5F21F51656}" destId="{5F5B63F7-4007-48C7-865A-CE94FC740B13}" srcOrd="1" destOrd="0" parTransId="{287E1D27-949F-435D-A91E-BE391142FB8F}" sibTransId="{FD34071E-C6CA-41E2-AB8C-009211D755F5}"/>
    <dgm:cxn modelId="{54D58FBA-5635-4D31-B783-0B4ED2386279}" type="presOf" srcId="{A9E9CEB8-17B2-442E-9529-247E44ECFA1F}" destId="{8D5721F8-CC7F-4F7C-9D54-74EFA7CB69E0}" srcOrd="0" destOrd="0" presId="urn:microsoft.com/office/officeart/2005/8/layout/hList1"/>
    <dgm:cxn modelId="{9F8EB5BA-7FA1-46DF-A77D-9109EDD66B4B}" type="presOf" srcId="{574BAC5E-D4B8-4F4F-A3EA-8D5F21F51656}" destId="{99A144B0-25D0-4D18-9B47-481F393EB77A}" srcOrd="0" destOrd="0" presId="urn:microsoft.com/office/officeart/2005/8/layout/hList1"/>
    <dgm:cxn modelId="{85CC53BF-60C4-47D7-8D1E-1DF5252CAA9A}" type="presOf" srcId="{982106A7-33B1-4101-A000-2311B8BCF0A1}" destId="{872CA4EE-652F-43D7-AFAA-ABDE8942BB47}" srcOrd="0" destOrd="0" presId="urn:microsoft.com/office/officeart/2005/8/layout/hList1"/>
    <dgm:cxn modelId="{1C017BFA-6D8E-4298-B5DD-8669EBA6CDF4}" type="presOf" srcId="{5F5B63F7-4007-48C7-865A-CE94FC740B13}" destId="{31560707-74A1-46C3-B995-73F15D8617CD}" srcOrd="0" destOrd="0" presId="urn:microsoft.com/office/officeart/2005/8/layout/hList1"/>
    <dgm:cxn modelId="{327D2460-8820-4EA9-B8C0-76C232E476C2}" type="presParOf" srcId="{99A144B0-25D0-4D18-9B47-481F393EB77A}" destId="{0F5E852C-1DD8-4338-A04F-6ABDF7B783A7}" srcOrd="0" destOrd="0" presId="urn:microsoft.com/office/officeart/2005/8/layout/hList1"/>
    <dgm:cxn modelId="{DD155BB7-3B62-46F8-9EC5-C62D48FB2CFB}" type="presParOf" srcId="{0F5E852C-1DD8-4338-A04F-6ABDF7B783A7}" destId="{BE899E45-A570-4AB8-B421-B369166FF8CC}" srcOrd="0" destOrd="0" presId="urn:microsoft.com/office/officeart/2005/8/layout/hList1"/>
    <dgm:cxn modelId="{32CE2A3F-4967-4776-AD39-9CF21FDA7491}" type="presParOf" srcId="{0F5E852C-1DD8-4338-A04F-6ABDF7B783A7}" destId="{872CA4EE-652F-43D7-AFAA-ABDE8942BB47}" srcOrd="1" destOrd="0" presId="urn:microsoft.com/office/officeart/2005/8/layout/hList1"/>
    <dgm:cxn modelId="{D0416601-C8C0-4CEA-9E94-5A975BA8E461}" type="presParOf" srcId="{99A144B0-25D0-4D18-9B47-481F393EB77A}" destId="{20197515-BB38-4056-BE75-DD749AEB34F9}" srcOrd="1" destOrd="0" presId="urn:microsoft.com/office/officeart/2005/8/layout/hList1"/>
    <dgm:cxn modelId="{76B1C440-3915-4D76-BDDD-1D108DF31C21}" type="presParOf" srcId="{99A144B0-25D0-4D18-9B47-481F393EB77A}" destId="{992AC38C-58ED-463A-B4BF-C5AE70C8A61B}" srcOrd="2" destOrd="0" presId="urn:microsoft.com/office/officeart/2005/8/layout/hList1"/>
    <dgm:cxn modelId="{DC5D67C8-108C-4F9C-963C-E6031AD3AB9E}" type="presParOf" srcId="{992AC38C-58ED-463A-B4BF-C5AE70C8A61B}" destId="{31560707-74A1-46C3-B995-73F15D8617CD}" srcOrd="0" destOrd="0" presId="urn:microsoft.com/office/officeart/2005/8/layout/hList1"/>
    <dgm:cxn modelId="{1D279071-326E-4A39-8266-9506E756D26B}" type="presParOf" srcId="{992AC38C-58ED-463A-B4BF-C5AE70C8A61B}" destId="{EBBEF59C-81BB-4FEE-BB8E-364303661153}" srcOrd="1" destOrd="0" presId="urn:microsoft.com/office/officeart/2005/8/layout/hList1"/>
    <dgm:cxn modelId="{756C7A27-F200-458A-9083-CB21C4A6664D}" type="presParOf" srcId="{99A144B0-25D0-4D18-9B47-481F393EB77A}" destId="{B9111173-9C84-4DD8-803B-80F16B23AE76}" srcOrd="3" destOrd="0" presId="urn:microsoft.com/office/officeart/2005/8/layout/hList1"/>
    <dgm:cxn modelId="{9D0E7BC0-F038-4646-86C6-8EADA0E4A3FA}" type="presParOf" srcId="{99A144B0-25D0-4D18-9B47-481F393EB77A}" destId="{427BD45B-3C7D-4CE4-93E4-AFD402306E84}" srcOrd="4" destOrd="0" presId="urn:microsoft.com/office/officeart/2005/8/layout/hList1"/>
    <dgm:cxn modelId="{6002AFA2-374D-41AB-90FF-74FCB7BC4F29}" type="presParOf" srcId="{427BD45B-3C7D-4CE4-93E4-AFD402306E84}" destId="{9FDB922B-6B6A-46F9-87A4-201A8BDAE753}" srcOrd="0" destOrd="0" presId="urn:microsoft.com/office/officeart/2005/8/layout/hList1"/>
    <dgm:cxn modelId="{D8C8D1F6-136A-4693-BC06-795670AAC5BE}" type="presParOf" srcId="{427BD45B-3C7D-4CE4-93E4-AFD402306E84}" destId="{8D5721F8-CC7F-4F7C-9D54-74EFA7CB69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2297C8-0965-4C01-87BA-8FCC505A49FB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D82078-B7A3-4FDD-AD1E-3ED038F3A9D8}">
      <dgm:prSet/>
      <dgm:spPr/>
      <dgm:t>
        <a:bodyPr/>
        <a:lstStyle/>
        <a:p>
          <a:r>
            <a:rPr lang="en-US" b="1" i="0" dirty="0"/>
            <a:t>Integration Capabilities</a:t>
          </a:r>
          <a:endParaRPr lang="en-US" dirty="0"/>
        </a:p>
      </dgm:t>
    </dgm:pt>
    <dgm:pt modelId="{6BE5ADB2-4D51-41D0-9BA6-B63EB65A56AA}" type="parTrans" cxnId="{60AFEBF5-5339-477E-BCA6-0FE2CA5D13A7}">
      <dgm:prSet/>
      <dgm:spPr/>
      <dgm:t>
        <a:bodyPr/>
        <a:lstStyle/>
        <a:p>
          <a:endParaRPr lang="en-US"/>
        </a:p>
      </dgm:t>
    </dgm:pt>
    <dgm:pt modelId="{78B65B95-6FBF-49F8-9306-9C1FCC118A31}" type="sibTrans" cxnId="{60AFEBF5-5339-477E-BCA6-0FE2CA5D13A7}">
      <dgm:prSet/>
      <dgm:spPr/>
      <dgm:t>
        <a:bodyPr/>
        <a:lstStyle/>
        <a:p>
          <a:endParaRPr lang="en-US"/>
        </a:p>
      </dgm:t>
    </dgm:pt>
    <dgm:pt modelId="{31D38FE3-5154-48ED-B9A0-09D61DA08ADD}">
      <dgm:prSet/>
      <dgm:spPr/>
      <dgm:t>
        <a:bodyPr/>
        <a:lstStyle/>
        <a:p>
          <a:r>
            <a:rPr lang="en-US" b="0" i="0"/>
            <a:t>Python seamlessly integrates with other languages and technologies, facilitating the incorporation of AI and ML into existing systems.</a:t>
          </a:r>
          <a:endParaRPr lang="en-US"/>
        </a:p>
      </dgm:t>
    </dgm:pt>
    <dgm:pt modelId="{7CBDC913-7DD6-4499-8C6E-4EACE5009560}" type="parTrans" cxnId="{4DE57AB4-5AA2-4D62-B72A-274AB2092E9C}">
      <dgm:prSet/>
      <dgm:spPr/>
      <dgm:t>
        <a:bodyPr/>
        <a:lstStyle/>
        <a:p>
          <a:endParaRPr lang="en-US"/>
        </a:p>
      </dgm:t>
    </dgm:pt>
    <dgm:pt modelId="{103DDF98-CC4E-404A-AA9A-88AE3822EEF7}" type="sibTrans" cxnId="{4DE57AB4-5AA2-4D62-B72A-274AB2092E9C}">
      <dgm:prSet/>
      <dgm:spPr/>
      <dgm:t>
        <a:bodyPr/>
        <a:lstStyle/>
        <a:p>
          <a:endParaRPr lang="en-US"/>
        </a:p>
      </dgm:t>
    </dgm:pt>
    <dgm:pt modelId="{043B9F14-2A29-445B-B074-5D4FB2729A9F}">
      <dgm:prSet/>
      <dgm:spPr/>
      <dgm:t>
        <a:bodyPr/>
        <a:lstStyle/>
        <a:p>
          <a:r>
            <a:rPr lang="en-US" b="1" i="0" dirty="0"/>
            <a:t>Open Source and Free</a:t>
          </a:r>
          <a:endParaRPr lang="en-US" dirty="0"/>
        </a:p>
      </dgm:t>
    </dgm:pt>
    <dgm:pt modelId="{0C3B81F4-B26A-477D-8AEC-085032096C77}" type="parTrans" cxnId="{C1B42EFF-C733-454E-A132-1E06657D832E}">
      <dgm:prSet/>
      <dgm:spPr/>
      <dgm:t>
        <a:bodyPr/>
        <a:lstStyle/>
        <a:p>
          <a:endParaRPr lang="en-US"/>
        </a:p>
      </dgm:t>
    </dgm:pt>
    <dgm:pt modelId="{A705A2C3-2FE3-493B-8EA3-E6EEB5F8F8B3}" type="sibTrans" cxnId="{C1B42EFF-C733-454E-A132-1E06657D832E}">
      <dgm:prSet/>
      <dgm:spPr/>
      <dgm:t>
        <a:bodyPr/>
        <a:lstStyle/>
        <a:p>
          <a:endParaRPr lang="en-US"/>
        </a:p>
      </dgm:t>
    </dgm:pt>
    <dgm:pt modelId="{80279243-E04D-4501-8D5A-D9B3DB090A65}">
      <dgm:prSet/>
      <dgm:spPr/>
      <dgm:t>
        <a:bodyPr/>
        <a:lstStyle/>
        <a:p>
          <a:r>
            <a:rPr lang="en-US" b="0" i="0"/>
            <a:t>Python is an open-source language, which means it's freely available, and users can access, modify, and distribute its source code. </a:t>
          </a:r>
          <a:endParaRPr lang="en-US"/>
        </a:p>
      </dgm:t>
    </dgm:pt>
    <dgm:pt modelId="{A8328CA8-2AD2-448D-AE04-64D47DB8F16B}" type="parTrans" cxnId="{447972E2-498C-4B79-9F3B-047C9D6FB0C5}">
      <dgm:prSet/>
      <dgm:spPr/>
      <dgm:t>
        <a:bodyPr/>
        <a:lstStyle/>
        <a:p>
          <a:endParaRPr lang="en-US"/>
        </a:p>
      </dgm:t>
    </dgm:pt>
    <dgm:pt modelId="{83699E44-057D-469E-A940-C22C0F0D3AD2}" type="sibTrans" cxnId="{447972E2-498C-4B79-9F3B-047C9D6FB0C5}">
      <dgm:prSet/>
      <dgm:spPr/>
      <dgm:t>
        <a:bodyPr/>
        <a:lstStyle/>
        <a:p>
          <a:endParaRPr lang="en-US"/>
        </a:p>
      </dgm:t>
    </dgm:pt>
    <dgm:pt modelId="{DD9AF29A-9A6C-4304-977F-11FF137314BF}">
      <dgm:prSet/>
      <dgm:spPr/>
      <dgm:t>
        <a:bodyPr/>
        <a:lstStyle/>
        <a:p>
          <a:r>
            <a:rPr lang="en-US" b="1" i="0" dirty="0"/>
            <a:t>Large Ecosystem</a:t>
          </a:r>
          <a:endParaRPr lang="en-US" dirty="0"/>
        </a:p>
      </dgm:t>
    </dgm:pt>
    <dgm:pt modelId="{7E187DB2-5DBC-4EB6-BFF3-1A7C9BA5FFEC}" type="parTrans" cxnId="{A4367B25-007F-476C-B076-33064278A769}">
      <dgm:prSet/>
      <dgm:spPr/>
      <dgm:t>
        <a:bodyPr/>
        <a:lstStyle/>
        <a:p>
          <a:endParaRPr lang="en-US"/>
        </a:p>
      </dgm:t>
    </dgm:pt>
    <dgm:pt modelId="{956E69C7-31B3-491E-BED8-CA0FE900E41F}" type="sibTrans" cxnId="{A4367B25-007F-476C-B076-33064278A769}">
      <dgm:prSet/>
      <dgm:spPr/>
      <dgm:t>
        <a:bodyPr/>
        <a:lstStyle/>
        <a:p>
          <a:endParaRPr lang="en-US"/>
        </a:p>
      </dgm:t>
    </dgm:pt>
    <dgm:pt modelId="{12B4214D-F84A-411F-9058-2F888FA67836}">
      <dgm:prSet/>
      <dgm:spPr/>
      <dgm:t>
        <a:bodyPr/>
        <a:lstStyle/>
        <a:p>
          <a:r>
            <a:rPr lang="en-US" b="0" i="0"/>
            <a:t>Beyond AI and ML-specific libraries, Python offers a vast ecosystem of general-purpose libraries.</a:t>
          </a:r>
          <a:endParaRPr lang="en-US"/>
        </a:p>
      </dgm:t>
    </dgm:pt>
    <dgm:pt modelId="{476A0CC3-D3DA-41CD-99A0-632F601D0886}" type="parTrans" cxnId="{62348F64-0BAB-4A57-BBE6-6D95FB4616F4}">
      <dgm:prSet/>
      <dgm:spPr/>
      <dgm:t>
        <a:bodyPr/>
        <a:lstStyle/>
        <a:p>
          <a:endParaRPr lang="en-US"/>
        </a:p>
      </dgm:t>
    </dgm:pt>
    <dgm:pt modelId="{B798808C-3C17-4AE5-BA0A-0A7C0BFC0732}" type="sibTrans" cxnId="{62348F64-0BAB-4A57-BBE6-6D95FB4616F4}">
      <dgm:prSet/>
      <dgm:spPr/>
      <dgm:t>
        <a:bodyPr/>
        <a:lstStyle/>
        <a:p>
          <a:endParaRPr lang="en-US"/>
        </a:p>
      </dgm:t>
    </dgm:pt>
    <dgm:pt modelId="{C841CAA5-3FC6-41BB-9666-6350B79FCFF2}" type="pres">
      <dgm:prSet presAssocID="{FA2297C8-0965-4C01-87BA-8FCC505A49FB}" presName="Name0" presStyleCnt="0">
        <dgm:presLayoutVars>
          <dgm:dir/>
          <dgm:animLvl val="lvl"/>
          <dgm:resizeHandles val="exact"/>
        </dgm:presLayoutVars>
      </dgm:prSet>
      <dgm:spPr/>
    </dgm:pt>
    <dgm:pt modelId="{DDA4015D-33BA-4EFF-845E-11FA5FAC9521}" type="pres">
      <dgm:prSet presAssocID="{02D82078-B7A3-4FDD-AD1E-3ED038F3A9D8}" presName="composite" presStyleCnt="0"/>
      <dgm:spPr/>
    </dgm:pt>
    <dgm:pt modelId="{5D491E94-5F27-401B-A9A9-F32B731F2FBA}" type="pres">
      <dgm:prSet presAssocID="{02D82078-B7A3-4FDD-AD1E-3ED038F3A9D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5D98417-8F1E-4A1E-B14F-DAF5AFCE52B8}" type="pres">
      <dgm:prSet presAssocID="{02D82078-B7A3-4FDD-AD1E-3ED038F3A9D8}" presName="desTx" presStyleLbl="alignAccFollowNode1" presStyleIdx="0" presStyleCnt="3">
        <dgm:presLayoutVars>
          <dgm:bulletEnabled val="1"/>
        </dgm:presLayoutVars>
      </dgm:prSet>
      <dgm:spPr/>
    </dgm:pt>
    <dgm:pt modelId="{3FEBBAC3-05C5-4FCA-B970-B27E85835B5A}" type="pres">
      <dgm:prSet presAssocID="{78B65B95-6FBF-49F8-9306-9C1FCC118A31}" presName="space" presStyleCnt="0"/>
      <dgm:spPr/>
    </dgm:pt>
    <dgm:pt modelId="{F4E4FFC5-9E38-414A-B07A-4C37DFAD27AD}" type="pres">
      <dgm:prSet presAssocID="{043B9F14-2A29-445B-B074-5D4FB2729A9F}" presName="composite" presStyleCnt="0"/>
      <dgm:spPr/>
    </dgm:pt>
    <dgm:pt modelId="{464A6334-8B15-43BE-BB2C-F8D78B83C130}" type="pres">
      <dgm:prSet presAssocID="{043B9F14-2A29-445B-B074-5D4FB2729A9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24C8610-30EA-45E8-A975-F353272191EE}" type="pres">
      <dgm:prSet presAssocID="{043B9F14-2A29-445B-B074-5D4FB2729A9F}" presName="desTx" presStyleLbl="alignAccFollowNode1" presStyleIdx="1" presStyleCnt="3">
        <dgm:presLayoutVars>
          <dgm:bulletEnabled val="1"/>
        </dgm:presLayoutVars>
      </dgm:prSet>
      <dgm:spPr/>
    </dgm:pt>
    <dgm:pt modelId="{3A87FF81-5CCA-48FA-9ADD-D8FB7986B598}" type="pres">
      <dgm:prSet presAssocID="{A705A2C3-2FE3-493B-8EA3-E6EEB5F8F8B3}" presName="space" presStyleCnt="0"/>
      <dgm:spPr/>
    </dgm:pt>
    <dgm:pt modelId="{939C35E0-42C8-4043-BD7D-ADCB236A6B38}" type="pres">
      <dgm:prSet presAssocID="{DD9AF29A-9A6C-4304-977F-11FF137314BF}" presName="composite" presStyleCnt="0"/>
      <dgm:spPr/>
    </dgm:pt>
    <dgm:pt modelId="{E214675B-C5D3-47AD-8836-4DDF18668603}" type="pres">
      <dgm:prSet presAssocID="{DD9AF29A-9A6C-4304-977F-11FF137314B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97BC007-1F9C-4EC9-8E99-A1B3F4B08D2C}" type="pres">
      <dgm:prSet presAssocID="{DD9AF29A-9A6C-4304-977F-11FF137314B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3CF9420-3CD5-4929-925A-197EC6F89F54}" type="presOf" srcId="{31D38FE3-5154-48ED-B9A0-09D61DA08ADD}" destId="{E5D98417-8F1E-4A1E-B14F-DAF5AFCE52B8}" srcOrd="0" destOrd="0" presId="urn:microsoft.com/office/officeart/2005/8/layout/hList1"/>
    <dgm:cxn modelId="{A4367B25-007F-476C-B076-33064278A769}" srcId="{FA2297C8-0965-4C01-87BA-8FCC505A49FB}" destId="{DD9AF29A-9A6C-4304-977F-11FF137314BF}" srcOrd="2" destOrd="0" parTransId="{7E187DB2-5DBC-4EB6-BFF3-1A7C9BA5FFEC}" sibTransId="{956E69C7-31B3-491E-BED8-CA0FE900E41F}"/>
    <dgm:cxn modelId="{A8945628-7EA8-4919-90EB-64908572F143}" type="presOf" srcId="{12B4214D-F84A-411F-9058-2F888FA67836}" destId="{697BC007-1F9C-4EC9-8E99-A1B3F4B08D2C}" srcOrd="0" destOrd="0" presId="urn:microsoft.com/office/officeart/2005/8/layout/hList1"/>
    <dgm:cxn modelId="{93184B32-0DEC-43E8-93F5-E9BE6C817A77}" type="presOf" srcId="{043B9F14-2A29-445B-B074-5D4FB2729A9F}" destId="{464A6334-8B15-43BE-BB2C-F8D78B83C130}" srcOrd="0" destOrd="0" presId="urn:microsoft.com/office/officeart/2005/8/layout/hList1"/>
    <dgm:cxn modelId="{62348F64-0BAB-4A57-BBE6-6D95FB4616F4}" srcId="{DD9AF29A-9A6C-4304-977F-11FF137314BF}" destId="{12B4214D-F84A-411F-9058-2F888FA67836}" srcOrd="0" destOrd="0" parTransId="{476A0CC3-D3DA-41CD-99A0-632F601D0886}" sibTransId="{B798808C-3C17-4AE5-BA0A-0A7C0BFC0732}"/>
    <dgm:cxn modelId="{A0750D69-985E-4733-8E30-C97AF0B07F75}" type="presOf" srcId="{FA2297C8-0965-4C01-87BA-8FCC505A49FB}" destId="{C841CAA5-3FC6-41BB-9666-6350B79FCFF2}" srcOrd="0" destOrd="0" presId="urn:microsoft.com/office/officeart/2005/8/layout/hList1"/>
    <dgm:cxn modelId="{A6725451-BA49-419E-9CE1-265F750EE715}" type="presOf" srcId="{80279243-E04D-4501-8D5A-D9B3DB090A65}" destId="{D24C8610-30EA-45E8-A975-F353272191EE}" srcOrd="0" destOrd="0" presId="urn:microsoft.com/office/officeart/2005/8/layout/hList1"/>
    <dgm:cxn modelId="{4DE57AB4-5AA2-4D62-B72A-274AB2092E9C}" srcId="{02D82078-B7A3-4FDD-AD1E-3ED038F3A9D8}" destId="{31D38FE3-5154-48ED-B9A0-09D61DA08ADD}" srcOrd="0" destOrd="0" parTransId="{7CBDC913-7DD6-4499-8C6E-4EACE5009560}" sibTransId="{103DDF98-CC4E-404A-AA9A-88AE3822EEF7}"/>
    <dgm:cxn modelId="{233118D9-4E35-4B3B-A2EB-BA3A7309F3C8}" type="presOf" srcId="{DD9AF29A-9A6C-4304-977F-11FF137314BF}" destId="{E214675B-C5D3-47AD-8836-4DDF18668603}" srcOrd="0" destOrd="0" presId="urn:microsoft.com/office/officeart/2005/8/layout/hList1"/>
    <dgm:cxn modelId="{447972E2-498C-4B79-9F3B-047C9D6FB0C5}" srcId="{043B9F14-2A29-445B-B074-5D4FB2729A9F}" destId="{80279243-E04D-4501-8D5A-D9B3DB090A65}" srcOrd="0" destOrd="0" parTransId="{A8328CA8-2AD2-448D-AE04-64D47DB8F16B}" sibTransId="{83699E44-057D-469E-A940-C22C0F0D3AD2}"/>
    <dgm:cxn modelId="{C7E0C7E6-DC32-4393-AA69-82A5804A0339}" type="presOf" srcId="{02D82078-B7A3-4FDD-AD1E-3ED038F3A9D8}" destId="{5D491E94-5F27-401B-A9A9-F32B731F2FBA}" srcOrd="0" destOrd="0" presId="urn:microsoft.com/office/officeart/2005/8/layout/hList1"/>
    <dgm:cxn modelId="{60AFEBF5-5339-477E-BCA6-0FE2CA5D13A7}" srcId="{FA2297C8-0965-4C01-87BA-8FCC505A49FB}" destId="{02D82078-B7A3-4FDD-AD1E-3ED038F3A9D8}" srcOrd="0" destOrd="0" parTransId="{6BE5ADB2-4D51-41D0-9BA6-B63EB65A56AA}" sibTransId="{78B65B95-6FBF-49F8-9306-9C1FCC118A31}"/>
    <dgm:cxn modelId="{C1B42EFF-C733-454E-A132-1E06657D832E}" srcId="{FA2297C8-0965-4C01-87BA-8FCC505A49FB}" destId="{043B9F14-2A29-445B-B074-5D4FB2729A9F}" srcOrd="1" destOrd="0" parTransId="{0C3B81F4-B26A-477D-8AEC-085032096C77}" sibTransId="{A705A2C3-2FE3-493B-8EA3-E6EEB5F8F8B3}"/>
    <dgm:cxn modelId="{3C0C577B-1D62-44D1-9757-CE16FAC50540}" type="presParOf" srcId="{C841CAA5-3FC6-41BB-9666-6350B79FCFF2}" destId="{DDA4015D-33BA-4EFF-845E-11FA5FAC9521}" srcOrd="0" destOrd="0" presId="urn:microsoft.com/office/officeart/2005/8/layout/hList1"/>
    <dgm:cxn modelId="{440557FD-738E-4306-B766-DE30F4D7EA50}" type="presParOf" srcId="{DDA4015D-33BA-4EFF-845E-11FA5FAC9521}" destId="{5D491E94-5F27-401B-A9A9-F32B731F2FBA}" srcOrd="0" destOrd="0" presId="urn:microsoft.com/office/officeart/2005/8/layout/hList1"/>
    <dgm:cxn modelId="{A12621A7-D06B-4C15-A31E-37D623E7431D}" type="presParOf" srcId="{DDA4015D-33BA-4EFF-845E-11FA5FAC9521}" destId="{E5D98417-8F1E-4A1E-B14F-DAF5AFCE52B8}" srcOrd="1" destOrd="0" presId="urn:microsoft.com/office/officeart/2005/8/layout/hList1"/>
    <dgm:cxn modelId="{2C1DD6D7-EF78-43C4-ABAD-67D069FBF120}" type="presParOf" srcId="{C841CAA5-3FC6-41BB-9666-6350B79FCFF2}" destId="{3FEBBAC3-05C5-4FCA-B970-B27E85835B5A}" srcOrd="1" destOrd="0" presId="urn:microsoft.com/office/officeart/2005/8/layout/hList1"/>
    <dgm:cxn modelId="{3E12255B-D55A-4D8C-859D-8CC75E5390DD}" type="presParOf" srcId="{C841CAA5-3FC6-41BB-9666-6350B79FCFF2}" destId="{F4E4FFC5-9E38-414A-B07A-4C37DFAD27AD}" srcOrd="2" destOrd="0" presId="urn:microsoft.com/office/officeart/2005/8/layout/hList1"/>
    <dgm:cxn modelId="{53611E5C-719B-464F-9A3E-5200BDB2E993}" type="presParOf" srcId="{F4E4FFC5-9E38-414A-B07A-4C37DFAD27AD}" destId="{464A6334-8B15-43BE-BB2C-F8D78B83C130}" srcOrd="0" destOrd="0" presId="urn:microsoft.com/office/officeart/2005/8/layout/hList1"/>
    <dgm:cxn modelId="{4DB3BED7-5589-4E35-976F-949EA1B7E91A}" type="presParOf" srcId="{F4E4FFC5-9E38-414A-B07A-4C37DFAD27AD}" destId="{D24C8610-30EA-45E8-A975-F353272191EE}" srcOrd="1" destOrd="0" presId="urn:microsoft.com/office/officeart/2005/8/layout/hList1"/>
    <dgm:cxn modelId="{2187CE9E-9751-4B8B-8CCD-B22AEEC413E6}" type="presParOf" srcId="{C841CAA5-3FC6-41BB-9666-6350B79FCFF2}" destId="{3A87FF81-5CCA-48FA-9ADD-D8FB7986B598}" srcOrd="3" destOrd="0" presId="urn:microsoft.com/office/officeart/2005/8/layout/hList1"/>
    <dgm:cxn modelId="{F1917440-9C03-439B-8308-532D9D79700F}" type="presParOf" srcId="{C841CAA5-3FC6-41BB-9666-6350B79FCFF2}" destId="{939C35E0-42C8-4043-BD7D-ADCB236A6B38}" srcOrd="4" destOrd="0" presId="urn:microsoft.com/office/officeart/2005/8/layout/hList1"/>
    <dgm:cxn modelId="{DDD7A750-A4F8-4399-8F3A-BB9A09A58298}" type="presParOf" srcId="{939C35E0-42C8-4043-BD7D-ADCB236A6B38}" destId="{E214675B-C5D3-47AD-8836-4DDF18668603}" srcOrd="0" destOrd="0" presId="urn:microsoft.com/office/officeart/2005/8/layout/hList1"/>
    <dgm:cxn modelId="{7A171F47-427E-45C8-9771-137649DA4201}" type="presParOf" srcId="{939C35E0-42C8-4043-BD7D-ADCB236A6B38}" destId="{697BC007-1F9C-4EC9-8E99-A1B3F4B08D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048649-091A-484F-AC2D-3CFEC74AC264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C0230E-393C-4932-B683-D00C7BDDD0B5}">
      <dgm:prSet/>
      <dgm:spPr/>
      <dgm:t>
        <a:bodyPr/>
        <a:lstStyle/>
        <a:p>
          <a:r>
            <a:rPr lang="en-US" b="1" i="0" dirty="0"/>
            <a:t>Ease of Learning</a:t>
          </a:r>
          <a:endParaRPr lang="en-US" dirty="0"/>
        </a:p>
      </dgm:t>
    </dgm:pt>
    <dgm:pt modelId="{04CD3311-B3C1-47A8-AD31-03F45BA889F0}" type="parTrans" cxnId="{7F8B3B28-BA8A-4F3C-B85D-0E5F7E820DAC}">
      <dgm:prSet/>
      <dgm:spPr/>
      <dgm:t>
        <a:bodyPr/>
        <a:lstStyle/>
        <a:p>
          <a:endParaRPr lang="en-US"/>
        </a:p>
      </dgm:t>
    </dgm:pt>
    <dgm:pt modelId="{B98F48EA-85BA-45CC-AB72-E681EF14A222}" type="sibTrans" cxnId="{7F8B3B28-BA8A-4F3C-B85D-0E5F7E820DAC}">
      <dgm:prSet/>
      <dgm:spPr/>
      <dgm:t>
        <a:bodyPr/>
        <a:lstStyle/>
        <a:p>
          <a:endParaRPr lang="en-US"/>
        </a:p>
      </dgm:t>
    </dgm:pt>
    <dgm:pt modelId="{9212F573-0538-402E-A703-F14FCE50F7AF}">
      <dgm:prSet/>
      <dgm:spPr/>
      <dgm:t>
        <a:bodyPr/>
        <a:lstStyle/>
        <a:p>
          <a:r>
            <a:rPr lang="en-US" b="0" i="0"/>
            <a:t>Python's simplicity and readability contribute to its reputation as an easy-to-learn language.</a:t>
          </a:r>
          <a:endParaRPr lang="en-US"/>
        </a:p>
      </dgm:t>
    </dgm:pt>
    <dgm:pt modelId="{3AB31971-B675-4AA8-B8BB-DFB431DDE2C4}" type="parTrans" cxnId="{BAD880A3-927F-4F5F-B104-F76B04D4C33C}">
      <dgm:prSet/>
      <dgm:spPr/>
      <dgm:t>
        <a:bodyPr/>
        <a:lstStyle/>
        <a:p>
          <a:endParaRPr lang="en-US"/>
        </a:p>
      </dgm:t>
    </dgm:pt>
    <dgm:pt modelId="{54CCA59D-A867-427F-9612-6413AB2B7EB8}" type="sibTrans" cxnId="{BAD880A3-927F-4F5F-B104-F76B04D4C33C}">
      <dgm:prSet/>
      <dgm:spPr/>
      <dgm:t>
        <a:bodyPr/>
        <a:lstStyle/>
        <a:p>
          <a:endParaRPr lang="en-US"/>
        </a:p>
      </dgm:t>
    </dgm:pt>
    <dgm:pt modelId="{B453ED6E-380C-4D0B-A562-2F2D72CD5D96}">
      <dgm:prSet/>
      <dgm:spPr/>
      <dgm:t>
        <a:bodyPr/>
        <a:lstStyle/>
        <a:p>
          <a:r>
            <a:rPr lang="en-US" b="1" i="0" dirty="0"/>
            <a:t>Scalability</a:t>
          </a:r>
          <a:endParaRPr lang="en-US" dirty="0"/>
        </a:p>
      </dgm:t>
    </dgm:pt>
    <dgm:pt modelId="{D52D8427-171F-42E1-8134-DA527E56C8C1}" type="parTrans" cxnId="{1FC61AC5-6246-4798-B7E9-7D2D77E39FFB}">
      <dgm:prSet/>
      <dgm:spPr/>
      <dgm:t>
        <a:bodyPr/>
        <a:lstStyle/>
        <a:p>
          <a:endParaRPr lang="en-US"/>
        </a:p>
      </dgm:t>
    </dgm:pt>
    <dgm:pt modelId="{7129A026-3BBE-456B-B9D2-59F91A93E7AE}" type="sibTrans" cxnId="{1FC61AC5-6246-4798-B7E9-7D2D77E39FFB}">
      <dgm:prSet/>
      <dgm:spPr/>
      <dgm:t>
        <a:bodyPr/>
        <a:lstStyle/>
        <a:p>
          <a:endParaRPr lang="en-US"/>
        </a:p>
      </dgm:t>
    </dgm:pt>
    <dgm:pt modelId="{30E6A67A-1A6B-4B2A-AA56-10D3EA9406A6}">
      <dgm:prSet/>
      <dgm:spPr/>
      <dgm:t>
        <a:bodyPr/>
        <a:lstStyle/>
        <a:p>
          <a:r>
            <a:rPr lang="en-US" b="0" i="0"/>
            <a:t>Python is scalable, allowing developers to start with small-scale projects and scale up as needed. </a:t>
          </a:r>
          <a:endParaRPr lang="en-US"/>
        </a:p>
      </dgm:t>
    </dgm:pt>
    <dgm:pt modelId="{07801CF1-7713-42A0-B6A8-BD3B826D87EC}" type="parTrans" cxnId="{BE6DB230-9883-4CC1-9DC4-F479AB4C2F17}">
      <dgm:prSet/>
      <dgm:spPr/>
      <dgm:t>
        <a:bodyPr/>
        <a:lstStyle/>
        <a:p>
          <a:endParaRPr lang="en-US"/>
        </a:p>
      </dgm:t>
    </dgm:pt>
    <dgm:pt modelId="{DAB4A522-D703-42F5-A15A-9A64052DF8F8}" type="sibTrans" cxnId="{BE6DB230-9883-4CC1-9DC4-F479AB4C2F17}">
      <dgm:prSet/>
      <dgm:spPr/>
      <dgm:t>
        <a:bodyPr/>
        <a:lstStyle/>
        <a:p>
          <a:endParaRPr lang="en-US"/>
        </a:p>
      </dgm:t>
    </dgm:pt>
    <dgm:pt modelId="{8AEC62F7-F17F-44C9-A5C6-48709C5DB673}" type="pres">
      <dgm:prSet presAssocID="{7F048649-091A-484F-AC2D-3CFEC74AC264}" presName="Name0" presStyleCnt="0">
        <dgm:presLayoutVars>
          <dgm:dir/>
          <dgm:animLvl val="lvl"/>
          <dgm:resizeHandles val="exact"/>
        </dgm:presLayoutVars>
      </dgm:prSet>
      <dgm:spPr/>
    </dgm:pt>
    <dgm:pt modelId="{3AED7BA1-3780-4EF1-BD42-493591C884D5}" type="pres">
      <dgm:prSet presAssocID="{B453ED6E-380C-4D0B-A562-2F2D72CD5D96}" presName="boxAndChildren" presStyleCnt="0"/>
      <dgm:spPr/>
    </dgm:pt>
    <dgm:pt modelId="{F7D522F3-A36A-43CB-AE8C-6DEAFC87D6A2}" type="pres">
      <dgm:prSet presAssocID="{B453ED6E-380C-4D0B-A562-2F2D72CD5D96}" presName="parentTextBox" presStyleLbl="alignNode1" presStyleIdx="0" presStyleCnt="2"/>
      <dgm:spPr/>
    </dgm:pt>
    <dgm:pt modelId="{6FA3ABDC-3604-4AD8-84DC-4C0A4DCCE886}" type="pres">
      <dgm:prSet presAssocID="{B453ED6E-380C-4D0B-A562-2F2D72CD5D96}" presName="descendantBox" presStyleLbl="bgAccFollowNode1" presStyleIdx="0" presStyleCnt="2"/>
      <dgm:spPr/>
    </dgm:pt>
    <dgm:pt modelId="{091C66DA-D2B0-4151-89CC-656B41BE186E}" type="pres">
      <dgm:prSet presAssocID="{B98F48EA-85BA-45CC-AB72-E681EF14A222}" presName="sp" presStyleCnt="0"/>
      <dgm:spPr/>
    </dgm:pt>
    <dgm:pt modelId="{D110D45E-12C1-42B2-B957-6B4B67B1D6ED}" type="pres">
      <dgm:prSet presAssocID="{35C0230E-393C-4932-B683-D00C7BDDD0B5}" presName="arrowAndChildren" presStyleCnt="0"/>
      <dgm:spPr/>
    </dgm:pt>
    <dgm:pt modelId="{5749CD84-CB39-46C9-A3AD-422F9EFC96F7}" type="pres">
      <dgm:prSet presAssocID="{35C0230E-393C-4932-B683-D00C7BDDD0B5}" presName="parentTextArrow" presStyleLbl="node1" presStyleIdx="0" presStyleCnt="0"/>
      <dgm:spPr/>
    </dgm:pt>
    <dgm:pt modelId="{693EC0EA-3B3A-468B-B69A-BA1B44B8071D}" type="pres">
      <dgm:prSet presAssocID="{35C0230E-393C-4932-B683-D00C7BDDD0B5}" presName="arrow" presStyleLbl="alignNode1" presStyleIdx="1" presStyleCnt="2"/>
      <dgm:spPr/>
    </dgm:pt>
    <dgm:pt modelId="{6397A7B5-D141-4A7B-B660-B7E54CF7EEC0}" type="pres">
      <dgm:prSet presAssocID="{35C0230E-393C-4932-B683-D00C7BDDD0B5}" presName="descendantArrow" presStyleLbl="bgAccFollowNode1" presStyleIdx="1" presStyleCnt="2"/>
      <dgm:spPr/>
    </dgm:pt>
  </dgm:ptLst>
  <dgm:cxnLst>
    <dgm:cxn modelId="{E954AA02-7471-4474-9ECA-CB26028FC06C}" type="presOf" srcId="{30E6A67A-1A6B-4B2A-AA56-10D3EA9406A6}" destId="{6FA3ABDC-3604-4AD8-84DC-4C0A4DCCE886}" srcOrd="0" destOrd="0" presId="urn:microsoft.com/office/officeart/2016/7/layout/VerticalDownArrowProcess"/>
    <dgm:cxn modelId="{24015708-A65B-4575-B225-0E439ED4F1C7}" type="presOf" srcId="{B453ED6E-380C-4D0B-A562-2F2D72CD5D96}" destId="{F7D522F3-A36A-43CB-AE8C-6DEAFC87D6A2}" srcOrd="0" destOrd="0" presId="urn:microsoft.com/office/officeart/2016/7/layout/VerticalDownArrowProcess"/>
    <dgm:cxn modelId="{21026827-F86F-4E85-86F0-9C3DC65834EF}" type="presOf" srcId="{35C0230E-393C-4932-B683-D00C7BDDD0B5}" destId="{5749CD84-CB39-46C9-A3AD-422F9EFC96F7}" srcOrd="0" destOrd="0" presId="urn:microsoft.com/office/officeart/2016/7/layout/VerticalDownArrowProcess"/>
    <dgm:cxn modelId="{7F8B3B28-BA8A-4F3C-B85D-0E5F7E820DAC}" srcId="{7F048649-091A-484F-AC2D-3CFEC74AC264}" destId="{35C0230E-393C-4932-B683-D00C7BDDD0B5}" srcOrd="0" destOrd="0" parTransId="{04CD3311-B3C1-47A8-AD31-03F45BA889F0}" sibTransId="{B98F48EA-85BA-45CC-AB72-E681EF14A222}"/>
    <dgm:cxn modelId="{BE6DB230-9883-4CC1-9DC4-F479AB4C2F17}" srcId="{B453ED6E-380C-4D0B-A562-2F2D72CD5D96}" destId="{30E6A67A-1A6B-4B2A-AA56-10D3EA9406A6}" srcOrd="0" destOrd="0" parTransId="{07801CF1-7713-42A0-B6A8-BD3B826D87EC}" sibTransId="{DAB4A522-D703-42F5-A15A-9A64052DF8F8}"/>
    <dgm:cxn modelId="{2191CC4A-06F8-4DE9-A1F2-89913BED1DB7}" type="presOf" srcId="{9212F573-0538-402E-A703-F14FCE50F7AF}" destId="{6397A7B5-D141-4A7B-B660-B7E54CF7EEC0}" srcOrd="0" destOrd="0" presId="urn:microsoft.com/office/officeart/2016/7/layout/VerticalDownArrowProcess"/>
    <dgm:cxn modelId="{BAD880A3-927F-4F5F-B104-F76B04D4C33C}" srcId="{35C0230E-393C-4932-B683-D00C7BDDD0B5}" destId="{9212F573-0538-402E-A703-F14FCE50F7AF}" srcOrd="0" destOrd="0" parTransId="{3AB31971-B675-4AA8-B8BB-DFB431DDE2C4}" sibTransId="{54CCA59D-A867-427F-9612-6413AB2B7EB8}"/>
    <dgm:cxn modelId="{1FC61AC5-6246-4798-B7E9-7D2D77E39FFB}" srcId="{7F048649-091A-484F-AC2D-3CFEC74AC264}" destId="{B453ED6E-380C-4D0B-A562-2F2D72CD5D96}" srcOrd="1" destOrd="0" parTransId="{D52D8427-171F-42E1-8134-DA527E56C8C1}" sibTransId="{7129A026-3BBE-456B-B9D2-59F91A93E7AE}"/>
    <dgm:cxn modelId="{0699C2F0-28DF-4F7C-9F32-CB1B66AD1A99}" type="presOf" srcId="{35C0230E-393C-4932-B683-D00C7BDDD0B5}" destId="{693EC0EA-3B3A-468B-B69A-BA1B44B8071D}" srcOrd="1" destOrd="0" presId="urn:microsoft.com/office/officeart/2016/7/layout/VerticalDownArrowProcess"/>
    <dgm:cxn modelId="{F64E10F6-76B1-469B-84EE-AFED8AD236CD}" type="presOf" srcId="{7F048649-091A-484F-AC2D-3CFEC74AC264}" destId="{8AEC62F7-F17F-44C9-A5C6-48709C5DB673}" srcOrd="0" destOrd="0" presId="urn:microsoft.com/office/officeart/2016/7/layout/VerticalDownArrowProcess"/>
    <dgm:cxn modelId="{3AEC727D-A8B4-4F41-AD1C-FBCE17791DF5}" type="presParOf" srcId="{8AEC62F7-F17F-44C9-A5C6-48709C5DB673}" destId="{3AED7BA1-3780-4EF1-BD42-493591C884D5}" srcOrd="0" destOrd="0" presId="urn:microsoft.com/office/officeart/2016/7/layout/VerticalDownArrowProcess"/>
    <dgm:cxn modelId="{69E43CDD-6BCC-46DB-9127-B7AE1DB22AFD}" type="presParOf" srcId="{3AED7BA1-3780-4EF1-BD42-493591C884D5}" destId="{F7D522F3-A36A-43CB-AE8C-6DEAFC87D6A2}" srcOrd="0" destOrd="0" presId="urn:microsoft.com/office/officeart/2016/7/layout/VerticalDownArrowProcess"/>
    <dgm:cxn modelId="{B1C3AF5A-C5F2-4685-8805-55BE8FDE440D}" type="presParOf" srcId="{3AED7BA1-3780-4EF1-BD42-493591C884D5}" destId="{6FA3ABDC-3604-4AD8-84DC-4C0A4DCCE886}" srcOrd="1" destOrd="0" presId="urn:microsoft.com/office/officeart/2016/7/layout/VerticalDownArrowProcess"/>
    <dgm:cxn modelId="{A6517A72-9205-41A7-8D5F-D0EC825BF98F}" type="presParOf" srcId="{8AEC62F7-F17F-44C9-A5C6-48709C5DB673}" destId="{091C66DA-D2B0-4151-89CC-656B41BE186E}" srcOrd="1" destOrd="0" presId="urn:microsoft.com/office/officeart/2016/7/layout/VerticalDownArrowProcess"/>
    <dgm:cxn modelId="{28FAB0D9-62E3-4365-9FEF-B7385023EB6C}" type="presParOf" srcId="{8AEC62F7-F17F-44C9-A5C6-48709C5DB673}" destId="{D110D45E-12C1-42B2-B957-6B4B67B1D6ED}" srcOrd="2" destOrd="0" presId="urn:microsoft.com/office/officeart/2016/7/layout/VerticalDownArrowProcess"/>
    <dgm:cxn modelId="{18E54221-FD63-46D1-84A7-43647CC5D7F4}" type="presParOf" srcId="{D110D45E-12C1-42B2-B957-6B4B67B1D6ED}" destId="{5749CD84-CB39-46C9-A3AD-422F9EFC96F7}" srcOrd="0" destOrd="0" presId="urn:microsoft.com/office/officeart/2016/7/layout/VerticalDownArrowProcess"/>
    <dgm:cxn modelId="{E3320097-497A-46FB-90A5-AA0009017DDC}" type="presParOf" srcId="{D110D45E-12C1-42B2-B957-6B4B67B1D6ED}" destId="{693EC0EA-3B3A-468B-B69A-BA1B44B8071D}" srcOrd="1" destOrd="0" presId="urn:microsoft.com/office/officeart/2016/7/layout/VerticalDownArrowProcess"/>
    <dgm:cxn modelId="{EA2A95DC-4609-4D64-9866-950230A7C048}" type="presParOf" srcId="{D110D45E-12C1-42B2-B957-6B4B67B1D6ED}" destId="{6397A7B5-D141-4A7B-B660-B7E54CF7EEC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402000-AE24-41EF-BA8F-E7AC600215FC}" type="doc">
      <dgm:prSet loTypeId="urn:microsoft.com/office/officeart/2005/8/layout/target1" loCatId="relationship" qsTypeId="urn:microsoft.com/office/officeart/2005/8/quickstyle/simple1" qsCatId="simple" csTypeId="urn:microsoft.com/office/officeart/2005/8/colors/colorful1" csCatId="colorful" phldr="1"/>
      <dgm:spPr/>
    </dgm:pt>
    <dgm:pt modelId="{A042A1C4-D3AC-4687-B787-5EDAEB242B88}">
      <dgm:prSet phldrT="[Text]" custT="1"/>
      <dgm:spPr/>
      <dgm:t>
        <a:bodyPr/>
        <a:lstStyle/>
        <a:p>
          <a:r>
            <a:rPr lang="en-US" sz="1800" dirty="0"/>
            <a:t>Python core (lang, data structures, plotting etc)</a:t>
          </a:r>
          <a:endParaRPr lang="en-IN" sz="1800" dirty="0"/>
        </a:p>
      </dgm:t>
    </dgm:pt>
    <dgm:pt modelId="{A9D1516A-5EA8-46D5-A325-35914772A078}" type="parTrans" cxnId="{33FCE1EB-33D8-479A-8C8B-86C48AED5858}">
      <dgm:prSet/>
      <dgm:spPr/>
      <dgm:t>
        <a:bodyPr/>
        <a:lstStyle/>
        <a:p>
          <a:endParaRPr lang="en-IN" sz="1800"/>
        </a:p>
      </dgm:t>
    </dgm:pt>
    <dgm:pt modelId="{3820EEFC-343F-48EC-8B95-9344E42C3EDC}" type="sibTrans" cxnId="{33FCE1EB-33D8-479A-8C8B-86C48AED5858}">
      <dgm:prSet/>
      <dgm:spPr/>
      <dgm:t>
        <a:bodyPr/>
        <a:lstStyle/>
        <a:p>
          <a:endParaRPr lang="en-IN" sz="1800"/>
        </a:p>
      </dgm:t>
    </dgm:pt>
    <dgm:pt modelId="{E2351B78-433B-4805-A3DF-EBA773361EB9}">
      <dgm:prSet phldrT="[Text]" custT="1"/>
      <dgm:spPr/>
      <dgm:t>
        <a:bodyPr/>
        <a:lstStyle/>
        <a:p>
          <a:r>
            <a:rPr lang="en-US" sz="1800" dirty="0"/>
            <a:t>NumPy, statistics, maths</a:t>
          </a:r>
        </a:p>
        <a:p>
          <a:r>
            <a:rPr lang="en-US" sz="1800" dirty="0"/>
            <a:t>SciPy – stats and maths</a:t>
          </a:r>
          <a:endParaRPr lang="en-IN" sz="1800" dirty="0"/>
        </a:p>
      </dgm:t>
    </dgm:pt>
    <dgm:pt modelId="{1EBC24A4-AFFE-40EB-BD56-6EF835E7622C}" type="parTrans" cxnId="{C820813D-EA9A-4D11-BED7-790A0BBE2A9F}">
      <dgm:prSet/>
      <dgm:spPr/>
      <dgm:t>
        <a:bodyPr/>
        <a:lstStyle/>
        <a:p>
          <a:endParaRPr lang="en-IN" sz="1800"/>
        </a:p>
      </dgm:t>
    </dgm:pt>
    <dgm:pt modelId="{FEF28F81-5FA9-4220-AFCD-5C8EE9B4CBC9}" type="sibTrans" cxnId="{C820813D-EA9A-4D11-BED7-790A0BBE2A9F}">
      <dgm:prSet/>
      <dgm:spPr/>
      <dgm:t>
        <a:bodyPr/>
        <a:lstStyle/>
        <a:p>
          <a:endParaRPr lang="en-IN" sz="1800"/>
        </a:p>
      </dgm:t>
    </dgm:pt>
    <dgm:pt modelId="{707D2FED-6C14-41B4-AE01-149D161EF785}">
      <dgm:prSet phldrT="[Text]" custT="1"/>
      <dgm:spPr/>
      <dgm:t>
        <a:bodyPr/>
        <a:lstStyle/>
        <a:p>
          <a:r>
            <a:rPr lang="en-US" sz="1800" dirty="0"/>
            <a:t>PANDAS, data handling, plotting</a:t>
          </a:r>
          <a:endParaRPr lang="en-IN" sz="1800" dirty="0"/>
        </a:p>
      </dgm:t>
    </dgm:pt>
    <dgm:pt modelId="{A51DBF92-96F8-4F04-A363-CC979556B6B9}" type="parTrans" cxnId="{9F1821A8-CFEF-4188-9D70-4308DB86B8BA}">
      <dgm:prSet/>
      <dgm:spPr/>
      <dgm:t>
        <a:bodyPr/>
        <a:lstStyle/>
        <a:p>
          <a:endParaRPr lang="en-IN" sz="1800"/>
        </a:p>
      </dgm:t>
    </dgm:pt>
    <dgm:pt modelId="{E16E745C-885E-4EF2-BCA7-0944752D4BF8}" type="sibTrans" cxnId="{9F1821A8-CFEF-4188-9D70-4308DB86B8BA}">
      <dgm:prSet/>
      <dgm:spPr/>
      <dgm:t>
        <a:bodyPr/>
        <a:lstStyle/>
        <a:p>
          <a:endParaRPr lang="en-IN" sz="1800"/>
        </a:p>
      </dgm:t>
    </dgm:pt>
    <dgm:pt modelId="{5F78F9B5-0ADB-4FDE-B683-914DA1A6E1A8}">
      <dgm:prSet phldrT="[Text]" custT="1"/>
      <dgm:spPr/>
      <dgm:t>
        <a:bodyPr/>
        <a:lstStyle/>
        <a:p>
          <a:r>
            <a:rPr lang="en-US" sz="1800" dirty="0"/>
            <a:t>SCIKIT LEARN (sklearn) for Machine leaning</a:t>
          </a:r>
          <a:endParaRPr lang="en-IN" sz="1800" dirty="0"/>
        </a:p>
      </dgm:t>
    </dgm:pt>
    <dgm:pt modelId="{11D468E8-032C-4159-9E4E-50DE854C3648}" type="parTrans" cxnId="{4FE692E6-9EB8-4F6F-9783-5D11E9CD1E28}">
      <dgm:prSet/>
      <dgm:spPr/>
      <dgm:t>
        <a:bodyPr/>
        <a:lstStyle/>
        <a:p>
          <a:endParaRPr lang="en-IN" sz="1800"/>
        </a:p>
      </dgm:t>
    </dgm:pt>
    <dgm:pt modelId="{CCB0A587-7525-4B83-BCA8-32EC49119637}" type="sibTrans" cxnId="{4FE692E6-9EB8-4F6F-9783-5D11E9CD1E28}">
      <dgm:prSet/>
      <dgm:spPr/>
      <dgm:t>
        <a:bodyPr/>
        <a:lstStyle/>
        <a:p>
          <a:endParaRPr lang="en-IN" sz="1800"/>
        </a:p>
      </dgm:t>
    </dgm:pt>
    <dgm:pt modelId="{1171AFD7-7F47-4ACC-BF87-E8190F70C3EF}">
      <dgm:prSet phldrT="[Text]" custT="1"/>
      <dgm:spPr/>
      <dgm:t>
        <a:bodyPr/>
        <a:lstStyle/>
        <a:p>
          <a:r>
            <a:rPr lang="en-US" sz="1800" dirty="0"/>
            <a:t>3</a:t>
          </a:r>
          <a:r>
            <a:rPr lang="en-US" sz="1800" baseline="30000" dirty="0"/>
            <a:t>rd</a:t>
          </a:r>
          <a:r>
            <a:rPr lang="en-US" sz="1800" dirty="0"/>
            <a:t> party packages for plots, various other purposes</a:t>
          </a:r>
          <a:endParaRPr lang="en-IN" sz="1800" dirty="0"/>
        </a:p>
      </dgm:t>
    </dgm:pt>
    <dgm:pt modelId="{8701135C-657C-464D-8DA2-05633FCAEF16}" type="parTrans" cxnId="{1C1D0405-1DEE-4370-B176-4A4200841C57}">
      <dgm:prSet/>
      <dgm:spPr/>
      <dgm:t>
        <a:bodyPr/>
        <a:lstStyle/>
        <a:p>
          <a:endParaRPr lang="en-IN" sz="1800"/>
        </a:p>
      </dgm:t>
    </dgm:pt>
    <dgm:pt modelId="{3414E089-640E-4FB2-8063-666A2EEB05A8}" type="sibTrans" cxnId="{1C1D0405-1DEE-4370-B176-4A4200841C57}">
      <dgm:prSet/>
      <dgm:spPr/>
      <dgm:t>
        <a:bodyPr/>
        <a:lstStyle/>
        <a:p>
          <a:endParaRPr lang="en-IN" sz="1800"/>
        </a:p>
      </dgm:t>
    </dgm:pt>
    <dgm:pt modelId="{857DDD8E-EBDF-4699-8732-7EFA2FC94615}" type="pres">
      <dgm:prSet presAssocID="{D7402000-AE24-41EF-BA8F-E7AC600215FC}" presName="composite" presStyleCnt="0">
        <dgm:presLayoutVars>
          <dgm:chMax val="5"/>
          <dgm:dir/>
          <dgm:resizeHandles val="exact"/>
        </dgm:presLayoutVars>
      </dgm:prSet>
      <dgm:spPr/>
    </dgm:pt>
    <dgm:pt modelId="{5F4BB9AE-996E-402C-9F6B-774FA12E3555}" type="pres">
      <dgm:prSet presAssocID="{A042A1C4-D3AC-4687-B787-5EDAEB242B88}" presName="circle1" presStyleLbl="lnNode1" presStyleIdx="0" presStyleCnt="5"/>
      <dgm:spPr/>
    </dgm:pt>
    <dgm:pt modelId="{74E933F5-05DB-4F36-B818-029DB7455BAF}" type="pres">
      <dgm:prSet presAssocID="{A042A1C4-D3AC-4687-B787-5EDAEB242B88}" presName="text1" presStyleLbl="revTx" presStyleIdx="0" presStyleCnt="5" custScaleX="228202" custLinFactNeighborX="86682" custLinFactNeighborY="-7106">
        <dgm:presLayoutVars>
          <dgm:bulletEnabled val="1"/>
        </dgm:presLayoutVars>
      </dgm:prSet>
      <dgm:spPr/>
    </dgm:pt>
    <dgm:pt modelId="{3D758E6C-4542-479F-A3E3-E6EDAFAB6998}" type="pres">
      <dgm:prSet presAssocID="{A042A1C4-D3AC-4687-B787-5EDAEB242B88}" presName="line1" presStyleLbl="callout" presStyleIdx="0" presStyleCnt="10"/>
      <dgm:spPr/>
    </dgm:pt>
    <dgm:pt modelId="{039E3251-61A0-4756-9602-27E30B4E85F5}" type="pres">
      <dgm:prSet presAssocID="{A042A1C4-D3AC-4687-B787-5EDAEB242B88}" presName="d1" presStyleLbl="callout" presStyleIdx="1" presStyleCnt="10"/>
      <dgm:spPr/>
    </dgm:pt>
    <dgm:pt modelId="{5234F2ED-E3D6-4934-869D-3057D0F296FC}" type="pres">
      <dgm:prSet presAssocID="{E2351B78-433B-4805-A3DF-EBA773361EB9}" presName="circle2" presStyleLbl="lnNode1" presStyleIdx="1" presStyleCnt="5"/>
      <dgm:spPr/>
    </dgm:pt>
    <dgm:pt modelId="{8C9ACECC-D1C7-47A2-8D29-187F15CAE4D4}" type="pres">
      <dgm:prSet presAssocID="{E2351B78-433B-4805-A3DF-EBA773361EB9}" presName="text2" presStyleLbl="revTx" presStyleIdx="1" presStyleCnt="5" custScaleX="212377" custLinFactNeighborX="76885" custLinFactNeighborY="0">
        <dgm:presLayoutVars>
          <dgm:bulletEnabled val="1"/>
        </dgm:presLayoutVars>
      </dgm:prSet>
      <dgm:spPr/>
    </dgm:pt>
    <dgm:pt modelId="{ADB5C4A8-B7AF-41EB-A8CE-D6AE0816C367}" type="pres">
      <dgm:prSet presAssocID="{E2351B78-433B-4805-A3DF-EBA773361EB9}" presName="line2" presStyleLbl="callout" presStyleIdx="2" presStyleCnt="10"/>
      <dgm:spPr/>
    </dgm:pt>
    <dgm:pt modelId="{F4504504-3D60-4DED-A54A-D21575EFC93E}" type="pres">
      <dgm:prSet presAssocID="{E2351B78-433B-4805-A3DF-EBA773361EB9}" presName="d2" presStyleLbl="callout" presStyleIdx="3" presStyleCnt="10"/>
      <dgm:spPr/>
    </dgm:pt>
    <dgm:pt modelId="{B328FB11-4AEB-4569-B5E5-B16921BD8833}" type="pres">
      <dgm:prSet presAssocID="{707D2FED-6C14-41B4-AE01-149D161EF785}" presName="circle3" presStyleLbl="lnNode1" presStyleIdx="2" presStyleCnt="5"/>
      <dgm:spPr/>
    </dgm:pt>
    <dgm:pt modelId="{CD2720E6-8314-4133-9778-9DFF24F2C3FB}" type="pres">
      <dgm:prSet presAssocID="{707D2FED-6C14-41B4-AE01-149D161EF785}" presName="text3" presStyleLbl="revTx" presStyleIdx="2" presStyleCnt="5" custScaleX="234329" custLinFactNeighborX="85353" custLinFactNeighborY="11671">
        <dgm:presLayoutVars>
          <dgm:bulletEnabled val="1"/>
        </dgm:presLayoutVars>
      </dgm:prSet>
      <dgm:spPr/>
    </dgm:pt>
    <dgm:pt modelId="{414F2B53-6373-490A-AF13-F68152E8B3C6}" type="pres">
      <dgm:prSet presAssocID="{707D2FED-6C14-41B4-AE01-149D161EF785}" presName="line3" presStyleLbl="callout" presStyleIdx="4" presStyleCnt="10"/>
      <dgm:spPr/>
    </dgm:pt>
    <dgm:pt modelId="{01E94D2A-4E95-45D8-8624-CD425A19B761}" type="pres">
      <dgm:prSet presAssocID="{707D2FED-6C14-41B4-AE01-149D161EF785}" presName="d3" presStyleLbl="callout" presStyleIdx="5" presStyleCnt="10"/>
      <dgm:spPr/>
    </dgm:pt>
    <dgm:pt modelId="{1F8BC967-9D52-4084-8765-91FAFEFAD980}" type="pres">
      <dgm:prSet presAssocID="{5F78F9B5-0ADB-4FDE-B683-914DA1A6E1A8}" presName="circle4" presStyleLbl="lnNode1" presStyleIdx="3" presStyleCnt="5"/>
      <dgm:spPr/>
    </dgm:pt>
    <dgm:pt modelId="{3CEEA546-BFF9-41BC-9E05-4639EE83EBAE}" type="pres">
      <dgm:prSet presAssocID="{5F78F9B5-0ADB-4FDE-B683-914DA1A6E1A8}" presName="text4" presStyleLbl="revTx" presStyleIdx="3" presStyleCnt="5" custScaleX="214918" custLinFactNeighborX="77774" custLinFactNeighborY="8197">
        <dgm:presLayoutVars>
          <dgm:bulletEnabled val="1"/>
        </dgm:presLayoutVars>
      </dgm:prSet>
      <dgm:spPr/>
    </dgm:pt>
    <dgm:pt modelId="{0993E333-8A42-45E5-802E-C6573FB243D5}" type="pres">
      <dgm:prSet presAssocID="{5F78F9B5-0ADB-4FDE-B683-914DA1A6E1A8}" presName="line4" presStyleLbl="callout" presStyleIdx="6" presStyleCnt="10"/>
      <dgm:spPr/>
    </dgm:pt>
    <dgm:pt modelId="{56FDABEB-CB9F-460F-8BC4-70498A66812F}" type="pres">
      <dgm:prSet presAssocID="{5F78F9B5-0ADB-4FDE-B683-914DA1A6E1A8}" presName="d4" presStyleLbl="callout" presStyleIdx="7" presStyleCnt="10"/>
      <dgm:spPr/>
    </dgm:pt>
    <dgm:pt modelId="{73E24C0B-5105-4F2E-9F88-C11B4F1AEB01}" type="pres">
      <dgm:prSet presAssocID="{1171AFD7-7F47-4ACC-BF87-E8190F70C3EF}" presName="circle5" presStyleLbl="lnNode1" presStyleIdx="4" presStyleCnt="5"/>
      <dgm:spPr/>
    </dgm:pt>
    <dgm:pt modelId="{BFF2041F-A36F-4ED6-80D7-A177C936D589}" type="pres">
      <dgm:prSet presAssocID="{1171AFD7-7F47-4ACC-BF87-E8190F70C3EF}" presName="text5" presStyleLbl="revTx" presStyleIdx="4" presStyleCnt="5" custScaleX="285278" custLinFactX="10856" custLinFactNeighborX="100000" custLinFactNeighborY="42635">
        <dgm:presLayoutVars>
          <dgm:bulletEnabled val="1"/>
        </dgm:presLayoutVars>
      </dgm:prSet>
      <dgm:spPr/>
    </dgm:pt>
    <dgm:pt modelId="{F3FBBE4C-28AF-438A-AB9B-FBA363A5190E}" type="pres">
      <dgm:prSet presAssocID="{1171AFD7-7F47-4ACC-BF87-E8190F70C3EF}" presName="line5" presStyleLbl="callout" presStyleIdx="8" presStyleCnt="10"/>
      <dgm:spPr/>
    </dgm:pt>
    <dgm:pt modelId="{F39C4218-36F6-4119-8E06-E8F00A23C91B}" type="pres">
      <dgm:prSet presAssocID="{1171AFD7-7F47-4ACC-BF87-E8190F70C3EF}" presName="d5" presStyleLbl="callout" presStyleIdx="9" presStyleCnt="10"/>
      <dgm:spPr/>
    </dgm:pt>
  </dgm:ptLst>
  <dgm:cxnLst>
    <dgm:cxn modelId="{1C1D0405-1DEE-4370-B176-4A4200841C57}" srcId="{D7402000-AE24-41EF-BA8F-E7AC600215FC}" destId="{1171AFD7-7F47-4ACC-BF87-E8190F70C3EF}" srcOrd="4" destOrd="0" parTransId="{8701135C-657C-464D-8DA2-05633FCAEF16}" sibTransId="{3414E089-640E-4FB2-8063-666A2EEB05A8}"/>
    <dgm:cxn modelId="{C820813D-EA9A-4D11-BED7-790A0BBE2A9F}" srcId="{D7402000-AE24-41EF-BA8F-E7AC600215FC}" destId="{E2351B78-433B-4805-A3DF-EBA773361EB9}" srcOrd="1" destOrd="0" parTransId="{1EBC24A4-AFFE-40EB-BD56-6EF835E7622C}" sibTransId="{FEF28F81-5FA9-4220-AFCD-5C8EE9B4CBC9}"/>
    <dgm:cxn modelId="{2E2C1F5B-2604-4594-A641-920FA9375F30}" type="presOf" srcId="{707D2FED-6C14-41B4-AE01-149D161EF785}" destId="{CD2720E6-8314-4133-9778-9DFF24F2C3FB}" srcOrd="0" destOrd="0" presId="urn:microsoft.com/office/officeart/2005/8/layout/target1"/>
    <dgm:cxn modelId="{E1089F61-D387-4F02-81B4-45CBE9F29ED6}" type="presOf" srcId="{1171AFD7-7F47-4ACC-BF87-E8190F70C3EF}" destId="{BFF2041F-A36F-4ED6-80D7-A177C936D589}" srcOrd="0" destOrd="0" presId="urn:microsoft.com/office/officeart/2005/8/layout/target1"/>
    <dgm:cxn modelId="{11AA537E-EA38-48D7-979F-BA6D24F7727F}" type="presOf" srcId="{E2351B78-433B-4805-A3DF-EBA773361EB9}" destId="{8C9ACECC-D1C7-47A2-8D29-187F15CAE4D4}" srcOrd="0" destOrd="0" presId="urn:microsoft.com/office/officeart/2005/8/layout/target1"/>
    <dgm:cxn modelId="{7B0F3BA2-FC46-47C8-B624-A6C2A01204C2}" type="presOf" srcId="{D7402000-AE24-41EF-BA8F-E7AC600215FC}" destId="{857DDD8E-EBDF-4699-8732-7EFA2FC94615}" srcOrd="0" destOrd="0" presId="urn:microsoft.com/office/officeart/2005/8/layout/target1"/>
    <dgm:cxn modelId="{9F1821A8-CFEF-4188-9D70-4308DB86B8BA}" srcId="{D7402000-AE24-41EF-BA8F-E7AC600215FC}" destId="{707D2FED-6C14-41B4-AE01-149D161EF785}" srcOrd="2" destOrd="0" parTransId="{A51DBF92-96F8-4F04-A363-CC979556B6B9}" sibTransId="{E16E745C-885E-4EF2-BCA7-0944752D4BF8}"/>
    <dgm:cxn modelId="{41287AB7-ACD8-4807-9F04-5DD2C11277ED}" type="presOf" srcId="{A042A1C4-D3AC-4687-B787-5EDAEB242B88}" destId="{74E933F5-05DB-4F36-B818-029DB7455BAF}" srcOrd="0" destOrd="0" presId="urn:microsoft.com/office/officeart/2005/8/layout/target1"/>
    <dgm:cxn modelId="{BC22A9DF-8E99-43B3-BCE3-CE9F120B4D58}" type="presOf" srcId="{5F78F9B5-0ADB-4FDE-B683-914DA1A6E1A8}" destId="{3CEEA546-BFF9-41BC-9E05-4639EE83EBAE}" srcOrd="0" destOrd="0" presId="urn:microsoft.com/office/officeart/2005/8/layout/target1"/>
    <dgm:cxn modelId="{4FE692E6-9EB8-4F6F-9783-5D11E9CD1E28}" srcId="{D7402000-AE24-41EF-BA8F-E7AC600215FC}" destId="{5F78F9B5-0ADB-4FDE-B683-914DA1A6E1A8}" srcOrd="3" destOrd="0" parTransId="{11D468E8-032C-4159-9E4E-50DE854C3648}" sibTransId="{CCB0A587-7525-4B83-BCA8-32EC49119637}"/>
    <dgm:cxn modelId="{33FCE1EB-33D8-479A-8C8B-86C48AED5858}" srcId="{D7402000-AE24-41EF-BA8F-E7AC600215FC}" destId="{A042A1C4-D3AC-4687-B787-5EDAEB242B88}" srcOrd="0" destOrd="0" parTransId="{A9D1516A-5EA8-46D5-A325-35914772A078}" sibTransId="{3820EEFC-343F-48EC-8B95-9344E42C3EDC}"/>
    <dgm:cxn modelId="{4C5E26E2-99C7-445B-97E7-7CEA63CFE69C}" type="presParOf" srcId="{857DDD8E-EBDF-4699-8732-7EFA2FC94615}" destId="{5F4BB9AE-996E-402C-9F6B-774FA12E3555}" srcOrd="0" destOrd="0" presId="urn:microsoft.com/office/officeart/2005/8/layout/target1"/>
    <dgm:cxn modelId="{FBB8ACC1-4FEF-4795-B926-F22CF01F6FE0}" type="presParOf" srcId="{857DDD8E-EBDF-4699-8732-7EFA2FC94615}" destId="{74E933F5-05DB-4F36-B818-029DB7455BAF}" srcOrd="1" destOrd="0" presId="urn:microsoft.com/office/officeart/2005/8/layout/target1"/>
    <dgm:cxn modelId="{F4CE6FA7-FF23-49AC-A61E-332F4D45D69A}" type="presParOf" srcId="{857DDD8E-EBDF-4699-8732-7EFA2FC94615}" destId="{3D758E6C-4542-479F-A3E3-E6EDAFAB6998}" srcOrd="2" destOrd="0" presId="urn:microsoft.com/office/officeart/2005/8/layout/target1"/>
    <dgm:cxn modelId="{0078590D-0516-4257-A052-611586F820D4}" type="presParOf" srcId="{857DDD8E-EBDF-4699-8732-7EFA2FC94615}" destId="{039E3251-61A0-4756-9602-27E30B4E85F5}" srcOrd="3" destOrd="0" presId="urn:microsoft.com/office/officeart/2005/8/layout/target1"/>
    <dgm:cxn modelId="{4B037250-ADBC-473C-9693-EAA8817BD929}" type="presParOf" srcId="{857DDD8E-EBDF-4699-8732-7EFA2FC94615}" destId="{5234F2ED-E3D6-4934-869D-3057D0F296FC}" srcOrd="4" destOrd="0" presId="urn:microsoft.com/office/officeart/2005/8/layout/target1"/>
    <dgm:cxn modelId="{38C76EBB-2723-48D8-B350-FC12098E4C09}" type="presParOf" srcId="{857DDD8E-EBDF-4699-8732-7EFA2FC94615}" destId="{8C9ACECC-D1C7-47A2-8D29-187F15CAE4D4}" srcOrd="5" destOrd="0" presId="urn:microsoft.com/office/officeart/2005/8/layout/target1"/>
    <dgm:cxn modelId="{074BD892-F4E9-4C74-85E2-700E869434D7}" type="presParOf" srcId="{857DDD8E-EBDF-4699-8732-7EFA2FC94615}" destId="{ADB5C4A8-B7AF-41EB-A8CE-D6AE0816C367}" srcOrd="6" destOrd="0" presId="urn:microsoft.com/office/officeart/2005/8/layout/target1"/>
    <dgm:cxn modelId="{493B9A75-D509-46C7-8F3E-40E684F0D424}" type="presParOf" srcId="{857DDD8E-EBDF-4699-8732-7EFA2FC94615}" destId="{F4504504-3D60-4DED-A54A-D21575EFC93E}" srcOrd="7" destOrd="0" presId="urn:microsoft.com/office/officeart/2005/8/layout/target1"/>
    <dgm:cxn modelId="{29F7DD74-FD5E-4EB8-9DF4-D395C426E8C1}" type="presParOf" srcId="{857DDD8E-EBDF-4699-8732-7EFA2FC94615}" destId="{B328FB11-4AEB-4569-B5E5-B16921BD8833}" srcOrd="8" destOrd="0" presId="urn:microsoft.com/office/officeart/2005/8/layout/target1"/>
    <dgm:cxn modelId="{6F0B2AE6-EE79-4A7D-8892-23153B61E446}" type="presParOf" srcId="{857DDD8E-EBDF-4699-8732-7EFA2FC94615}" destId="{CD2720E6-8314-4133-9778-9DFF24F2C3FB}" srcOrd="9" destOrd="0" presId="urn:microsoft.com/office/officeart/2005/8/layout/target1"/>
    <dgm:cxn modelId="{658F38C9-46A6-4684-854A-4B3185FB6EDE}" type="presParOf" srcId="{857DDD8E-EBDF-4699-8732-7EFA2FC94615}" destId="{414F2B53-6373-490A-AF13-F68152E8B3C6}" srcOrd="10" destOrd="0" presId="urn:microsoft.com/office/officeart/2005/8/layout/target1"/>
    <dgm:cxn modelId="{6CA02A41-8433-40A5-A733-0A540873C526}" type="presParOf" srcId="{857DDD8E-EBDF-4699-8732-7EFA2FC94615}" destId="{01E94D2A-4E95-45D8-8624-CD425A19B761}" srcOrd="11" destOrd="0" presId="urn:microsoft.com/office/officeart/2005/8/layout/target1"/>
    <dgm:cxn modelId="{ECFF1918-3866-49C7-AFAF-3A0C1EFE504A}" type="presParOf" srcId="{857DDD8E-EBDF-4699-8732-7EFA2FC94615}" destId="{1F8BC967-9D52-4084-8765-91FAFEFAD980}" srcOrd="12" destOrd="0" presId="urn:microsoft.com/office/officeart/2005/8/layout/target1"/>
    <dgm:cxn modelId="{9C30A7BD-9C6E-475A-AD0C-B0D7CAF8FE79}" type="presParOf" srcId="{857DDD8E-EBDF-4699-8732-7EFA2FC94615}" destId="{3CEEA546-BFF9-41BC-9E05-4639EE83EBAE}" srcOrd="13" destOrd="0" presId="urn:microsoft.com/office/officeart/2005/8/layout/target1"/>
    <dgm:cxn modelId="{A0C0F864-D74F-44B6-A4B9-1E2FE2E14891}" type="presParOf" srcId="{857DDD8E-EBDF-4699-8732-7EFA2FC94615}" destId="{0993E333-8A42-45E5-802E-C6573FB243D5}" srcOrd="14" destOrd="0" presId="urn:microsoft.com/office/officeart/2005/8/layout/target1"/>
    <dgm:cxn modelId="{88E9D3FA-DF33-4E04-8876-E5AA84ED59C9}" type="presParOf" srcId="{857DDD8E-EBDF-4699-8732-7EFA2FC94615}" destId="{56FDABEB-CB9F-460F-8BC4-70498A66812F}" srcOrd="15" destOrd="0" presId="urn:microsoft.com/office/officeart/2005/8/layout/target1"/>
    <dgm:cxn modelId="{13BFB58F-1475-4456-A1B1-61DA81FFA390}" type="presParOf" srcId="{857DDD8E-EBDF-4699-8732-7EFA2FC94615}" destId="{73E24C0B-5105-4F2E-9F88-C11B4F1AEB01}" srcOrd="16" destOrd="0" presId="urn:microsoft.com/office/officeart/2005/8/layout/target1"/>
    <dgm:cxn modelId="{EE463F7E-4E56-4254-9A4C-64EFB4A87D3A}" type="presParOf" srcId="{857DDD8E-EBDF-4699-8732-7EFA2FC94615}" destId="{BFF2041F-A36F-4ED6-80D7-A177C936D589}" srcOrd="17" destOrd="0" presId="urn:microsoft.com/office/officeart/2005/8/layout/target1"/>
    <dgm:cxn modelId="{03261511-12A0-4769-A34B-E06760EE5186}" type="presParOf" srcId="{857DDD8E-EBDF-4699-8732-7EFA2FC94615}" destId="{F3FBBE4C-28AF-438A-AB9B-FBA363A5190E}" srcOrd="18" destOrd="0" presId="urn:microsoft.com/office/officeart/2005/8/layout/target1"/>
    <dgm:cxn modelId="{50827F5A-8782-4A08-AEA5-4E2286C8AC11}" type="presParOf" srcId="{857DDD8E-EBDF-4699-8732-7EFA2FC94615}" destId="{F39C4218-36F6-4119-8E06-E8F00A23C91B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4961D-1E5C-455B-BBCF-967D07A4271E}">
      <dsp:nvSpPr>
        <dsp:cNvPr id="0" name=""/>
        <dsp:cNvSpPr/>
      </dsp:nvSpPr>
      <dsp:spPr>
        <a:xfrm>
          <a:off x="0" y="2505755"/>
          <a:ext cx="10951193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2A9AE-5440-47E8-BF28-D00669F47720}">
      <dsp:nvSpPr>
        <dsp:cNvPr id="0" name=""/>
        <dsp:cNvSpPr/>
      </dsp:nvSpPr>
      <dsp:spPr>
        <a:xfrm rot="8100000">
          <a:off x="79479" y="577478"/>
          <a:ext cx="368542" cy="368542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D2A7A-82A3-4471-A1F5-1170D2A5271B}">
      <dsp:nvSpPr>
        <dsp:cNvPr id="0" name=""/>
        <dsp:cNvSpPr/>
      </dsp:nvSpPr>
      <dsp:spPr>
        <a:xfrm>
          <a:off x="120421" y="618420"/>
          <a:ext cx="286658" cy="2866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B51DC-D849-4773-81EE-2391C7F865BF}">
      <dsp:nvSpPr>
        <dsp:cNvPr id="0" name=""/>
        <dsp:cNvSpPr/>
      </dsp:nvSpPr>
      <dsp:spPr>
        <a:xfrm>
          <a:off x="524349" y="1022348"/>
          <a:ext cx="4551877" cy="1483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Ancient Philosophical Roots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Philosophers like </a:t>
          </a:r>
          <a:r>
            <a:rPr lang="en-US" sz="1800" u="sng" kern="1200" dirty="0"/>
            <a:t>Aristotle</a:t>
          </a:r>
          <a:r>
            <a:rPr lang="en-US" sz="1800" kern="1200" dirty="0"/>
            <a:t> pondered the possibility of creating </a:t>
          </a:r>
          <a:r>
            <a:rPr lang="en-US" sz="1800" u="sng" kern="1200" dirty="0"/>
            <a:t>intelligent machines</a:t>
          </a:r>
          <a:r>
            <a:rPr lang="en-US" sz="1800" kern="1200" dirty="0"/>
            <a:t>.</a:t>
          </a:r>
        </a:p>
      </dsp:txBody>
      <dsp:txXfrm>
        <a:off x="524349" y="1022348"/>
        <a:ext cx="4551877" cy="1483407"/>
      </dsp:txXfrm>
    </dsp:sp>
    <dsp:sp modelId="{BC240552-DBC4-4FF1-BDA7-B89D8825C334}">
      <dsp:nvSpPr>
        <dsp:cNvPr id="0" name=""/>
        <dsp:cNvSpPr/>
      </dsp:nvSpPr>
      <dsp:spPr>
        <a:xfrm>
          <a:off x="524349" y="501151"/>
          <a:ext cx="4551877" cy="521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17th century</a:t>
          </a:r>
        </a:p>
      </dsp:txBody>
      <dsp:txXfrm>
        <a:off x="524349" y="501151"/>
        <a:ext cx="4551877" cy="521197"/>
      </dsp:txXfrm>
    </dsp:sp>
    <dsp:sp modelId="{09E0BBB7-0E92-4E74-B2FE-860705553CB8}">
      <dsp:nvSpPr>
        <dsp:cNvPr id="0" name=""/>
        <dsp:cNvSpPr/>
      </dsp:nvSpPr>
      <dsp:spPr>
        <a:xfrm>
          <a:off x="263751" y="1022348"/>
          <a:ext cx="0" cy="1483407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85426-6D65-44D9-B4AC-01447F5B4FC3}">
      <dsp:nvSpPr>
        <dsp:cNvPr id="0" name=""/>
        <dsp:cNvSpPr/>
      </dsp:nvSpPr>
      <dsp:spPr>
        <a:xfrm>
          <a:off x="216843" y="2458847"/>
          <a:ext cx="93815" cy="938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C114C-982B-4730-92A3-2F9CD7BA8887}">
      <dsp:nvSpPr>
        <dsp:cNvPr id="0" name=""/>
        <dsp:cNvSpPr/>
      </dsp:nvSpPr>
      <dsp:spPr>
        <a:xfrm rot="18900000">
          <a:off x="2809829" y="4065490"/>
          <a:ext cx="368542" cy="368542"/>
        </a:xfrm>
        <a:prstGeom prst="teardrop">
          <a:avLst>
            <a:gd name="adj" fmla="val 11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4F9CA-14A3-439E-83C8-E64C8301F6FB}">
      <dsp:nvSpPr>
        <dsp:cNvPr id="0" name=""/>
        <dsp:cNvSpPr/>
      </dsp:nvSpPr>
      <dsp:spPr>
        <a:xfrm>
          <a:off x="2850771" y="4106432"/>
          <a:ext cx="286658" cy="2866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BF287-239F-426C-A2FD-5CF402F18A98}">
      <dsp:nvSpPr>
        <dsp:cNvPr id="0" name=""/>
        <dsp:cNvSpPr/>
      </dsp:nvSpPr>
      <dsp:spPr>
        <a:xfrm>
          <a:off x="3254698" y="2505755"/>
          <a:ext cx="4551877" cy="1483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1450" rIns="0" bIns="11430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Automata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Inventors like </a:t>
          </a:r>
          <a:r>
            <a:rPr lang="en-US" sz="1800" u="sng" kern="1200" dirty="0"/>
            <a:t>Blaise Pascal </a:t>
          </a:r>
          <a:r>
            <a:rPr lang="en-US" sz="1800" kern="1200" dirty="0"/>
            <a:t>and Jacques de </a:t>
          </a:r>
          <a:r>
            <a:rPr lang="en-US" sz="1800" kern="1200" dirty="0" err="1"/>
            <a:t>Vaucanson</a:t>
          </a:r>
          <a:r>
            <a:rPr lang="en-US" sz="1800" kern="1200" dirty="0"/>
            <a:t> created </a:t>
          </a:r>
          <a:r>
            <a:rPr lang="en-US" sz="1800" u="sng" kern="1200" dirty="0"/>
            <a:t>automata</a:t>
          </a:r>
          <a:r>
            <a:rPr lang="en-US" sz="1800" kern="1200" dirty="0"/>
            <a:t>, which were intricate machines </a:t>
          </a:r>
          <a:r>
            <a:rPr lang="en-US" sz="1800" u="sng" kern="1200" dirty="0"/>
            <a:t>designed to simulate </a:t>
          </a:r>
          <a:r>
            <a:rPr lang="en-US" sz="1800" kern="1200" dirty="0"/>
            <a:t>human or animal movements.</a:t>
          </a:r>
        </a:p>
      </dsp:txBody>
      <dsp:txXfrm>
        <a:off x="3254698" y="2505755"/>
        <a:ext cx="4551877" cy="1483407"/>
      </dsp:txXfrm>
    </dsp:sp>
    <dsp:sp modelId="{4206E5D4-0B88-4068-ABBB-7F83E5270158}">
      <dsp:nvSpPr>
        <dsp:cNvPr id="0" name=""/>
        <dsp:cNvSpPr/>
      </dsp:nvSpPr>
      <dsp:spPr>
        <a:xfrm>
          <a:off x="3254698" y="3989162"/>
          <a:ext cx="4551877" cy="521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19th century</a:t>
          </a:r>
        </a:p>
      </dsp:txBody>
      <dsp:txXfrm>
        <a:off x="3254698" y="3989162"/>
        <a:ext cx="4551877" cy="521197"/>
      </dsp:txXfrm>
    </dsp:sp>
    <dsp:sp modelId="{8D358BAA-027D-474F-835D-B98959A199D2}">
      <dsp:nvSpPr>
        <dsp:cNvPr id="0" name=""/>
        <dsp:cNvSpPr/>
      </dsp:nvSpPr>
      <dsp:spPr>
        <a:xfrm>
          <a:off x="2994100" y="2505755"/>
          <a:ext cx="0" cy="1483407"/>
        </a:xfrm>
        <a:prstGeom prst="line">
          <a:avLst/>
        </a:prstGeom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64A54-57CF-459D-BB89-EC2F6A04F727}">
      <dsp:nvSpPr>
        <dsp:cNvPr id="0" name=""/>
        <dsp:cNvSpPr/>
      </dsp:nvSpPr>
      <dsp:spPr>
        <a:xfrm>
          <a:off x="2947192" y="2458847"/>
          <a:ext cx="93815" cy="93815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81B9E-1483-41A9-8E5D-7AE9126018E6}">
      <dsp:nvSpPr>
        <dsp:cNvPr id="0" name=""/>
        <dsp:cNvSpPr/>
      </dsp:nvSpPr>
      <dsp:spPr>
        <a:xfrm rot="8100000">
          <a:off x="5540178" y="577478"/>
          <a:ext cx="368542" cy="368542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9B89D-D245-4283-AF0D-2CC4B97E5651}">
      <dsp:nvSpPr>
        <dsp:cNvPr id="0" name=""/>
        <dsp:cNvSpPr/>
      </dsp:nvSpPr>
      <dsp:spPr>
        <a:xfrm>
          <a:off x="5581120" y="618420"/>
          <a:ext cx="286658" cy="2866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7768D-7910-4B4B-A6FF-A285FE94A552}">
      <dsp:nvSpPr>
        <dsp:cNvPr id="0" name=""/>
        <dsp:cNvSpPr/>
      </dsp:nvSpPr>
      <dsp:spPr>
        <a:xfrm>
          <a:off x="5985048" y="1022348"/>
          <a:ext cx="4551877" cy="1483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Early Computers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Mathematician </a:t>
          </a:r>
          <a:r>
            <a:rPr lang="en-US" sz="1800" u="sng" kern="1200" dirty="0"/>
            <a:t>Alan Turing</a:t>
          </a:r>
          <a:r>
            <a:rPr lang="en-US" sz="1800" kern="1200" dirty="0"/>
            <a:t>, in the 1940s, proposed the idea of a universal machine that could simulate any other machine. </a:t>
          </a:r>
        </a:p>
      </dsp:txBody>
      <dsp:txXfrm>
        <a:off x="5985048" y="1022348"/>
        <a:ext cx="4551877" cy="1483407"/>
      </dsp:txXfrm>
    </dsp:sp>
    <dsp:sp modelId="{E5B9BFAD-D015-410C-930F-36571CCCA163}">
      <dsp:nvSpPr>
        <dsp:cNvPr id="0" name=""/>
        <dsp:cNvSpPr/>
      </dsp:nvSpPr>
      <dsp:spPr>
        <a:xfrm>
          <a:off x="5985048" y="501151"/>
          <a:ext cx="4551877" cy="521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20th century</a:t>
          </a:r>
        </a:p>
      </dsp:txBody>
      <dsp:txXfrm>
        <a:off x="5985048" y="501151"/>
        <a:ext cx="4551877" cy="521197"/>
      </dsp:txXfrm>
    </dsp:sp>
    <dsp:sp modelId="{5AC90F65-9A57-46D4-AF65-019B40213D42}">
      <dsp:nvSpPr>
        <dsp:cNvPr id="0" name=""/>
        <dsp:cNvSpPr/>
      </dsp:nvSpPr>
      <dsp:spPr>
        <a:xfrm>
          <a:off x="5724449" y="1022348"/>
          <a:ext cx="0" cy="1483407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5D75D-420A-4634-AEF8-5D9DB053BBCC}">
      <dsp:nvSpPr>
        <dsp:cNvPr id="0" name=""/>
        <dsp:cNvSpPr/>
      </dsp:nvSpPr>
      <dsp:spPr>
        <a:xfrm>
          <a:off x="5677541" y="2458847"/>
          <a:ext cx="93815" cy="93815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19671-CAC0-41C7-B0F0-EB1F2960AA31}">
      <dsp:nvSpPr>
        <dsp:cNvPr id="0" name=""/>
        <dsp:cNvSpPr/>
      </dsp:nvSpPr>
      <dsp:spPr>
        <a:xfrm>
          <a:off x="0" y="2391796"/>
          <a:ext cx="1091837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AE259-B038-49A0-9971-78455FA99849}">
      <dsp:nvSpPr>
        <dsp:cNvPr id="0" name=""/>
        <dsp:cNvSpPr/>
      </dsp:nvSpPr>
      <dsp:spPr>
        <a:xfrm>
          <a:off x="263309" y="1482913"/>
          <a:ext cx="3842328" cy="5740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1956</a:t>
          </a:r>
        </a:p>
      </dsp:txBody>
      <dsp:txXfrm>
        <a:off x="263309" y="1482913"/>
        <a:ext cx="3842328" cy="574031"/>
      </dsp:txXfrm>
    </dsp:sp>
    <dsp:sp modelId="{FE27D88A-3BC0-4770-BD43-BB9618995B03}">
      <dsp:nvSpPr>
        <dsp:cNvPr id="0" name=""/>
        <dsp:cNvSpPr/>
      </dsp:nvSpPr>
      <dsp:spPr>
        <a:xfrm>
          <a:off x="263309" y="0"/>
          <a:ext cx="3842328" cy="1482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Dartmouth Conference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term "artificial intelligence" was coined at the Dartmouth Conference in 1956… marked the official </a:t>
          </a:r>
          <a:r>
            <a:rPr lang="en-US" sz="1600" u="sng" kern="1200" dirty="0"/>
            <a:t>beginning of AI </a:t>
          </a:r>
          <a:r>
            <a:rPr lang="en-US" sz="1600" kern="1200" dirty="0"/>
            <a:t>as a distinct field. </a:t>
          </a:r>
        </a:p>
      </dsp:txBody>
      <dsp:txXfrm>
        <a:off x="263309" y="0"/>
        <a:ext cx="3842328" cy="1482913"/>
      </dsp:txXfrm>
    </dsp:sp>
    <dsp:sp modelId="{E394CE5B-5B72-4F74-99CC-6E2F3E32E6D5}">
      <dsp:nvSpPr>
        <dsp:cNvPr id="0" name=""/>
        <dsp:cNvSpPr/>
      </dsp:nvSpPr>
      <dsp:spPr>
        <a:xfrm>
          <a:off x="2184473" y="2056944"/>
          <a:ext cx="0" cy="334851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804F1-5469-4EE2-B4BA-1374CCB7F1D0}">
      <dsp:nvSpPr>
        <dsp:cNvPr id="0" name=""/>
        <dsp:cNvSpPr/>
      </dsp:nvSpPr>
      <dsp:spPr>
        <a:xfrm>
          <a:off x="2446450" y="2726647"/>
          <a:ext cx="3842328" cy="574031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1950s – 1960s</a:t>
          </a:r>
        </a:p>
      </dsp:txBody>
      <dsp:txXfrm>
        <a:off x="2446450" y="2726647"/>
        <a:ext cx="3842328" cy="574031"/>
      </dsp:txXfrm>
    </dsp:sp>
    <dsp:sp modelId="{1E71B806-6844-4837-8DA4-266515C4AC2F}">
      <dsp:nvSpPr>
        <dsp:cNvPr id="0" name=""/>
        <dsp:cNvSpPr/>
      </dsp:nvSpPr>
      <dsp:spPr>
        <a:xfrm>
          <a:off x="2446450" y="3300678"/>
          <a:ext cx="3842328" cy="1482913"/>
        </a:xfrm>
        <a:prstGeom prst="rect">
          <a:avLst/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Early AI Research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Early AI programs like the Logic Theorist and the General Problem Solver demonstrated the </a:t>
          </a:r>
          <a:r>
            <a:rPr lang="en-US" sz="1600" u="sng" kern="1200" dirty="0"/>
            <a:t>potential of computers</a:t>
          </a:r>
          <a:r>
            <a:rPr lang="en-US" sz="1600" kern="1200" dirty="0"/>
            <a:t> to perform tasks traditionally associated with human intelligence.</a:t>
          </a:r>
        </a:p>
      </dsp:txBody>
      <dsp:txXfrm>
        <a:off x="2446450" y="3300678"/>
        <a:ext cx="3842328" cy="1482913"/>
      </dsp:txXfrm>
    </dsp:sp>
    <dsp:sp modelId="{337E9BA1-8A73-4495-9408-7FC097B20D9B}">
      <dsp:nvSpPr>
        <dsp:cNvPr id="0" name=""/>
        <dsp:cNvSpPr/>
      </dsp:nvSpPr>
      <dsp:spPr>
        <a:xfrm>
          <a:off x="4367614" y="2391795"/>
          <a:ext cx="0" cy="334851"/>
        </a:xfrm>
        <a:prstGeom prst="line">
          <a:avLst/>
        </a:prstGeom>
        <a:noFill/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BF780-3552-4454-BD11-CB3B7839B8A9}">
      <dsp:nvSpPr>
        <dsp:cNvPr id="0" name=""/>
        <dsp:cNvSpPr/>
      </dsp:nvSpPr>
      <dsp:spPr>
        <a:xfrm rot="2700000">
          <a:off x="2147266" y="2354588"/>
          <a:ext cx="74415" cy="744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94865-2EE6-4902-A9F0-9D4E58403344}">
      <dsp:nvSpPr>
        <dsp:cNvPr id="0" name=""/>
        <dsp:cNvSpPr/>
      </dsp:nvSpPr>
      <dsp:spPr>
        <a:xfrm rot="2700000">
          <a:off x="4330407" y="2354588"/>
          <a:ext cx="74415" cy="74415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2C756-C406-4D8D-8833-278C44132DAA}">
      <dsp:nvSpPr>
        <dsp:cNvPr id="0" name=""/>
        <dsp:cNvSpPr/>
      </dsp:nvSpPr>
      <dsp:spPr>
        <a:xfrm>
          <a:off x="4629591" y="1482913"/>
          <a:ext cx="3842328" cy="574031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1970s – 1980s</a:t>
          </a:r>
        </a:p>
      </dsp:txBody>
      <dsp:txXfrm>
        <a:off x="4629591" y="1482913"/>
        <a:ext cx="3842328" cy="574031"/>
      </dsp:txXfrm>
    </dsp:sp>
    <dsp:sp modelId="{8919C088-428C-4B8A-A5DA-08DF712C207C}">
      <dsp:nvSpPr>
        <dsp:cNvPr id="0" name=""/>
        <dsp:cNvSpPr/>
      </dsp:nvSpPr>
      <dsp:spPr>
        <a:xfrm>
          <a:off x="4629591" y="0"/>
          <a:ext cx="3842328" cy="1482913"/>
        </a:xfrm>
        <a:prstGeom prst="rect">
          <a:avLst/>
        </a:prstGeom>
        <a:solidFill>
          <a:schemeClr val="accent4">
            <a:tint val="40000"/>
            <a:alpha val="90000"/>
            <a:hueOff val="7241284"/>
            <a:satOff val="-34163"/>
            <a:lumOff val="-12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AI Winter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Expectations exceeded what the technology could deliver, and funding for AI research declined.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4629591" y="0"/>
        <a:ext cx="3842328" cy="1482913"/>
      </dsp:txXfrm>
    </dsp:sp>
    <dsp:sp modelId="{851405E1-C850-4932-94A2-8D05A582E28A}">
      <dsp:nvSpPr>
        <dsp:cNvPr id="0" name=""/>
        <dsp:cNvSpPr/>
      </dsp:nvSpPr>
      <dsp:spPr>
        <a:xfrm>
          <a:off x="6550756" y="2056944"/>
          <a:ext cx="0" cy="334851"/>
        </a:xfrm>
        <a:prstGeom prst="line">
          <a:avLst/>
        </a:prstGeom>
        <a:noFill/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EB5D1-D114-4585-A4C1-64024A9D6E06}">
      <dsp:nvSpPr>
        <dsp:cNvPr id="0" name=""/>
        <dsp:cNvSpPr/>
      </dsp:nvSpPr>
      <dsp:spPr>
        <a:xfrm>
          <a:off x="6812732" y="2726647"/>
          <a:ext cx="3842328" cy="574031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1980s</a:t>
          </a:r>
        </a:p>
      </dsp:txBody>
      <dsp:txXfrm>
        <a:off x="6812732" y="2726647"/>
        <a:ext cx="3842328" cy="574031"/>
      </dsp:txXfrm>
    </dsp:sp>
    <dsp:sp modelId="{05473ACA-873C-4CD0-9BE8-EF96D9AD8CCC}">
      <dsp:nvSpPr>
        <dsp:cNvPr id="0" name=""/>
        <dsp:cNvSpPr/>
      </dsp:nvSpPr>
      <dsp:spPr>
        <a:xfrm>
          <a:off x="6812732" y="3300678"/>
          <a:ext cx="3842328" cy="1482913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highlight>
                <a:srgbClr val="FFFF00"/>
              </a:highlight>
            </a:rPr>
            <a:t>Expert Systems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rule-based systems that aimed to mimic human expertise in specific domains.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LISP, PROLOG, CLIPS, Smalltalk, Ada, C and Fortran</a:t>
          </a:r>
        </a:p>
      </dsp:txBody>
      <dsp:txXfrm>
        <a:off x="6812732" y="3300678"/>
        <a:ext cx="3842328" cy="1482913"/>
      </dsp:txXfrm>
    </dsp:sp>
    <dsp:sp modelId="{C66DCCBA-7002-42CB-89D1-851BF9BDCD80}">
      <dsp:nvSpPr>
        <dsp:cNvPr id="0" name=""/>
        <dsp:cNvSpPr/>
      </dsp:nvSpPr>
      <dsp:spPr>
        <a:xfrm>
          <a:off x="8733897" y="2391795"/>
          <a:ext cx="0" cy="334851"/>
        </a:xfrm>
        <a:prstGeom prst="line">
          <a:avLst/>
        </a:prstGeom>
        <a:noFill/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132FF-C9B1-4371-8796-AE04FB5357EC}">
      <dsp:nvSpPr>
        <dsp:cNvPr id="0" name=""/>
        <dsp:cNvSpPr/>
      </dsp:nvSpPr>
      <dsp:spPr>
        <a:xfrm rot="2700000">
          <a:off x="6513548" y="2354588"/>
          <a:ext cx="74415" cy="74415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B67B1-6918-420C-8957-A5F1C40EA020}">
      <dsp:nvSpPr>
        <dsp:cNvPr id="0" name=""/>
        <dsp:cNvSpPr/>
      </dsp:nvSpPr>
      <dsp:spPr>
        <a:xfrm rot="2700000">
          <a:off x="8696689" y="2354588"/>
          <a:ext cx="74415" cy="74415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0C703-5DD1-4DEC-BD58-77A844949F16}">
      <dsp:nvSpPr>
        <dsp:cNvPr id="0" name=""/>
        <dsp:cNvSpPr/>
      </dsp:nvSpPr>
      <dsp:spPr>
        <a:xfrm>
          <a:off x="0" y="2383971"/>
          <a:ext cx="1070573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23E58-5AC2-496E-AD25-DD6834644EFE}">
      <dsp:nvSpPr>
        <dsp:cNvPr id="0" name=""/>
        <dsp:cNvSpPr/>
      </dsp:nvSpPr>
      <dsp:spPr>
        <a:xfrm rot="8100000">
          <a:off x="74780" y="549412"/>
          <a:ext cx="350630" cy="350630"/>
        </a:xfrm>
        <a:prstGeom prst="teardrop">
          <a:avLst>
            <a:gd name="adj" fmla="val 11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0F4C9-F6B1-43D1-B3D8-EABE46C5CB01}">
      <dsp:nvSpPr>
        <dsp:cNvPr id="0" name=""/>
        <dsp:cNvSpPr/>
      </dsp:nvSpPr>
      <dsp:spPr>
        <a:xfrm>
          <a:off x="113732" y="588364"/>
          <a:ext cx="272726" cy="27272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9976A-61FF-4C51-8398-15A44E6FF5D3}">
      <dsp:nvSpPr>
        <dsp:cNvPr id="0" name=""/>
        <dsp:cNvSpPr/>
      </dsp:nvSpPr>
      <dsp:spPr>
        <a:xfrm>
          <a:off x="487125" y="809877"/>
          <a:ext cx="4450362" cy="1411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Machine Learning and Neural Networks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focus shifted toward machine learning approaches and neural networks. Advances in algorithms and computational power.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C, C++, MATLAB, JAVA, Perl, </a:t>
          </a:r>
          <a:r>
            <a:rPr lang="en-US" sz="1600" kern="1200" dirty="0">
              <a:highlight>
                <a:srgbClr val="FFFF00"/>
              </a:highlight>
            </a:rPr>
            <a:t>Python</a:t>
          </a:r>
          <a:r>
            <a:rPr lang="en-US" sz="1600" kern="1200" dirty="0"/>
            <a:t>, R, SAS</a:t>
          </a:r>
        </a:p>
      </dsp:txBody>
      <dsp:txXfrm>
        <a:off x="487125" y="809877"/>
        <a:ext cx="4450362" cy="1411311"/>
      </dsp:txXfrm>
    </dsp:sp>
    <dsp:sp modelId="{587BD8B4-EF7D-442F-9B62-66915560F427}">
      <dsp:nvSpPr>
        <dsp:cNvPr id="0" name=""/>
        <dsp:cNvSpPr/>
      </dsp:nvSpPr>
      <dsp:spPr>
        <a:xfrm>
          <a:off x="487125" y="314011"/>
          <a:ext cx="4450362" cy="49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1900s – 2000s</a:t>
          </a:r>
        </a:p>
      </dsp:txBody>
      <dsp:txXfrm>
        <a:off x="487125" y="314011"/>
        <a:ext cx="4450362" cy="495866"/>
      </dsp:txXfrm>
    </dsp:sp>
    <dsp:sp modelId="{72DCAABD-7A2B-495E-B2DB-7E57F05DAC0A}">
      <dsp:nvSpPr>
        <dsp:cNvPr id="0" name=""/>
        <dsp:cNvSpPr/>
      </dsp:nvSpPr>
      <dsp:spPr>
        <a:xfrm>
          <a:off x="250095" y="972660"/>
          <a:ext cx="0" cy="1411311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5F92E-D64C-44D2-BFEB-238DFFB1CD77}">
      <dsp:nvSpPr>
        <dsp:cNvPr id="0" name=""/>
        <dsp:cNvSpPr/>
      </dsp:nvSpPr>
      <dsp:spPr>
        <a:xfrm>
          <a:off x="205467" y="2339343"/>
          <a:ext cx="89255" cy="892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0AF67-CA09-48B7-BC09-6C2AC22CDC75}">
      <dsp:nvSpPr>
        <dsp:cNvPr id="0" name=""/>
        <dsp:cNvSpPr/>
      </dsp:nvSpPr>
      <dsp:spPr>
        <a:xfrm rot="18900000">
          <a:off x="2744546" y="3867900"/>
          <a:ext cx="350630" cy="350630"/>
        </a:xfrm>
        <a:prstGeom prst="teardrop">
          <a:avLst>
            <a:gd name="adj" fmla="val 115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7F351-EBEC-4A9A-BCE4-591B6B1C3A8E}">
      <dsp:nvSpPr>
        <dsp:cNvPr id="0" name=""/>
        <dsp:cNvSpPr/>
      </dsp:nvSpPr>
      <dsp:spPr>
        <a:xfrm>
          <a:off x="2783498" y="3906852"/>
          <a:ext cx="272726" cy="27272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DC566-1769-4E55-9D92-37C6C02584A4}">
      <dsp:nvSpPr>
        <dsp:cNvPr id="0" name=""/>
        <dsp:cNvSpPr/>
      </dsp:nvSpPr>
      <dsp:spPr>
        <a:xfrm>
          <a:off x="3167794" y="2383971"/>
          <a:ext cx="4450362" cy="1411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0160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Data and Deep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 transformative phase in AI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highlight>
                <a:srgbClr val="FFFF00"/>
              </a:highlight>
            </a:rPr>
            <a:t>Python</a:t>
          </a:r>
          <a:r>
            <a:rPr lang="en-US" sz="1600" kern="1200" dirty="0"/>
            <a:t>, Scala, Node.js, C++, GO, MATLAB</a:t>
          </a:r>
        </a:p>
      </dsp:txBody>
      <dsp:txXfrm>
        <a:off x="3167794" y="2383971"/>
        <a:ext cx="4450362" cy="1411311"/>
      </dsp:txXfrm>
    </dsp:sp>
    <dsp:sp modelId="{297C28C2-4BB3-46B2-B1EF-24951E3A0D6E}">
      <dsp:nvSpPr>
        <dsp:cNvPr id="0" name=""/>
        <dsp:cNvSpPr/>
      </dsp:nvSpPr>
      <dsp:spPr>
        <a:xfrm>
          <a:off x="3167794" y="3795282"/>
          <a:ext cx="4450362" cy="49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2010s – present</a:t>
          </a:r>
        </a:p>
      </dsp:txBody>
      <dsp:txXfrm>
        <a:off x="3167794" y="3795282"/>
        <a:ext cx="4450362" cy="495866"/>
      </dsp:txXfrm>
    </dsp:sp>
    <dsp:sp modelId="{6FF770A2-8FFF-49D0-85CD-41141EF85309}">
      <dsp:nvSpPr>
        <dsp:cNvPr id="0" name=""/>
        <dsp:cNvSpPr/>
      </dsp:nvSpPr>
      <dsp:spPr>
        <a:xfrm>
          <a:off x="2919861" y="2383971"/>
          <a:ext cx="0" cy="1411311"/>
        </a:xfrm>
        <a:prstGeom prst="line">
          <a:avLst/>
        </a:prstGeom>
        <a:noFill/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2EBDA-4860-4C74-8F33-4429B5181CCB}">
      <dsp:nvSpPr>
        <dsp:cNvPr id="0" name=""/>
        <dsp:cNvSpPr/>
      </dsp:nvSpPr>
      <dsp:spPr>
        <a:xfrm>
          <a:off x="2875233" y="2339343"/>
          <a:ext cx="89255" cy="89255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824F6-19B7-479F-8311-D3A6C8DDE6ED}">
      <dsp:nvSpPr>
        <dsp:cNvPr id="0" name=""/>
        <dsp:cNvSpPr/>
      </dsp:nvSpPr>
      <dsp:spPr>
        <a:xfrm rot="8100000">
          <a:off x="5414311" y="549412"/>
          <a:ext cx="350630" cy="350630"/>
        </a:xfrm>
        <a:prstGeom prst="teardrop">
          <a:avLst>
            <a:gd name="adj" fmla="val 115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B4BB3-9E91-4D6D-8D9A-A6CE5B8C3C4A}">
      <dsp:nvSpPr>
        <dsp:cNvPr id="0" name=""/>
        <dsp:cNvSpPr/>
      </dsp:nvSpPr>
      <dsp:spPr>
        <a:xfrm>
          <a:off x="5453263" y="588364"/>
          <a:ext cx="272726" cy="27272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265FA-36E4-4778-87BD-E2EDE031CE51}">
      <dsp:nvSpPr>
        <dsp:cNvPr id="0" name=""/>
        <dsp:cNvSpPr/>
      </dsp:nvSpPr>
      <dsp:spPr>
        <a:xfrm>
          <a:off x="5826656" y="817821"/>
          <a:ext cx="4450362" cy="1411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Current Landscape: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Today, AI is a pervasive part of modern technology, influencing various industries such as healthcare, finance, transportation, and entertainment.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highlight>
                <a:srgbClr val="FFFF00"/>
              </a:highlight>
            </a:rPr>
            <a:t>Python – emerging as dominant language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5826656" y="817821"/>
        <a:ext cx="4450362" cy="1411311"/>
      </dsp:txXfrm>
    </dsp:sp>
    <dsp:sp modelId="{F780A54C-9363-4161-8B74-ACF5DE5F96D8}">
      <dsp:nvSpPr>
        <dsp:cNvPr id="0" name=""/>
        <dsp:cNvSpPr/>
      </dsp:nvSpPr>
      <dsp:spPr>
        <a:xfrm>
          <a:off x="5826656" y="321955"/>
          <a:ext cx="4450362" cy="49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2024</a:t>
          </a:r>
        </a:p>
      </dsp:txBody>
      <dsp:txXfrm>
        <a:off x="5826656" y="321955"/>
        <a:ext cx="4450362" cy="495866"/>
      </dsp:txXfrm>
    </dsp:sp>
    <dsp:sp modelId="{0F84BA8B-C205-4FAC-B950-B726E926CB6B}">
      <dsp:nvSpPr>
        <dsp:cNvPr id="0" name=""/>
        <dsp:cNvSpPr/>
      </dsp:nvSpPr>
      <dsp:spPr>
        <a:xfrm>
          <a:off x="5589626" y="972660"/>
          <a:ext cx="0" cy="1411311"/>
        </a:xfrm>
        <a:prstGeom prst="line">
          <a:avLst/>
        </a:prstGeom>
        <a:noFill/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E520A-457B-477F-8AA9-37967F256C8F}">
      <dsp:nvSpPr>
        <dsp:cNvPr id="0" name=""/>
        <dsp:cNvSpPr/>
      </dsp:nvSpPr>
      <dsp:spPr>
        <a:xfrm>
          <a:off x="5544998" y="2339343"/>
          <a:ext cx="89255" cy="8925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99E45-A570-4AB8-B421-B369166FF8CC}">
      <dsp:nvSpPr>
        <dsp:cNvPr id="0" name=""/>
        <dsp:cNvSpPr/>
      </dsp:nvSpPr>
      <dsp:spPr>
        <a:xfrm>
          <a:off x="3414" y="1403"/>
          <a:ext cx="3329572" cy="808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Extensive Libraries and Frameworks:</a:t>
          </a:r>
          <a:endParaRPr lang="en-US" sz="2200" kern="1200"/>
        </a:p>
      </dsp:txBody>
      <dsp:txXfrm>
        <a:off x="3414" y="1403"/>
        <a:ext cx="3329572" cy="808157"/>
      </dsp:txXfrm>
    </dsp:sp>
    <dsp:sp modelId="{872CA4EE-652F-43D7-AFAA-ABDE8942BB47}">
      <dsp:nvSpPr>
        <dsp:cNvPr id="0" name=""/>
        <dsp:cNvSpPr/>
      </dsp:nvSpPr>
      <dsp:spPr>
        <a:xfrm>
          <a:off x="3414" y="809561"/>
          <a:ext cx="3329572" cy="33818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Python boasts rich libraries and frameworks specifically designed for AI and ML. TensorFlow, PyTorch, scikit-learn, and Keras, providing powerful tools for building and deploying machine learning models.</a:t>
          </a:r>
          <a:endParaRPr lang="en-US" sz="2200" kern="1200"/>
        </a:p>
      </dsp:txBody>
      <dsp:txXfrm>
        <a:off x="3414" y="809561"/>
        <a:ext cx="3329572" cy="3381840"/>
      </dsp:txXfrm>
    </dsp:sp>
    <dsp:sp modelId="{31560707-74A1-46C3-B995-73F15D8617CD}">
      <dsp:nvSpPr>
        <dsp:cNvPr id="0" name=""/>
        <dsp:cNvSpPr/>
      </dsp:nvSpPr>
      <dsp:spPr>
        <a:xfrm>
          <a:off x="3799128" y="1403"/>
          <a:ext cx="3329572" cy="80815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Community Support and Documentation:</a:t>
          </a:r>
          <a:endParaRPr lang="en-US" sz="2200" kern="1200"/>
        </a:p>
      </dsp:txBody>
      <dsp:txXfrm>
        <a:off x="3799128" y="1403"/>
        <a:ext cx="3329572" cy="808157"/>
      </dsp:txXfrm>
    </dsp:sp>
    <dsp:sp modelId="{EBBEF59C-81BB-4FEE-BB8E-364303661153}">
      <dsp:nvSpPr>
        <dsp:cNvPr id="0" name=""/>
        <dsp:cNvSpPr/>
      </dsp:nvSpPr>
      <dsp:spPr>
        <a:xfrm>
          <a:off x="3799128" y="809561"/>
          <a:ext cx="3329572" cy="338184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Python has a vast and active community of developers contributing to AI and ML projects.</a:t>
          </a:r>
          <a:endParaRPr lang="en-US" sz="2200" kern="1200"/>
        </a:p>
      </dsp:txBody>
      <dsp:txXfrm>
        <a:off x="3799128" y="809561"/>
        <a:ext cx="3329572" cy="3381840"/>
      </dsp:txXfrm>
    </dsp:sp>
    <dsp:sp modelId="{9FDB922B-6B6A-46F9-87A4-201A8BDAE753}">
      <dsp:nvSpPr>
        <dsp:cNvPr id="0" name=""/>
        <dsp:cNvSpPr/>
      </dsp:nvSpPr>
      <dsp:spPr>
        <a:xfrm>
          <a:off x="7594841" y="1403"/>
          <a:ext cx="3329572" cy="80815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Versatility and Readability:</a:t>
          </a:r>
          <a:endParaRPr lang="en-US" sz="2200" kern="1200"/>
        </a:p>
      </dsp:txBody>
      <dsp:txXfrm>
        <a:off x="7594841" y="1403"/>
        <a:ext cx="3329572" cy="808157"/>
      </dsp:txXfrm>
    </dsp:sp>
    <dsp:sp modelId="{8D5721F8-CC7F-4F7C-9D54-74EFA7CB69E0}">
      <dsp:nvSpPr>
        <dsp:cNvPr id="0" name=""/>
        <dsp:cNvSpPr/>
      </dsp:nvSpPr>
      <dsp:spPr>
        <a:xfrm>
          <a:off x="7594841" y="809561"/>
          <a:ext cx="3329572" cy="338184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Python's syntax is clear, concise, and readable, making it an ideal language for beginners and experts alike.</a:t>
          </a:r>
          <a:endParaRPr lang="en-US" sz="2200" kern="1200"/>
        </a:p>
      </dsp:txBody>
      <dsp:txXfrm>
        <a:off x="7594841" y="809561"/>
        <a:ext cx="3329572" cy="3381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91E94-5F27-401B-A9A9-F32B731F2FBA}">
      <dsp:nvSpPr>
        <dsp:cNvPr id="0" name=""/>
        <dsp:cNvSpPr/>
      </dsp:nvSpPr>
      <dsp:spPr>
        <a:xfrm>
          <a:off x="3286" y="59861"/>
          <a:ext cx="3203971" cy="9485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/>
            <a:t>Integration Capabilities</a:t>
          </a:r>
          <a:endParaRPr lang="en-US" sz="2600" kern="1200" dirty="0"/>
        </a:p>
      </dsp:txBody>
      <dsp:txXfrm>
        <a:off x="3286" y="59861"/>
        <a:ext cx="3203971" cy="948595"/>
      </dsp:txXfrm>
    </dsp:sp>
    <dsp:sp modelId="{E5D98417-8F1E-4A1E-B14F-DAF5AFCE52B8}">
      <dsp:nvSpPr>
        <dsp:cNvPr id="0" name=""/>
        <dsp:cNvSpPr/>
      </dsp:nvSpPr>
      <dsp:spPr>
        <a:xfrm>
          <a:off x="3286" y="1008456"/>
          <a:ext cx="3203971" cy="32830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/>
            <a:t>Python seamlessly integrates with other languages and technologies, facilitating the incorporation of AI and ML into existing systems.</a:t>
          </a:r>
          <a:endParaRPr lang="en-US" sz="2600" kern="1200"/>
        </a:p>
      </dsp:txBody>
      <dsp:txXfrm>
        <a:off x="3286" y="1008456"/>
        <a:ext cx="3203971" cy="3283019"/>
      </dsp:txXfrm>
    </dsp:sp>
    <dsp:sp modelId="{464A6334-8B15-43BE-BB2C-F8D78B83C130}">
      <dsp:nvSpPr>
        <dsp:cNvPr id="0" name=""/>
        <dsp:cNvSpPr/>
      </dsp:nvSpPr>
      <dsp:spPr>
        <a:xfrm>
          <a:off x="3655814" y="59861"/>
          <a:ext cx="3203971" cy="948595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/>
            <a:t>Open Source and Free</a:t>
          </a:r>
          <a:endParaRPr lang="en-US" sz="2600" kern="1200" dirty="0"/>
        </a:p>
      </dsp:txBody>
      <dsp:txXfrm>
        <a:off x="3655814" y="59861"/>
        <a:ext cx="3203971" cy="948595"/>
      </dsp:txXfrm>
    </dsp:sp>
    <dsp:sp modelId="{D24C8610-30EA-45E8-A975-F353272191EE}">
      <dsp:nvSpPr>
        <dsp:cNvPr id="0" name=""/>
        <dsp:cNvSpPr/>
      </dsp:nvSpPr>
      <dsp:spPr>
        <a:xfrm>
          <a:off x="3655814" y="1008456"/>
          <a:ext cx="3203971" cy="3283019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/>
            <a:t>Python is an open-source language, which means it's freely available, and users can access, modify, and distribute its source code. </a:t>
          </a:r>
          <a:endParaRPr lang="en-US" sz="2600" kern="1200"/>
        </a:p>
      </dsp:txBody>
      <dsp:txXfrm>
        <a:off x="3655814" y="1008456"/>
        <a:ext cx="3203971" cy="3283019"/>
      </dsp:txXfrm>
    </dsp:sp>
    <dsp:sp modelId="{E214675B-C5D3-47AD-8836-4DDF18668603}">
      <dsp:nvSpPr>
        <dsp:cNvPr id="0" name=""/>
        <dsp:cNvSpPr/>
      </dsp:nvSpPr>
      <dsp:spPr>
        <a:xfrm>
          <a:off x="7308342" y="59861"/>
          <a:ext cx="3203971" cy="948595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/>
            <a:t>Large Ecosystem</a:t>
          </a:r>
          <a:endParaRPr lang="en-US" sz="2600" kern="1200" dirty="0"/>
        </a:p>
      </dsp:txBody>
      <dsp:txXfrm>
        <a:off x="7308342" y="59861"/>
        <a:ext cx="3203971" cy="948595"/>
      </dsp:txXfrm>
    </dsp:sp>
    <dsp:sp modelId="{697BC007-1F9C-4EC9-8E99-A1B3F4B08D2C}">
      <dsp:nvSpPr>
        <dsp:cNvPr id="0" name=""/>
        <dsp:cNvSpPr/>
      </dsp:nvSpPr>
      <dsp:spPr>
        <a:xfrm>
          <a:off x="7308342" y="1008456"/>
          <a:ext cx="3203971" cy="328301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/>
            <a:t>Beyond AI and ML-specific libraries, Python offers a vast ecosystem of general-purpose libraries.</a:t>
          </a:r>
          <a:endParaRPr lang="en-US" sz="2600" kern="1200"/>
        </a:p>
      </dsp:txBody>
      <dsp:txXfrm>
        <a:off x="7308342" y="1008456"/>
        <a:ext cx="3203971" cy="32830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522F3-A36A-43CB-AE8C-6DEAFC87D6A2}">
      <dsp:nvSpPr>
        <dsp:cNvPr id="0" name=""/>
        <dsp:cNvSpPr/>
      </dsp:nvSpPr>
      <dsp:spPr>
        <a:xfrm>
          <a:off x="0" y="2626263"/>
          <a:ext cx="2628900" cy="17231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/>
            <a:t>Scalability</a:t>
          </a:r>
          <a:endParaRPr lang="en-US" sz="3600" kern="1200" dirty="0"/>
        </a:p>
      </dsp:txBody>
      <dsp:txXfrm>
        <a:off x="0" y="2626263"/>
        <a:ext cx="2628900" cy="1723112"/>
      </dsp:txXfrm>
    </dsp:sp>
    <dsp:sp modelId="{6FA3ABDC-3604-4AD8-84DC-4C0A4DCCE886}">
      <dsp:nvSpPr>
        <dsp:cNvPr id="0" name=""/>
        <dsp:cNvSpPr/>
      </dsp:nvSpPr>
      <dsp:spPr>
        <a:xfrm>
          <a:off x="2628900" y="2626263"/>
          <a:ext cx="7886700" cy="17231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Python is scalable, allowing developers to start with small-scale projects and scale up as needed. </a:t>
          </a:r>
          <a:endParaRPr lang="en-US" sz="2400" kern="1200"/>
        </a:p>
      </dsp:txBody>
      <dsp:txXfrm>
        <a:off x="2628900" y="2626263"/>
        <a:ext cx="7886700" cy="1723112"/>
      </dsp:txXfrm>
    </dsp:sp>
    <dsp:sp modelId="{693EC0EA-3B3A-468B-B69A-BA1B44B8071D}">
      <dsp:nvSpPr>
        <dsp:cNvPr id="0" name=""/>
        <dsp:cNvSpPr/>
      </dsp:nvSpPr>
      <dsp:spPr>
        <a:xfrm rot="10800000">
          <a:off x="0" y="1962"/>
          <a:ext cx="2628900" cy="265014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/>
            <a:t>Ease of Learning</a:t>
          </a:r>
          <a:endParaRPr lang="en-US" sz="3600" kern="1200" dirty="0"/>
        </a:p>
      </dsp:txBody>
      <dsp:txXfrm rot="-10800000">
        <a:off x="0" y="1962"/>
        <a:ext cx="2628900" cy="1722595"/>
      </dsp:txXfrm>
    </dsp:sp>
    <dsp:sp modelId="{6397A7B5-D141-4A7B-B660-B7E54CF7EEC0}">
      <dsp:nvSpPr>
        <dsp:cNvPr id="0" name=""/>
        <dsp:cNvSpPr/>
      </dsp:nvSpPr>
      <dsp:spPr>
        <a:xfrm>
          <a:off x="2628900" y="1962"/>
          <a:ext cx="7886700" cy="172259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Python's simplicity and readability contribute to its reputation as an easy-to-learn language.</a:t>
          </a:r>
          <a:endParaRPr lang="en-US" sz="2400" kern="1200"/>
        </a:p>
      </dsp:txBody>
      <dsp:txXfrm>
        <a:off x="2628900" y="1962"/>
        <a:ext cx="7886700" cy="17225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24C0B-5105-4F2E-9F88-C11B4F1AEB01}">
      <dsp:nvSpPr>
        <dsp:cNvPr id="0" name=""/>
        <dsp:cNvSpPr/>
      </dsp:nvSpPr>
      <dsp:spPr>
        <a:xfrm>
          <a:off x="2224856" y="1073289"/>
          <a:ext cx="3690816" cy="36908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BC967-9D52-4084-8765-91FAFEFAD980}">
      <dsp:nvSpPr>
        <dsp:cNvPr id="0" name=""/>
        <dsp:cNvSpPr/>
      </dsp:nvSpPr>
      <dsp:spPr>
        <a:xfrm>
          <a:off x="2634844" y="1483277"/>
          <a:ext cx="2870840" cy="28708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8FB11-4AEB-4569-B5E5-B16921BD8833}">
      <dsp:nvSpPr>
        <dsp:cNvPr id="0" name=""/>
        <dsp:cNvSpPr/>
      </dsp:nvSpPr>
      <dsp:spPr>
        <a:xfrm>
          <a:off x="3044832" y="1893265"/>
          <a:ext cx="2050863" cy="20508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4F2ED-E3D6-4934-869D-3057D0F296FC}">
      <dsp:nvSpPr>
        <dsp:cNvPr id="0" name=""/>
        <dsp:cNvSpPr/>
      </dsp:nvSpPr>
      <dsp:spPr>
        <a:xfrm>
          <a:off x="3455128" y="2303561"/>
          <a:ext cx="1230272" cy="12302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BB9AE-996E-402C-9F6B-774FA12E3555}">
      <dsp:nvSpPr>
        <dsp:cNvPr id="0" name=""/>
        <dsp:cNvSpPr/>
      </dsp:nvSpPr>
      <dsp:spPr>
        <a:xfrm>
          <a:off x="3865116" y="2713549"/>
          <a:ext cx="410295" cy="4102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933F5-05DB-4F36-B818-029DB7455BAF}">
      <dsp:nvSpPr>
        <dsp:cNvPr id="0" name=""/>
        <dsp:cNvSpPr/>
      </dsp:nvSpPr>
      <dsp:spPr>
        <a:xfrm>
          <a:off x="6947520" y="110683"/>
          <a:ext cx="4211258" cy="65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Python core (lang, data structures, plotting etc)</a:t>
          </a:r>
          <a:endParaRPr lang="en-IN" sz="1800" kern="1200" dirty="0"/>
        </a:p>
      </dsp:txBody>
      <dsp:txXfrm>
        <a:off x="6947520" y="110683"/>
        <a:ext cx="4211258" cy="651552"/>
      </dsp:txXfrm>
    </dsp:sp>
    <dsp:sp modelId="{3D758E6C-4542-479F-A3E3-E6EDAFAB6998}">
      <dsp:nvSpPr>
        <dsp:cNvPr id="0" name=""/>
        <dsp:cNvSpPr/>
      </dsp:nvSpPr>
      <dsp:spPr>
        <a:xfrm>
          <a:off x="6069457" y="482758"/>
          <a:ext cx="461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E3251-61A0-4756-9602-27E30B4E85F5}">
      <dsp:nvSpPr>
        <dsp:cNvPr id="0" name=""/>
        <dsp:cNvSpPr/>
      </dsp:nvSpPr>
      <dsp:spPr>
        <a:xfrm rot="5400000">
          <a:off x="3850353" y="702669"/>
          <a:ext cx="2435939" cy="1996116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9ACECC-D1C7-47A2-8D29-187F15CAE4D4}">
      <dsp:nvSpPr>
        <dsp:cNvPr id="0" name=""/>
        <dsp:cNvSpPr/>
      </dsp:nvSpPr>
      <dsp:spPr>
        <a:xfrm>
          <a:off x="6912744" y="845935"/>
          <a:ext cx="3919222" cy="65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NumPy, statistics, maths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SciPy – stats and maths</a:t>
          </a:r>
          <a:endParaRPr lang="en-IN" sz="1800" kern="1200" dirty="0"/>
        </a:p>
      </dsp:txBody>
      <dsp:txXfrm>
        <a:off x="6912744" y="845935"/>
        <a:ext cx="3919222" cy="651552"/>
      </dsp:txXfrm>
    </dsp:sp>
    <dsp:sp modelId="{ADB5C4A8-B7AF-41EB-A8CE-D6AE0816C367}">
      <dsp:nvSpPr>
        <dsp:cNvPr id="0" name=""/>
        <dsp:cNvSpPr/>
      </dsp:nvSpPr>
      <dsp:spPr>
        <a:xfrm>
          <a:off x="6069457" y="1171711"/>
          <a:ext cx="461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04504-3D60-4DED-A54A-D21575EFC93E}">
      <dsp:nvSpPr>
        <dsp:cNvPr id="0" name=""/>
        <dsp:cNvSpPr/>
      </dsp:nvSpPr>
      <dsp:spPr>
        <a:xfrm rot="5400000">
          <a:off x="4208301" y="1339274"/>
          <a:ext cx="2028226" cy="1691624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20E6-8314-4133-9778-9DFF24F2C3FB}">
      <dsp:nvSpPr>
        <dsp:cNvPr id="0" name=""/>
        <dsp:cNvSpPr/>
      </dsp:nvSpPr>
      <dsp:spPr>
        <a:xfrm>
          <a:off x="6866461" y="1610930"/>
          <a:ext cx="4324326" cy="65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PANDAS, data handling, plotting</a:t>
          </a:r>
          <a:endParaRPr lang="en-IN" sz="1800" kern="1200" dirty="0"/>
        </a:p>
      </dsp:txBody>
      <dsp:txXfrm>
        <a:off x="6866461" y="1610930"/>
        <a:ext cx="4324326" cy="651552"/>
      </dsp:txXfrm>
    </dsp:sp>
    <dsp:sp modelId="{414F2B53-6373-490A-AF13-F68152E8B3C6}">
      <dsp:nvSpPr>
        <dsp:cNvPr id="0" name=""/>
        <dsp:cNvSpPr/>
      </dsp:nvSpPr>
      <dsp:spPr>
        <a:xfrm>
          <a:off x="6069457" y="1860663"/>
          <a:ext cx="461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94D2A-4E95-45D8-8624-CD425A19B761}">
      <dsp:nvSpPr>
        <dsp:cNvPr id="0" name=""/>
        <dsp:cNvSpPr/>
      </dsp:nvSpPr>
      <dsp:spPr>
        <a:xfrm rot="5400000">
          <a:off x="4559298" y="1949858"/>
          <a:ext cx="1599353" cy="1420964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EA546-BFF9-41BC-9E05-4639EE83EBAE}">
      <dsp:nvSpPr>
        <dsp:cNvPr id="0" name=""/>
        <dsp:cNvSpPr/>
      </dsp:nvSpPr>
      <dsp:spPr>
        <a:xfrm>
          <a:off x="6905704" y="2262484"/>
          <a:ext cx="3966114" cy="65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SCIKIT LEARN (sklearn) for Machine leaning</a:t>
          </a:r>
          <a:endParaRPr lang="en-IN" sz="1800" kern="1200" dirty="0"/>
        </a:p>
      </dsp:txBody>
      <dsp:txXfrm>
        <a:off x="6905704" y="2262484"/>
        <a:ext cx="3966114" cy="651552"/>
      </dsp:txXfrm>
    </dsp:sp>
    <dsp:sp modelId="{0993E333-8A42-45E5-802E-C6573FB243D5}">
      <dsp:nvSpPr>
        <dsp:cNvPr id="0" name=""/>
        <dsp:cNvSpPr/>
      </dsp:nvSpPr>
      <dsp:spPr>
        <a:xfrm>
          <a:off x="6069457" y="2534852"/>
          <a:ext cx="461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DABEB-CB9F-460F-8BC4-70498A66812F}">
      <dsp:nvSpPr>
        <dsp:cNvPr id="0" name=""/>
        <dsp:cNvSpPr/>
      </dsp:nvSpPr>
      <dsp:spPr>
        <a:xfrm rot="5400000">
          <a:off x="4908695" y="2594521"/>
          <a:ext cx="1220430" cy="1101093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2041F-A36F-4ED6-80D7-A177C936D589}">
      <dsp:nvSpPr>
        <dsp:cNvPr id="0" name=""/>
        <dsp:cNvSpPr/>
      </dsp:nvSpPr>
      <dsp:spPr>
        <a:xfrm>
          <a:off x="6866987" y="3141370"/>
          <a:ext cx="5264544" cy="65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</a:t>
          </a:r>
          <a:r>
            <a:rPr lang="en-US" sz="1800" kern="1200" baseline="30000" dirty="0"/>
            <a:t>rd</a:t>
          </a:r>
          <a:r>
            <a:rPr lang="en-US" sz="1800" kern="1200" dirty="0"/>
            <a:t> party packages for plots, various other purposes</a:t>
          </a:r>
          <a:endParaRPr lang="en-IN" sz="1800" kern="1200" dirty="0"/>
        </a:p>
      </dsp:txBody>
      <dsp:txXfrm>
        <a:off x="6866987" y="3141370"/>
        <a:ext cx="5264544" cy="651552"/>
      </dsp:txXfrm>
    </dsp:sp>
    <dsp:sp modelId="{F3FBBE4C-28AF-438A-AB9B-FBA363A5190E}">
      <dsp:nvSpPr>
        <dsp:cNvPr id="0" name=""/>
        <dsp:cNvSpPr/>
      </dsp:nvSpPr>
      <dsp:spPr>
        <a:xfrm>
          <a:off x="6069457" y="3189357"/>
          <a:ext cx="461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C4218-36F6-4119-8E06-E8F00A23C91B}">
      <dsp:nvSpPr>
        <dsp:cNvPr id="0" name=""/>
        <dsp:cNvSpPr/>
      </dsp:nvSpPr>
      <dsp:spPr>
        <a:xfrm rot="5400000">
          <a:off x="5239023" y="3220114"/>
          <a:ext cx="861190" cy="799676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3T04:21:48.219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1 116,'7'13,"8"17,2 9,4 19,-1 5,2 4,-2-2,-5 8,-5 9,2-1,0-3,3-1,0-1,-3-7,3-8,-1-3,-3-3,-3 0,-3 5,-2 18,-2 14,-1 12,-1 13,1 7,-1 1,0-1,1-9,6-5,3-1,-1-7,-2-1,-1-5,4-12,1-8,5-4,0 6,-2 2,-4 6,-3 3,-3 4,-2 0,0 10,-2 7,1 3,-1 3,0 0,1-6,0-9,0-3,-1 2,1 3,0-3,1-6,5-12,2-14,1-12,-3-2,-1-5,-2-3,-2-4,0-2,-1-1,0-2,-1 0,1 0,0 1,6-7,9-9,21-7,17-7,13-11,21-12,21-9,25-1,8-9,-5 1,-21 7,-17 7,-18 1,-16-4,0 3,-5 5,-5 3,-6 5,2 3,12 2,15-5,19-2,8 0,4 2,-9 2,-9 1,-13-4,0-2,5 0,16-3,10-1,-1 2,-5 4,-14 1,-2 4,-4 0,5 2,6 1,7-1,12 1,13-1,4 1,13-8,-5-1,-7 0,-12 1,-7 3,-3 1,-7 1,-14 2,-15 0,-14 0,-11 0,-6 1,9-1,16 6,8 3,19-1,12 5,8 0,4-2,1-3,0-2,0-3,-2-2,-13-1,-19 0,-3 6,-3 1,-2 1,5-2,3 5,5 1,1-2,-8-2,-12-4,-5-1,0 5,7 1,12-1,4-2,-1-2,-1-2,4-1,6 0,-1-1,-10-1,-6 1,-11 0,-10-1,-2 1,9 0,13 0,12 0,3 0,6 0,-1 0,-4 0,-12-6,-14-3,-5 1,13-5,5-1,-4 3,-8 2,-10 4,-15-4,-8-1,-4 1,-2 3,2 2,-6-11,-6-16,-8-9,-5-11,-4-3,-2-5,-2-12,0-13,-7-12,-1-2,0-4,1 2,4 6,0 5,3 12,-6 6,-2 9,2 8,-6 7,0 5,3 3,2-4,3-2,2 0,2 2,-6-5,-1-7,0-1,-4 3,-1 4,3-3,2 2,3 2,2 3,-5 3,-1 2,0 1,3-5,2-9,1-7,2-1,1-2,0 2,0 6,0 6,1-9,-1 0,0-4,0-3,0 2,0 5,0 0,0 4,0-3,0-10,0-1,0-1,0-9,0-3,0 5,0 9,0 4,0 5,0 6,0 6,0 4,0-3,0-1,0 1,0 1,0 3,0 1,0-5,0-2,0 1,0-5,0 1,0 1,0 3,0-3,0-1,0 3,0 2,0 3,0 2,0 1,0 1,-6 7,-9 8,-2 3,-4 4,-11 5,-7-3,-4 2,-13-5,-17 2,-8 3,2 3,9 4,10 2,8 2,7 1,-2 1,-13-1,-14 1,-9 0,-2-1,-7 0,0-6,-4-3,2 1,-3 2,9 1,6 2,4 2,10 0,2 1,7 0,7 1,5-1,-8 0,-8 0,1 1,4-1,-8 0,-5 0,-3 0,-9 0,-3 0,1 0,7 0,12 0,3 0,6 0,7 0,-2 0,-10 0,-9 0,-4 0,-3 0,-1 0,0 0,8 0,8 0,10 0,0 0,2 0,-2 0,-5 0,0 0,-9 0,-18 0,-15 0,-3 6,3 3,6 5,-1 1,3-2,11-4,13-3,11 5,2-1,-1-1,1 4,-3 0,-3-3,-12-2,-12-3,-5 4,0 0,9-1,5-1,3-3,1-2,0-1,-1-1,-1 0,-7 0,-3-1,-6 1,-1 0,-5 0,-11 6,0 2,-2 0,-8 5,-9 1,-4-3,2-3,10-3,5-2,9-2,9-1,15 0,7-1,11 1,-5-1,-9 1,-5 0,5 0,2 0,1 0,0 0,0 0,5 0,9 0,7 0,-1 0,3 0,4 0,2 0,3 0,-5 0,-1 0,2 0,1 0,2 0,-5 0,-7 0,-1 0,3 0,3 0,10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3T04:21:50.692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0 2,'6'0,"9"0,8 0,7 0,4 0,-3 7,-1 1,2 0,1-1,1-2,2-2,1-2,1 6,7 2,1-2,7 0,1-3,-3-1,-4-2,-2-1,-4 0,-2 0,0 0,-2-1,1 1,-1 0,6 0,4 0,-2 0,0 0,-3 0,-1 0,-2 0,0 0,5 0,9 0,1 0,5 0,5 0,-2 0,-5 0,-6 0,-4 0,1 0,0 0,-2 0,-2 0,-3 0,6 0,0 0,-1 0,-2-7,-2-1,-1 0,-2 1,-1 2,-1 3,7 0,3 1,-2 1,-1-6,-1-2,-2 0,5 2,1 2,5 1,1 1,10 2,1 0,3 0,-4 1,1-1,-5 0,-6 0,-5 0,-4 1,-4-1,5 0,1 0,-1 0,-2-1,-1 1,-2 0,5 0,2 0,-1 0,-1 0,-3 0,-2 0,-1 0,0 0,-1 0,-13 0,-11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3T04:21:52.730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 38,'6'0,"9"0,8 0,13 0,14 0,17 6,10 3,6-1,0-1,0-3,-2-1,-1-1,-8-2,-10 0,-9 0,-7 0,-5-1,3 1,1 0,6 0,13 0,9 0,-2 0,-6 0,-1 0,-6 0,-5 0,-6 0,-5 0,-2 0,4 0,8 0,2 0,-2 0,-4 0,3 0,0 0,-3 0,-3 0,-3 0,-1 0,4 0,8 0,7 0,7 0,5 0,-3 0,-8 0,0 0,-5 0,-5 0,1 0,-1 0,-3 0,-4 0,-2 0,-2-7,-2-1,0 0,6 1,2 2,-1 3,0 0,-3 1,-2 1,0 1,-2-1,7 0,1 1,-1-1,-1 0,-1 0,-2 0,-2 0,0 0,-2 0,1 0,-1-6,1-3,0 1,0 2,-1 1,-5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3T04:22:04.23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44,'31'13,"-9"-3,10-3,0-1,0-2,1-1,47-3,-38 0,81 10,137 38,-184-37,1-4,1-4,99-7,-31 1,461 3,-581-1,0-2,0-1,28-7,-24 4,58-6,143 8,149-13,-12-21,-256 28,-46 6,75-17,-81 13,0 3,1 2,106 7,-41 0,442-3,-536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43038-A75E-454E-B713-1EBE7A30075A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05192-4951-449D-AEB9-300061CBC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24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Welcome to this intro video on WHY PYTHON FOR AI.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Here I list the reasons why python is popular for DS/AI and also provide the </a:t>
            </a:r>
            <a:r>
              <a:rPr lang="en-US" dirty="0" err="1"/>
              <a:t>github</a:t>
            </a:r>
            <a:r>
              <a:rPr lang="en-US" dirty="0"/>
              <a:t> link for elementary python code samples to get started with basics of python as a language, and some of essential libraries like NumPy, PANDAS and visualization tools.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05192-4951-449D-AEB9-300061CBCAE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3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05192-4951-449D-AEB9-300061CBCAE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5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05192-4951-449D-AEB9-300061CBCAE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50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C881-FE0F-8D98-4C1F-BD82E50B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F32D3-99A1-A791-4CBF-25DE1073C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B2631-CDA9-DC2D-E1C7-1BAA49CC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EA58-F710-425D-994E-3C1A1EE93934}" type="datetime1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95465-DE82-0D56-89B1-EE6459C4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Copyright – bhupen@gridflowAI.com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55CD9-3AF2-19C4-3BED-9BE28C1B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1871-FF3F-4D84-B8B3-F8CA328F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0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2D3E-FCBD-97D5-78FC-745DB90D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C7D76-CC4D-4450-B8B5-04FC4392E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817B3-C066-D2E2-D2E7-6950EA5E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F4E-241D-4284-A94B-1E2A0AFA93F5}" type="datetime1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D44D-F547-08C4-D082-07D33C31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Copyright – bhupen@gridflowAI.com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80B6-DA83-098D-B6B4-7E8D494E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1871-FF3F-4D84-B8B3-F8CA328F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2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78CEA-C92B-4B32-B462-E9CCC5CCB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8621B-A73E-5AA4-41DA-F34B008D0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ED665-F3BE-BA87-8ABE-3896FFF8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CD52-61F7-4D60-9F7C-B08A9780E616}" type="datetime1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1B655-8C2E-DB73-F003-19B7A7D8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Copyright – bhupen@gridflowAI.com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9F94B-AEC2-5F7D-4F80-D6E85F93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1871-FF3F-4D84-B8B3-F8CA328F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868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pattFill prst="wdUpDiag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B39510-C483-1A39-7F5D-F2D726A66EB5}"/>
              </a:ext>
            </a:extLst>
          </p:cNvPr>
          <p:cNvSpPr/>
          <p:nvPr userDrawn="1"/>
        </p:nvSpPr>
        <p:spPr>
          <a:xfrm>
            <a:off x="0" y="0"/>
            <a:ext cx="12192000" cy="6391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19987281-DD0B-5A85-8933-9B9F676E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defRPr/>
            </a:pPr>
            <a:fld id="{0CE4FC7A-A754-426F-B6E8-10B4B0109D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6/15/2024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6D9814-3608-4BC4-A750-23325BFB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13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295331-B954-4F7D-8CFB-3C92A8EC5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706996"/>
            <a:ext cx="12178384" cy="865969"/>
          </a:xfr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txBody>
          <a:bodyPr anchor="ctr" anchorCtr="1"/>
          <a:lstStyle>
            <a:lvl1pPr marL="0" indent="0" algn="ctr">
              <a:buNone/>
              <a:defRPr sz="2400"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For Large Language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0D311-AF05-4AD0-B5E8-2B9A3D6BCD3D}"/>
              </a:ext>
            </a:extLst>
          </p:cNvPr>
          <p:cNvSpPr/>
          <p:nvPr userDrawn="1"/>
        </p:nvSpPr>
        <p:spPr>
          <a:xfrm>
            <a:off x="9861053" y="6332040"/>
            <a:ext cx="228036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 : Bhupen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5E5FB-D533-399E-F667-AB7FEB93A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6" y="1853060"/>
            <a:ext cx="12178384" cy="186180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ctr">
              <a:defRPr sz="3733">
                <a:latin typeface="Sanskrit Text" panose="020B0502040204020203" pitchFamily="18" charset="0"/>
                <a:ea typeface="Roboto Thin" panose="020B0604020202020204" pitchFamily="2" charset="0"/>
                <a:cs typeface="Sanskrit Text" panose="020B0502040204020203" pitchFamily="18" charset="0"/>
              </a:defRPr>
            </a:lvl1pPr>
          </a:lstStyle>
          <a:p>
            <a:r>
              <a:rPr lang="en-US" dirty="0"/>
              <a:t>Prompt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ACA828-24B1-D986-2D8A-66351C5CC1CD}"/>
              </a:ext>
            </a:extLst>
          </p:cNvPr>
          <p:cNvSpPr/>
          <p:nvPr userDrawn="1"/>
        </p:nvSpPr>
        <p:spPr>
          <a:xfrm rot="18864329">
            <a:off x="10164757" y="1951897"/>
            <a:ext cx="2345044" cy="369332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0C8E5-8659-ADBE-1BA2-77939B45C0DF}"/>
              </a:ext>
            </a:extLst>
          </p:cNvPr>
          <p:cNvSpPr/>
          <p:nvPr userDrawn="1"/>
        </p:nvSpPr>
        <p:spPr>
          <a:xfrm>
            <a:off x="10384901" y="4718205"/>
            <a:ext cx="1661812" cy="16138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F38E8-A4B5-BD5D-255B-F7DB24628B02}"/>
              </a:ext>
            </a:extLst>
          </p:cNvPr>
          <p:cNvSpPr/>
          <p:nvPr userDrawn="1"/>
        </p:nvSpPr>
        <p:spPr>
          <a:xfrm rot="2766474">
            <a:off x="10129642" y="3876894"/>
            <a:ext cx="2345044" cy="369332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</p:spTree>
    <p:extLst>
      <p:ext uri="{BB962C8B-B14F-4D97-AF65-F5344CB8AC3E}">
        <p14:creationId xmlns:p14="http://schemas.microsoft.com/office/powerpoint/2010/main" val="331222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A77607-1F33-4551-D60B-B24F7A2BBBAA}"/>
              </a:ext>
            </a:extLst>
          </p:cNvPr>
          <p:cNvCxnSpPr/>
          <p:nvPr userDrawn="1"/>
        </p:nvCxnSpPr>
        <p:spPr>
          <a:xfrm flipV="1">
            <a:off x="80683" y="2065940"/>
            <a:ext cx="12030636" cy="62753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DEEA50-FA98-FEB7-9D24-D7E7386C8972}"/>
              </a:ext>
            </a:extLst>
          </p:cNvPr>
          <p:cNvCxnSpPr>
            <a:cxnSpLocks/>
          </p:cNvCxnSpPr>
          <p:nvPr userDrawn="1"/>
        </p:nvCxnSpPr>
        <p:spPr>
          <a:xfrm flipV="1">
            <a:off x="31211" y="4338834"/>
            <a:ext cx="12124933" cy="84049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C551858-93EE-843B-2193-5BF80AB941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684" y="2295785"/>
            <a:ext cx="12030635" cy="1926591"/>
          </a:xfrm>
          <a:solidFill>
            <a:schemeClr val="accent6">
              <a:lumMod val="20000"/>
              <a:lumOff val="80000"/>
              <a:alpha val="30000"/>
            </a:schemeClr>
          </a:solidFill>
        </p:spPr>
        <p:txBody>
          <a:bodyPr>
            <a:normAutofit/>
          </a:bodyPr>
          <a:lstStyle>
            <a:lvl1pPr>
              <a:defRPr sz="3733">
                <a:solidFill>
                  <a:schemeClr val="accent6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SECTION HEADINGS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410740-BCEA-8C56-2AD0-E5F00BF06EDB}"/>
              </a:ext>
            </a:extLst>
          </p:cNvPr>
          <p:cNvSpPr/>
          <p:nvPr userDrawn="1"/>
        </p:nvSpPr>
        <p:spPr>
          <a:xfrm rot="18864329">
            <a:off x="10164757" y="1951897"/>
            <a:ext cx="2345044" cy="369332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5C532-3761-9460-7DE9-39CDE47380BD}"/>
              </a:ext>
            </a:extLst>
          </p:cNvPr>
          <p:cNvSpPr/>
          <p:nvPr userDrawn="1"/>
        </p:nvSpPr>
        <p:spPr>
          <a:xfrm rot="2766474">
            <a:off x="10129642" y="3876894"/>
            <a:ext cx="2345044" cy="369332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</p:spTree>
    <p:extLst>
      <p:ext uri="{BB962C8B-B14F-4D97-AF65-F5344CB8AC3E}">
        <p14:creationId xmlns:p14="http://schemas.microsoft.com/office/powerpoint/2010/main" val="37902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48" y="1208955"/>
            <a:ext cx="8096787" cy="5039445"/>
          </a:xfrm>
          <a:solidFill>
            <a:schemeClr val="accent6">
              <a:lumMod val="20000"/>
              <a:lumOff val="80000"/>
              <a:alpha val="29000"/>
            </a:schemeClr>
          </a:solidFill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 sz="16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 sz="16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231C7E-B5CF-1115-7F79-9F3D630C3E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2192000" cy="11144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9F39B-81D5-578A-41FC-A244ACD3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defRPr/>
            </a:pPr>
            <a:fld id="{52A44450-60C2-44A5-92EA-05B2D14B21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6/15/2024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8A8F10-432B-E788-18BC-E1AA17E3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0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11144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264692"/>
            <a:ext cx="6005691" cy="5080689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312" y="1264691"/>
            <a:ext cx="6005689" cy="5080691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EEA59-A354-3CA7-8BEF-D0B1436E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defRPr/>
            </a:pPr>
            <a:fld id="{49B0DAFC-54EF-4371-B402-3A2A063036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6/15/2024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8C640A-0B97-A6C1-CBCA-113D8FA0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32" y="1265249"/>
            <a:ext cx="5862864" cy="70408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 anchorCtr="1">
            <a:normAutofit/>
          </a:bodyPr>
          <a:lstStyle>
            <a:lvl1pPr marL="0" indent="0" algn="ctr">
              <a:buNone/>
              <a:defRPr sz="2667" b="0" cap="all" spc="100" baseline="0">
                <a:solidFill>
                  <a:schemeClr val="accent2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332" y="2027933"/>
            <a:ext cx="5862864" cy="4227963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045863"/>
            <a:ext cx="6020668" cy="4227963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1" y="1265249"/>
            <a:ext cx="6020668" cy="70408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 anchorCtr="1">
            <a:normAutofit/>
          </a:bodyPr>
          <a:lstStyle>
            <a:lvl1pPr marL="0" indent="0" algn="ctr">
              <a:buNone/>
              <a:defRPr sz="2667" b="0" cap="all" spc="100" baseline="0">
                <a:solidFill>
                  <a:schemeClr val="accent2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082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DA3BC-C750-C289-96BE-920BD993CD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>
              <a:defRPr/>
            </a:pPr>
            <a:fld id="{221EADA4-E6DC-491F-85A6-F7976FD4A9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6/15/2024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FA4453-B744-D71A-5470-93810BCEDB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8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129" y="1197621"/>
            <a:ext cx="12178680" cy="5104567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AC7677-38D7-1EAB-B81D-ADE85C2D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11144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E8329B-8DC2-97FA-DCD4-3B06F7BE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defRPr/>
            </a:pPr>
            <a:fld id="{F33397E0-7237-4E41-B877-B4455E5378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6/15/2024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279400-4722-F6AC-5F29-2628E8DD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1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3E3A-126B-8893-6577-ADB365E25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Python demo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47F9E-9223-44FC-62E2-99A66485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defRPr/>
            </a:pPr>
            <a:fld id="{38273F6E-44F8-4F11-BC00-D08837435E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6/15/2024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B6FDD-AA77-5AE9-9CDA-11C15EB0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 descr="Bullseye">
            <a:extLst>
              <a:ext uri="{FF2B5EF4-FFF2-40B4-BE49-F238E27FC236}">
                <a16:creationId xmlns:a16="http://schemas.microsoft.com/office/drawing/2014/main" id="{A33EF3F6-9285-FB9B-C51E-321788FDEF92}"/>
              </a:ext>
            </a:extLst>
          </p:cNvPr>
          <p:cNvSpPr/>
          <p:nvPr userDrawn="1"/>
        </p:nvSpPr>
        <p:spPr>
          <a:xfrm>
            <a:off x="241351" y="1654504"/>
            <a:ext cx="1658035" cy="165803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33DEED3-E2E1-4A98-5CCF-6955F7403D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1153" y="2002055"/>
            <a:ext cx="5397457" cy="381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52931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EC6F-62D2-C005-9749-0404270D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D15D-E886-C722-1140-55468887D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4EF04-21D3-026C-D020-2DF9F12F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2ED6-8857-466F-B2BE-56A17BB614E6}" type="datetime1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CD1E-8FCB-9D86-4A5D-1C8E748F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Copyright – bhupen@gridflowAI.com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1569-6685-CBE0-54F9-7B0894BA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1871-FF3F-4D84-B8B3-F8CA328F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524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1999" cy="1082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EB836-C561-C26D-BCEA-729C86F8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defRPr/>
            </a:pPr>
            <a:fld id="{882F7938-42CF-4391-A8F9-455C19D8DC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6/15/2024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961D49-62F8-7BCD-E196-4E87BC35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4B85F-C0F5-86E2-280D-0DA93045B4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784" y="1208618"/>
            <a:ext cx="12018432" cy="5048249"/>
          </a:xfrm>
          <a:solidFill>
            <a:schemeClr val="lt1">
              <a:alpha val="1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 sz="2133">
                <a:latin typeface="Sankrit"/>
              </a:defRPr>
            </a:lvl1pPr>
            <a:lvl2pPr>
              <a:defRPr sz="1867">
                <a:latin typeface="Sankrit"/>
              </a:defRPr>
            </a:lvl2pPr>
            <a:lvl3pPr>
              <a:defRPr sz="1600">
                <a:latin typeface="Sankrit"/>
              </a:defRPr>
            </a:lvl3pPr>
            <a:lvl4pPr>
              <a:defRPr sz="1467">
                <a:latin typeface="Sankrit"/>
              </a:defRPr>
            </a:lvl4pPr>
            <a:lvl5pPr>
              <a:defRPr sz="1400">
                <a:latin typeface="Sankri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561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1999" cy="1082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77E3FB-4260-2726-52AA-47F5809AFABB}"/>
              </a:ext>
            </a:extLst>
          </p:cNvPr>
          <p:cNvSpPr/>
          <p:nvPr userDrawn="1"/>
        </p:nvSpPr>
        <p:spPr>
          <a:xfrm>
            <a:off x="1" y="1190624"/>
            <a:ext cx="12191999" cy="5153027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8053ED-BFDE-AE61-6696-EA07BD9A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defRPr/>
            </a:pPr>
            <a:fld id="{43CB3BE8-F7B7-4791-8EED-537C88B47D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6/15/2024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D956B9-9336-1F09-27FD-B317E481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C5C-8551-1B7F-7C49-0030C54E8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3245-F4A7-63E5-CCAD-1F6A2906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defRPr/>
            </a:pPr>
            <a:fld id="{6B0D5DA4-ECF6-481B-B56B-D14AF895A6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6/15/2024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1E43-43E4-D5B3-A501-39441BD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Google Shape;373;p22">
            <a:extLst>
              <a:ext uri="{FF2B5EF4-FFF2-40B4-BE49-F238E27FC236}">
                <a16:creationId xmlns:a16="http://schemas.microsoft.com/office/drawing/2014/main" id="{40978083-7A0F-AC11-2D52-CF01DADB37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9748" y="1208955"/>
            <a:ext cx="8096787" cy="5039445"/>
          </a:xfrm>
          <a:prstGeom prst="rect">
            <a:avLst/>
          </a:prstGeom>
          <a:solidFill>
            <a:schemeClr val="bg1">
              <a:alpha val="28627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None/>
            </a:pPr>
            <a:endParaRPr dirty="0"/>
          </a:p>
        </p:txBody>
      </p:sp>
      <p:sp>
        <p:nvSpPr>
          <p:cNvPr id="7" name="Google Shape;378;p22">
            <a:extLst>
              <a:ext uri="{FF2B5EF4-FFF2-40B4-BE49-F238E27FC236}">
                <a16:creationId xmlns:a16="http://schemas.microsoft.com/office/drawing/2014/main" id="{FD1D31A7-A47D-C8D3-ABC5-9A5D9561CBFD}"/>
              </a:ext>
            </a:extLst>
          </p:cNvPr>
          <p:cNvSpPr/>
          <p:nvPr userDrawn="1"/>
        </p:nvSpPr>
        <p:spPr>
          <a:xfrm>
            <a:off x="8327815" y="1944439"/>
            <a:ext cx="3685032" cy="3685032"/>
          </a:xfrm>
          <a:prstGeom prst="ellipse">
            <a:avLst/>
          </a:prstGeom>
          <a:blipFill dpi="0" rotWithShape="1">
            <a:blip r:embed="rId2">
              <a:alphaModFix amt="2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243833" tIns="243833" rIns="243833" bIns="243833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B1DAB-B31B-FD8C-05C3-325877698293}"/>
              </a:ext>
            </a:extLst>
          </p:cNvPr>
          <p:cNvSpPr txBox="1"/>
          <p:nvPr userDrawn="1"/>
        </p:nvSpPr>
        <p:spPr>
          <a:xfrm>
            <a:off x="9091285" y="4968036"/>
            <a:ext cx="2158092" cy="5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33" dirty="0">
                <a:solidFill>
                  <a:schemeClr val="bg1"/>
                </a:solidFill>
              </a:rPr>
              <a:t>STOP ME IF YOU HAVE QUESTIONS !!!</a:t>
            </a:r>
          </a:p>
        </p:txBody>
      </p:sp>
    </p:spTree>
    <p:extLst>
      <p:ext uri="{BB962C8B-B14F-4D97-AF65-F5344CB8AC3E}">
        <p14:creationId xmlns:p14="http://schemas.microsoft.com/office/powerpoint/2010/main" val="81278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C5C-8551-1B7F-7C49-0030C54E8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3245-F4A7-63E5-CCAD-1F6A2906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defRPr/>
            </a:pPr>
            <a:fld id="{4D99EB12-EF4C-41A3-9DBB-351692EF58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6/15/2024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1E43-43E4-D5B3-A501-39441BD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Google Shape;373;p22">
            <a:extLst>
              <a:ext uri="{FF2B5EF4-FFF2-40B4-BE49-F238E27FC236}">
                <a16:creationId xmlns:a16="http://schemas.microsoft.com/office/drawing/2014/main" id="{40978083-7A0F-AC11-2D52-CF01DADB37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9748" y="1208955"/>
            <a:ext cx="8096787" cy="5039445"/>
          </a:xfrm>
          <a:prstGeom prst="rect">
            <a:avLst/>
          </a:prstGeom>
          <a:solidFill>
            <a:schemeClr val="bg1">
              <a:alpha val="28627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None/>
            </a:pP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4149A-0540-6B57-5D25-BB314A8A582C}"/>
              </a:ext>
            </a:extLst>
          </p:cNvPr>
          <p:cNvSpPr/>
          <p:nvPr userDrawn="1"/>
        </p:nvSpPr>
        <p:spPr>
          <a:xfrm>
            <a:off x="8414656" y="1709057"/>
            <a:ext cx="3667131" cy="395151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2090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pattFill prst="wdUpDiag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B39510-C483-1A39-7F5D-F2D726A66EB5}"/>
              </a:ext>
            </a:extLst>
          </p:cNvPr>
          <p:cNvSpPr/>
          <p:nvPr userDrawn="1"/>
        </p:nvSpPr>
        <p:spPr>
          <a:xfrm>
            <a:off x="0" y="0"/>
            <a:ext cx="12192000" cy="6391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19987281-DD0B-5A85-8933-9B9F676E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defRPr/>
            </a:pPr>
            <a:fld id="{C0955BBD-6701-4D54-900B-149A02F97D7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15-06-2024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6D9814-3608-4BC4-A750-23325BFB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8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295331-B954-4F7D-8CFB-3C92A8EC5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706996"/>
            <a:ext cx="12178384" cy="865969"/>
          </a:xfr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txBody>
          <a:bodyPr anchor="ctr" anchorCtr="1"/>
          <a:lstStyle>
            <a:lvl1pPr marL="0" indent="0" algn="ctr">
              <a:buNone/>
              <a:defRPr sz="2400"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For Large Language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0D311-AF05-4AD0-B5E8-2B9A3D6BCD3D}"/>
              </a:ext>
            </a:extLst>
          </p:cNvPr>
          <p:cNvSpPr/>
          <p:nvPr userDrawn="1"/>
        </p:nvSpPr>
        <p:spPr>
          <a:xfrm>
            <a:off x="9861053" y="6332040"/>
            <a:ext cx="228036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 : Bhupen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5E5FB-D533-399E-F667-AB7FEB93A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6" y="1853060"/>
            <a:ext cx="12178384" cy="186180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ctr">
              <a:defRPr sz="3733">
                <a:latin typeface="Sanskrit Text" panose="020B0502040204020203" pitchFamily="18" charset="0"/>
                <a:ea typeface="Roboto Thin" panose="020B0604020202020204" pitchFamily="2" charset="0"/>
                <a:cs typeface="Sanskrit Text" panose="020B0502040204020203" pitchFamily="18" charset="0"/>
              </a:defRPr>
            </a:lvl1pPr>
          </a:lstStyle>
          <a:p>
            <a:r>
              <a:rPr lang="en-US" dirty="0"/>
              <a:t>Prompt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ACA828-24B1-D986-2D8A-66351C5CC1CD}"/>
              </a:ext>
            </a:extLst>
          </p:cNvPr>
          <p:cNvSpPr/>
          <p:nvPr userDrawn="1"/>
        </p:nvSpPr>
        <p:spPr>
          <a:xfrm rot="18864329">
            <a:off x="10164757" y="1951897"/>
            <a:ext cx="2345044" cy="369332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0C8E5-8659-ADBE-1BA2-77939B45C0DF}"/>
              </a:ext>
            </a:extLst>
          </p:cNvPr>
          <p:cNvSpPr/>
          <p:nvPr userDrawn="1"/>
        </p:nvSpPr>
        <p:spPr>
          <a:xfrm>
            <a:off x="10384901" y="4718205"/>
            <a:ext cx="1661812" cy="16138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F38E8-A4B5-BD5D-255B-F7DB24628B02}"/>
              </a:ext>
            </a:extLst>
          </p:cNvPr>
          <p:cNvSpPr/>
          <p:nvPr userDrawn="1"/>
        </p:nvSpPr>
        <p:spPr>
          <a:xfrm rot="2766474">
            <a:off x="10129642" y="3876894"/>
            <a:ext cx="2345044" cy="369332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</p:spTree>
    <p:extLst>
      <p:ext uri="{BB962C8B-B14F-4D97-AF65-F5344CB8AC3E}">
        <p14:creationId xmlns:p14="http://schemas.microsoft.com/office/powerpoint/2010/main" val="149439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A77607-1F33-4551-D60B-B24F7A2BBBAA}"/>
              </a:ext>
            </a:extLst>
          </p:cNvPr>
          <p:cNvCxnSpPr/>
          <p:nvPr userDrawn="1"/>
        </p:nvCxnSpPr>
        <p:spPr>
          <a:xfrm flipV="1">
            <a:off x="80683" y="2065940"/>
            <a:ext cx="12030636" cy="62753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DEEA50-FA98-FEB7-9D24-D7E7386C8972}"/>
              </a:ext>
            </a:extLst>
          </p:cNvPr>
          <p:cNvCxnSpPr>
            <a:cxnSpLocks/>
          </p:cNvCxnSpPr>
          <p:nvPr userDrawn="1"/>
        </p:nvCxnSpPr>
        <p:spPr>
          <a:xfrm flipV="1">
            <a:off x="31211" y="4338834"/>
            <a:ext cx="12124933" cy="84049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C551858-93EE-843B-2193-5BF80AB941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684" y="2295785"/>
            <a:ext cx="12030635" cy="1926591"/>
          </a:xfrm>
          <a:solidFill>
            <a:schemeClr val="accent6">
              <a:lumMod val="20000"/>
              <a:lumOff val="80000"/>
              <a:alpha val="30000"/>
            </a:schemeClr>
          </a:solidFill>
        </p:spPr>
        <p:txBody>
          <a:bodyPr>
            <a:normAutofit/>
          </a:bodyPr>
          <a:lstStyle>
            <a:lvl1pPr>
              <a:defRPr sz="3733">
                <a:solidFill>
                  <a:schemeClr val="accent6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SECTION HEADINGS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410740-BCEA-8C56-2AD0-E5F00BF06EDB}"/>
              </a:ext>
            </a:extLst>
          </p:cNvPr>
          <p:cNvSpPr/>
          <p:nvPr userDrawn="1"/>
        </p:nvSpPr>
        <p:spPr>
          <a:xfrm rot="18864329">
            <a:off x="10164757" y="1951897"/>
            <a:ext cx="2345044" cy="369332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5C532-3761-9460-7DE9-39CDE47380BD}"/>
              </a:ext>
            </a:extLst>
          </p:cNvPr>
          <p:cNvSpPr/>
          <p:nvPr userDrawn="1"/>
        </p:nvSpPr>
        <p:spPr>
          <a:xfrm rot="2766474">
            <a:off x="10129642" y="3876894"/>
            <a:ext cx="2345044" cy="369332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</p:spTree>
    <p:extLst>
      <p:ext uri="{BB962C8B-B14F-4D97-AF65-F5344CB8AC3E}">
        <p14:creationId xmlns:p14="http://schemas.microsoft.com/office/powerpoint/2010/main" val="76439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48" y="1208955"/>
            <a:ext cx="8096787" cy="5039445"/>
          </a:xfrm>
          <a:solidFill>
            <a:schemeClr val="accent6">
              <a:lumMod val="20000"/>
              <a:lumOff val="80000"/>
              <a:alpha val="29000"/>
            </a:schemeClr>
          </a:solidFill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 sz="16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 sz="16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231C7E-B5CF-1115-7F79-9F3D630C3E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2192000" cy="11144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9F39B-81D5-578A-41FC-A244ACD3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defRPr/>
            </a:pPr>
            <a:fld id="{81C8307E-9597-463E-BAE9-CF807517AA4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15-06-2024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8A8F10-432B-E788-18BC-E1AA17E3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11144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264692"/>
            <a:ext cx="6005691" cy="5080689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312" y="1264691"/>
            <a:ext cx="6005689" cy="5080691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EEA59-A354-3CA7-8BEF-D0B1436E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defRPr/>
            </a:pPr>
            <a:fld id="{0CB58FA1-DFEA-4535-A074-4676DD4E3BB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15-06-2024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8C640A-0B97-A6C1-CBCA-113D8FA0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9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32" y="1265249"/>
            <a:ext cx="5862864" cy="70408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 anchorCtr="1">
            <a:normAutofit/>
          </a:bodyPr>
          <a:lstStyle>
            <a:lvl1pPr marL="0" indent="0" algn="ctr">
              <a:buNone/>
              <a:defRPr sz="2667" b="0" cap="all" spc="100" baseline="0">
                <a:solidFill>
                  <a:schemeClr val="accent2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332" y="2027933"/>
            <a:ext cx="5862864" cy="4227963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045863"/>
            <a:ext cx="6020668" cy="4227963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1" y="1265249"/>
            <a:ext cx="6020668" cy="70408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 anchorCtr="1">
            <a:normAutofit/>
          </a:bodyPr>
          <a:lstStyle>
            <a:lvl1pPr marL="0" indent="0" algn="ctr">
              <a:buNone/>
              <a:defRPr sz="2667" b="0" cap="all" spc="100" baseline="0">
                <a:solidFill>
                  <a:schemeClr val="accent2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082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DA3BC-C750-C289-96BE-920BD993CD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>
              <a:defRPr/>
            </a:pPr>
            <a:fld id="{8F809089-EEE4-4F28-AED6-BC9423EC9E8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15-06-2024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FA4453-B744-D71A-5470-93810BCEDB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1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E802-EC28-32C7-35EC-449CA1E6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7E40C-7AF8-A1C9-D6A1-BF475DE38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28221-5AA3-85CA-D452-E4F06B0D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3BB8-1C6A-43C9-91ED-01B4E6EA05C2}" type="datetime1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A151-F237-C1C9-7DC9-7B87B363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Copyright – bhupen@gridflowAI.com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2D2A-470E-0478-5D14-A85FEB77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1871-FF3F-4D84-B8B3-F8CA328F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8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129" y="1197621"/>
            <a:ext cx="12178680" cy="5104567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5DC632-3CF6-485A-B666-E612C817F681}"/>
              </a:ext>
            </a:extLst>
          </p:cNvPr>
          <p:cNvCxnSpPr>
            <a:cxnSpLocks/>
          </p:cNvCxnSpPr>
          <p:nvPr userDrawn="1"/>
        </p:nvCxnSpPr>
        <p:spPr>
          <a:xfrm>
            <a:off x="6661" y="6358419"/>
            <a:ext cx="12185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BAC7677-38D7-1EAB-B81D-ADE85C2D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11144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E8329B-8DC2-97FA-DCD4-3B06F7BE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defRPr/>
            </a:pPr>
            <a:fld id="{0BA8C4C6-0304-4C65-B181-000A1C3E635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15-06-2024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279400-4722-F6AC-5F29-2628E8DD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8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3E3A-126B-8893-6577-ADB365E25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Python demo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47F9E-9223-44FC-62E2-99A66485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defRPr/>
            </a:pPr>
            <a:fld id="{7A9D2016-6253-4D21-A249-8C007F7E9C3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15-06-2024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B6FDD-AA77-5AE9-9CDA-11C15EB0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 descr="Bullseye">
            <a:extLst>
              <a:ext uri="{FF2B5EF4-FFF2-40B4-BE49-F238E27FC236}">
                <a16:creationId xmlns:a16="http://schemas.microsoft.com/office/drawing/2014/main" id="{A33EF3F6-9285-FB9B-C51E-321788FDEF92}"/>
              </a:ext>
            </a:extLst>
          </p:cNvPr>
          <p:cNvSpPr/>
          <p:nvPr userDrawn="1"/>
        </p:nvSpPr>
        <p:spPr>
          <a:xfrm>
            <a:off x="241351" y="1654504"/>
            <a:ext cx="1658035" cy="165803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33DEED3-E2E1-4A98-5CCF-6955F7403D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1153" y="2002055"/>
            <a:ext cx="5397457" cy="381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59347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1999" cy="1082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EB836-C561-C26D-BCEA-729C86F8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defRPr/>
            </a:pPr>
            <a:fld id="{7686A161-3F63-4B79-B17E-7B047AE39B11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15-06-2024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961D49-62F8-7BCD-E196-4E87BC35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4B85F-C0F5-86E2-280D-0DA93045B4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784" y="1208618"/>
            <a:ext cx="12018432" cy="5048249"/>
          </a:xfrm>
          <a:solidFill>
            <a:schemeClr val="lt1">
              <a:alpha val="1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 sz="2133">
                <a:latin typeface="Sankrit"/>
              </a:defRPr>
            </a:lvl1pPr>
            <a:lvl2pPr>
              <a:defRPr sz="1867">
                <a:latin typeface="Sankrit"/>
              </a:defRPr>
            </a:lvl2pPr>
            <a:lvl3pPr>
              <a:defRPr sz="1600">
                <a:latin typeface="Sankrit"/>
              </a:defRPr>
            </a:lvl3pPr>
            <a:lvl4pPr>
              <a:defRPr sz="1467">
                <a:latin typeface="Sankrit"/>
              </a:defRPr>
            </a:lvl4pPr>
            <a:lvl5pPr>
              <a:defRPr sz="1400">
                <a:latin typeface="Sankri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15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1999" cy="1082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77E3FB-4260-2726-52AA-47F5809AFABB}"/>
              </a:ext>
            </a:extLst>
          </p:cNvPr>
          <p:cNvSpPr/>
          <p:nvPr userDrawn="1"/>
        </p:nvSpPr>
        <p:spPr>
          <a:xfrm>
            <a:off x="1" y="1190624"/>
            <a:ext cx="12191999" cy="5153027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8053ED-BFDE-AE61-6696-EA07BD9A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defRPr/>
            </a:pPr>
            <a:fld id="{6C5C8EB5-8D01-4E75-8B49-10CEE2E9336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15-06-2024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D956B9-9336-1F09-27FD-B317E481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5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C5C-8551-1B7F-7C49-0030C54E8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3245-F4A7-63E5-CCAD-1F6A2906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defRPr/>
            </a:pPr>
            <a:fld id="{B4749DF6-28DF-4620-B1C8-DDD068E5EC6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15-06-2024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1E43-43E4-D5B3-A501-39441BD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Google Shape;373;p22">
            <a:extLst>
              <a:ext uri="{FF2B5EF4-FFF2-40B4-BE49-F238E27FC236}">
                <a16:creationId xmlns:a16="http://schemas.microsoft.com/office/drawing/2014/main" id="{40978083-7A0F-AC11-2D52-CF01DADB37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9748" y="1208955"/>
            <a:ext cx="8096787" cy="5039445"/>
          </a:xfrm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None/>
            </a:pPr>
            <a:endParaRPr dirty="0"/>
          </a:p>
        </p:txBody>
      </p:sp>
      <p:sp>
        <p:nvSpPr>
          <p:cNvPr id="7" name="Google Shape;378;p22">
            <a:extLst>
              <a:ext uri="{FF2B5EF4-FFF2-40B4-BE49-F238E27FC236}">
                <a16:creationId xmlns:a16="http://schemas.microsoft.com/office/drawing/2014/main" id="{FD1D31A7-A47D-C8D3-ABC5-9A5D9561CBFD}"/>
              </a:ext>
            </a:extLst>
          </p:cNvPr>
          <p:cNvSpPr/>
          <p:nvPr userDrawn="1"/>
        </p:nvSpPr>
        <p:spPr>
          <a:xfrm>
            <a:off x="8327815" y="1944439"/>
            <a:ext cx="3685032" cy="3685032"/>
          </a:xfrm>
          <a:prstGeom prst="ellipse">
            <a:avLst/>
          </a:prstGeom>
          <a:blipFill dpi="0" rotWithShape="1">
            <a:blip r:embed="rId2">
              <a:alphaModFix amt="2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243833" tIns="243833" rIns="243833" bIns="243833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B1DAB-B31B-FD8C-05C3-325877698293}"/>
              </a:ext>
            </a:extLst>
          </p:cNvPr>
          <p:cNvSpPr txBox="1"/>
          <p:nvPr userDrawn="1"/>
        </p:nvSpPr>
        <p:spPr>
          <a:xfrm>
            <a:off x="9091285" y="4968036"/>
            <a:ext cx="2158092" cy="5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33" dirty="0">
                <a:solidFill>
                  <a:schemeClr val="bg1"/>
                </a:solidFill>
              </a:rPr>
              <a:t>STOP ME IF YOU HAVE QUESTIONS !!!</a:t>
            </a:r>
          </a:p>
        </p:txBody>
      </p:sp>
    </p:spTree>
    <p:extLst>
      <p:ext uri="{BB962C8B-B14F-4D97-AF65-F5344CB8AC3E}">
        <p14:creationId xmlns:p14="http://schemas.microsoft.com/office/powerpoint/2010/main" val="4281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C5C-8551-1B7F-7C49-0030C54E8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3245-F4A7-63E5-CCAD-1F6A2906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defRPr/>
            </a:pPr>
            <a:fld id="{C09F5998-243D-4437-A885-68622D0226B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15-06-2024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1E43-43E4-D5B3-A501-39441BD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Google Shape;373;p22">
            <a:extLst>
              <a:ext uri="{FF2B5EF4-FFF2-40B4-BE49-F238E27FC236}">
                <a16:creationId xmlns:a16="http://schemas.microsoft.com/office/drawing/2014/main" id="{40978083-7A0F-AC11-2D52-CF01DADB37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9748" y="1208955"/>
            <a:ext cx="8096787" cy="5039445"/>
          </a:xfrm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None/>
            </a:pP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4149A-0540-6B57-5D25-BB314A8A582C}"/>
              </a:ext>
            </a:extLst>
          </p:cNvPr>
          <p:cNvSpPr/>
          <p:nvPr userDrawn="1"/>
        </p:nvSpPr>
        <p:spPr>
          <a:xfrm>
            <a:off x="8414656" y="1709057"/>
            <a:ext cx="3667131" cy="395151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8950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5716-7BF6-7AEC-CA5B-A17B0DCE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CB79-B7F9-B99B-BD06-80DE9033D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8C891-473B-2C9A-5488-56EFB017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30E97-EFAD-7079-1BEE-19CFD310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872F-64C4-4D38-8A14-A109D18AB086}" type="datetime1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3F74C-CB37-1485-2369-681B5EB5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Copyright – bhupen@gridflowAI.com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6E5AB-C972-3F31-434C-C101F9B6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1871-FF3F-4D84-B8B3-F8CA328F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53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68A8-3276-F4C2-6E1A-F04967DC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DB253-1CBB-61D8-1CB9-78745C34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DDE66-2A40-AE83-50A5-C4A763E06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B20AE-027C-7219-223B-C74A20D8E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50243-3C9A-0CC5-F0DF-8E91D679C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3A69B-3877-C040-DDAC-4055D87F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1C03-7978-4C17-95DF-37C0C80FA21A}" type="datetime1">
              <a:rPr lang="en-IN" smtClean="0"/>
              <a:t>15-06-2024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55CCE-5D69-56D6-5C3E-8D960C87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Copyright – bhupen@gridflowAI.com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FAC60-D44D-DCC3-FC13-3C13BCC2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1871-FF3F-4D84-B8B3-F8CA328F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80FA-B684-6E44-D577-3D83E6B7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DFB80-8426-2349-10CB-682EFBC9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C1D7-E410-4942-91F9-636CC76DAD72}" type="datetime1">
              <a:rPr lang="en-IN" smtClean="0"/>
              <a:t>15-06-2024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03286-61DD-EC03-DAD1-DC5C6D71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Copyright – bhupen@gridflowAI.com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92090-B0F3-F947-5C4F-0FEEA55A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1871-FF3F-4D84-B8B3-F8CA328F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7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4B0DF-92D9-F336-B973-2C454257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CF55-D441-4CEE-B91B-EAE395788944}" type="datetime1">
              <a:rPr lang="en-IN" smtClean="0"/>
              <a:t>15-06-2024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8291B-827A-A8A5-DA80-CFFCECE4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Copyright – bhupen@gridflowAI.com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A475E-11C5-1D95-C40A-00F5B59F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1871-FF3F-4D84-B8B3-F8CA328F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73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E5A5-6E44-1A50-F21F-1539CA5C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BF7F4-590F-09C6-0F88-A11F1E32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5D6EB-256A-3B34-BB30-83EC18F88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A8C22-3EC2-87E8-B5CA-0404155F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CD74-F3C1-478A-8176-77B6E694575A}" type="datetime1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20FE8-72F5-AA9A-35BA-018D6B54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Copyright – bhupen@gridflowAI.com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4D4B3-7CD3-3D89-1A05-2965467F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1871-FF3F-4D84-B8B3-F8CA328F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1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84DE-EFBA-1CCF-D8EE-563C086D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BCF5D-4FF0-2AD3-44AD-94337564B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14501-CB63-640F-6626-1B63EC545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484AB-5797-BC9A-E2F0-D9E37B5C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81D5-07E1-459C-9167-55D6B2697BAF}" type="datetime1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D9473-D3CD-ACCE-255F-8264BB1A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Copyright – bhupen@gridflowAI.com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A5A17-A06C-80B5-815E-A60C196F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1871-FF3F-4D84-B8B3-F8CA328F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65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F2089-1315-56DC-3521-13BF7F24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C741-25E0-9E7F-5250-AE2604E39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993AD-75C3-6932-A5E7-09FDAC5A2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D44C7-BE5B-4C38-8AE8-72BA31B7C22E}" type="datetime1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EF784-6F97-F640-00AA-79A4A49D7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 Copyright – bhupen@gridflowAI.com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F6946-DD54-8E66-7064-60CA07241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B1871-FF3F-4D84-B8B3-F8CA328F849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895B4-E556-3739-29D1-9F18EB81B630}"/>
              </a:ext>
            </a:extLst>
          </p:cNvPr>
          <p:cNvSpPr txBox="1"/>
          <p:nvPr userDrawn="1"/>
        </p:nvSpPr>
        <p:spPr>
          <a:xfrm rot="19391532">
            <a:off x="1730627" y="2559766"/>
            <a:ext cx="8658374" cy="144655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cap="none" spc="0" dirty="0">
                <a:ln w="12700" cmpd="sng">
                  <a:solidFill>
                    <a:schemeClr val="accent4">
                      <a:alpha val="0"/>
                    </a:schemeClr>
                  </a:solidFill>
                  <a:prstDash val="solid"/>
                </a:ln>
                <a:solidFill>
                  <a:schemeClr val="bg1">
                    <a:lumMod val="75000"/>
                    <a:alpha val="32000"/>
                  </a:schemeClr>
                </a:solidFill>
                <a:effectLst>
                  <a:reflection stA="46000" endPos="37000" dist="1066800" dir="5400000" sy="-100000" algn="bl" rotWithShape="0"/>
                </a:effectLst>
              </a:rPr>
              <a:t>Created for training and reference purposes</a:t>
            </a:r>
            <a:endParaRPr lang="en-IN" sz="4400" b="1" cap="none" spc="0" dirty="0">
              <a:ln w="12700" cmpd="sng">
                <a:solidFill>
                  <a:schemeClr val="accent4">
                    <a:alpha val="0"/>
                  </a:schemeClr>
                </a:solidFill>
                <a:prstDash val="solid"/>
              </a:ln>
              <a:solidFill>
                <a:schemeClr val="bg1">
                  <a:lumMod val="75000"/>
                  <a:alpha val="32000"/>
                </a:schemeClr>
              </a:solidFill>
              <a:effectLst>
                <a:reflection stA="46000" endPos="37000" dist="1066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552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" y="0"/>
            <a:ext cx="12191999" cy="110743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188719"/>
            <a:ext cx="12191999" cy="511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029D9-2AE4-46FC-8DC9-53098790C893}"/>
              </a:ext>
            </a:extLst>
          </p:cNvPr>
          <p:cNvSpPr/>
          <p:nvPr userDrawn="1"/>
        </p:nvSpPr>
        <p:spPr>
          <a:xfrm rot="2766474">
            <a:off x="10129642" y="3876894"/>
            <a:ext cx="2345044" cy="369332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807EC4-C36F-1A4F-9B88-674CC9F0F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9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fld id="{1CD3F309-1981-43FC-92F3-52D17DDDEE6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6/15/2024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2238B8-1B0A-C719-AADC-108CF2057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5045" y="6459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371CF-52E9-EB9C-0D5F-50BA776E5029}"/>
              </a:ext>
            </a:extLst>
          </p:cNvPr>
          <p:cNvSpPr/>
          <p:nvPr userDrawn="1"/>
        </p:nvSpPr>
        <p:spPr>
          <a:xfrm rot="18914477">
            <a:off x="10051390" y="2028684"/>
            <a:ext cx="2345044" cy="369332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for Everyone</a:t>
            </a:r>
          </a:p>
        </p:txBody>
      </p:sp>
    </p:spTree>
    <p:extLst>
      <p:ext uri="{BB962C8B-B14F-4D97-AF65-F5344CB8AC3E}">
        <p14:creationId xmlns:p14="http://schemas.microsoft.com/office/powerpoint/2010/main" val="176071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783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377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971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30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276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0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28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" y="0"/>
            <a:ext cx="12191999" cy="110743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188719"/>
            <a:ext cx="12191999" cy="511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74E0E5-67FF-4F20-B42E-6FE4054E6D84}"/>
              </a:ext>
            </a:extLst>
          </p:cNvPr>
          <p:cNvCxnSpPr>
            <a:cxnSpLocks/>
          </p:cNvCxnSpPr>
          <p:nvPr userDrawn="1"/>
        </p:nvCxnSpPr>
        <p:spPr>
          <a:xfrm>
            <a:off x="-13615" y="6371376"/>
            <a:ext cx="121853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029D9-2AE4-46FC-8DC9-53098790C893}"/>
              </a:ext>
            </a:extLst>
          </p:cNvPr>
          <p:cNvSpPr/>
          <p:nvPr userDrawn="1"/>
        </p:nvSpPr>
        <p:spPr>
          <a:xfrm rot="2766474">
            <a:off x="10129642" y="3876894"/>
            <a:ext cx="2345044" cy="369332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87C633-0481-41BD-8D6D-289EE168729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1117599"/>
            <a:ext cx="12205616" cy="60959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807EC4-C36F-1A4F-9B88-674CC9F0F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9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fld id="{5A179811-F4AE-485B-AE3C-E099B18DB4D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15-06-2024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2238B8-1B0A-C719-AADC-108CF2057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5045" y="6459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fld id="{F3770B67-013C-44BD-9985-08E25531F45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371CF-52E9-EB9C-0D5F-50BA776E5029}"/>
              </a:ext>
            </a:extLst>
          </p:cNvPr>
          <p:cNvSpPr/>
          <p:nvPr userDrawn="1"/>
        </p:nvSpPr>
        <p:spPr>
          <a:xfrm rot="18914477">
            <a:off x="10051390" y="2028684"/>
            <a:ext cx="2345044" cy="369332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for Everyone</a:t>
            </a:r>
          </a:p>
        </p:txBody>
      </p:sp>
    </p:spTree>
    <p:extLst>
      <p:ext uri="{BB962C8B-B14F-4D97-AF65-F5344CB8AC3E}">
        <p14:creationId xmlns:p14="http://schemas.microsoft.com/office/powerpoint/2010/main" val="392688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783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377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971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30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276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0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28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github.com/gridflowai/Youtube-playlist-codefiles/tree/ca1128fed4e3c29a77bfdae0cfc19eabde0b8f28/AI-Fundament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72EE4-15EA-0D80-F344-F7F5D73F2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Why Python for AI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69994-C5E2-1785-2C4E-E4ED2A26A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800">
                <a:highlight>
                  <a:srgbClr val="FFFF00"/>
                </a:highlight>
              </a:rPr>
              <a:t>Data Science</a:t>
            </a:r>
          </a:p>
          <a:p>
            <a:pPr algn="l"/>
            <a:r>
              <a:rPr lang="en-US" sz="2800">
                <a:highlight>
                  <a:srgbClr val="FFFF00"/>
                </a:highlight>
              </a:rPr>
              <a:t>Machine Learning</a:t>
            </a:r>
          </a:p>
          <a:p>
            <a:pPr algn="l"/>
            <a:r>
              <a:rPr lang="en-US" sz="2800">
                <a:highlight>
                  <a:srgbClr val="FFFF00"/>
                </a:highlight>
              </a:rPr>
              <a:t>Deep Learning</a:t>
            </a:r>
          </a:p>
          <a:p>
            <a:pPr algn="l"/>
            <a:r>
              <a:rPr lang="en-US" sz="2800">
                <a:highlight>
                  <a:srgbClr val="FFFF00"/>
                </a:highlight>
              </a:rPr>
              <a:t>… modern generative AI</a:t>
            </a:r>
            <a:endParaRPr lang="en-IN" sz="2800" dirty="0">
              <a:highlight>
                <a:srgbClr val="FFFF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3166-23A7-15D4-ACA8-E6118964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865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17EA58-F710-425D-994E-3C1A1EE93934}" type="datetime1">
              <a:rPr lang="en-I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15-06-2024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E732-C0DF-F6B9-AF79-4386445C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@ Copyright – bhupen@gridflowAI.com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B9537-2887-4A6E-9CE8-B255C551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BB1871-FF3F-4D84-B8B3-F8CA328F849A}" type="slidenum">
              <a:rPr lang="en-I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 descr="A person taking a selfie&#10;&#10;Description automatically generated">
            <a:extLst>
              <a:ext uri="{FF2B5EF4-FFF2-40B4-BE49-F238E27FC236}">
                <a16:creationId xmlns:a16="http://schemas.microsoft.com/office/drawing/2014/main" id="{648FA8F7-2A10-1A52-CBBF-45FA612FE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10599" y="1094846"/>
            <a:ext cx="3292073" cy="31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7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1AD9E-8C9F-7628-8024-7044D571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Thanks !!</a:t>
            </a:r>
          </a:p>
        </p:txBody>
      </p:sp>
      <p:pic>
        <p:nvPicPr>
          <p:cNvPr id="9" name="Picture Placeholder 8" descr="A person wearing glasses&#10;&#10;Description automatically generated">
            <a:extLst>
              <a:ext uri="{FF2B5EF4-FFF2-40B4-BE49-F238E27FC236}">
                <a16:creationId xmlns:a16="http://schemas.microsoft.com/office/drawing/2014/main" id="{E4252D6C-68D7-C8DF-FEFA-00C182B702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B0DC7-6E6A-FF25-DAB0-8C26211AC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Happy Learning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9330-554A-B458-7AA7-3F1C59BF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BDC81D5-07E1-459C-9167-55D6B2697BAF}" type="datetime1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6/15/2024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5F251-30CF-8ABD-610F-39DEC6CF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@ Copyright – bhupen@gridflowAI.com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649A8-BFC7-D499-BC9A-AC81DBBD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0BB1871-FF3F-4D84-B8B3-F8CA328F849A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grpSp>
        <p:nvGrpSpPr>
          <p:cNvPr id="39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98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26523-C7F7-57FE-AB2C-5ED08FD9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How AI started?</a:t>
            </a:r>
            <a:endParaRPr lang="en-IN" sz="4000">
              <a:solidFill>
                <a:schemeClr val="tx2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F7718-4304-8FDB-2FAB-D7533E2F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122ED6-8857-466F-B2BE-56A17BB614E6}" type="datetime1">
              <a:rPr lang="en-IN" smtClean="0"/>
              <a:pPr>
                <a:spcAft>
                  <a:spcPts val="600"/>
                </a:spcAft>
              </a:pPr>
              <a:t>15-06-2024</a:t>
            </a:fld>
            <a:endParaRPr lang="en-IN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65858-2EC0-5E8D-5560-3F20D61B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@ Copyright – bhupen@gridflowAI.com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F354-2BE8-AD73-1990-09B3949E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BB1871-FF3F-4D84-B8B3-F8CA328F849A}" type="slidenum">
              <a:rPr lang="en-IN" smtClean="0"/>
              <a:pPr>
                <a:spcAft>
                  <a:spcPts val="600"/>
                </a:spcAft>
              </a:pPr>
              <a:t>2</a:t>
            </a:fld>
            <a:endParaRPr lang="en-IN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4A6AD190-5BA3-09B8-76E6-E78C12DFB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808334"/>
              </p:ext>
            </p:extLst>
          </p:nvPr>
        </p:nvGraphicFramePr>
        <p:xfrm>
          <a:off x="925285" y="1208314"/>
          <a:ext cx="10951193" cy="501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4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CCD4961D-1E5C-455B-BBCF-967D07A42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graphicEl>
                                              <a:dgm id="{CCD4961D-1E5C-455B-BBCF-967D07A42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graphicEl>
                                              <a:dgm id="{CCD4961D-1E5C-455B-BBCF-967D07A42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CCD85426-6D65-44D9-B4AC-01447F5B4F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graphicEl>
                                              <a:dgm id="{CCD85426-6D65-44D9-B4AC-01447F5B4F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graphicEl>
                                              <a:dgm id="{CCD85426-6D65-44D9-B4AC-01447F5B4F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6C22A9AE-5440-47E8-BF28-D00669F47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>
                                            <p:graphicEl>
                                              <a:dgm id="{6C22A9AE-5440-47E8-BF28-D00669F47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>
                                            <p:graphicEl>
                                              <a:dgm id="{6C22A9AE-5440-47E8-BF28-D00669F47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09E0BBB7-0E92-4E74-B2FE-860705553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>
                                            <p:graphicEl>
                                              <a:dgm id="{09E0BBB7-0E92-4E74-B2FE-860705553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>
                                            <p:graphicEl>
                                              <a:dgm id="{09E0BBB7-0E92-4E74-B2FE-860705553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4CAD2A7A-82A3-4471-A1F5-1170D2A52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graphicEl>
                                              <a:dgm id="{4CAD2A7A-82A3-4471-A1F5-1170D2A52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graphicEl>
                                              <a:dgm id="{4CAD2A7A-82A3-4471-A1F5-1170D2A52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BC240552-DBC4-4FF1-BDA7-B89D8825C3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graphicEl>
                                              <a:dgm id="{BC240552-DBC4-4FF1-BDA7-B89D8825C3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graphicEl>
                                              <a:dgm id="{BC240552-DBC4-4FF1-BDA7-B89D8825C3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1E7B51DC-D849-4773-81EE-2391C7F86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>
                                            <p:graphicEl>
                                              <a:dgm id="{1E7B51DC-D849-4773-81EE-2391C7F86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>
                                            <p:graphicEl>
                                              <a:dgm id="{1E7B51DC-D849-4773-81EE-2391C7F86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8D358BAA-027D-474F-835D-B98959A19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>
                                            <p:graphicEl>
                                              <a:dgm id="{8D358BAA-027D-474F-835D-B98959A19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>
                                            <p:graphicEl>
                                              <a:dgm id="{8D358BAA-027D-474F-835D-B98959A19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6604F9CA-14A3-439E-83C8-E64C8301F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>
                                            <p:graphicEl>
                                              <a:dgm id="{6604F9CA-14A3-439E-83C8-E64C8301F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>
                                            <p:graphicEl>
                                              <a:dgm id="{6604F9CA-14A3-439E-83C8-E64C8301F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67A64A54-57CF-459D-BB89-EC2F6A04F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>
                                            <p:graphicEl>
                                              <a:dgm id="{67A64A54-57CF-459D-BB89-EC2F6A04F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>
                                            <p:graphicEl>
                                              <a:dgm id="{67A64A54-57CF-459D-BB89-EC2F6A04F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874C114C-982B-4730-92A3-2F9CD7BA88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graphicEl>
                                              <a:dgm id="{874C114C-982B-4730-92A3-2F9CD7BA88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graphicEl>
                                              <a:dgm id="{874C114C-982B-4730-92A3-2F9CD7BA88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4206E5D4-0B88-4068-ABBB-7F83E5270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>
                                            <p:graphicEl>
                                              <a:dgm id="{4206E5D4-0B88-4068-ABBB-7F83E5270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>
                                            <p:graphicEl>
                                              <a:dgm id="{4206E5D4-0B88-4068-ABBB-7F83E5270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502BF287-239F-426C-A2FD-5CF402F18A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graphicEl>
                                              <a:dgm id="{502BF287-239F-426C-A2FD-5CF402F18A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>
                                            <p:graphicEl>
                                              <a:dgm id="{502BF287-239F-426C-A2FD-5CF402F18A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15E81B9E-1483-41A9-8E5D-7AE91260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>
                                            <p:graphicEl>
                                              <a:dgm id="{15E81B9E-1483-41A9-8E5D-7AE91260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>
                                            <p:graphicEl>
                                              <a:dgm id="{15E81B9E-1483-41A9-8E5D-7AE91260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E0B5D75D-420A-4634-AEF8-5D9DB053B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graphicEl>
                                              <a:dgm id="{E0B5D75D-420A-4634-AEF8-5D9DB053B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>
                                            <p:graphicEl>
                                              <a:dgm id="{E0B5D75D-420A-4634-AEF8-5D9DB053B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58E9B89D-D245-4283-AF0D-2CC4B97E5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>
                                            <p:graphicEl>
                                              <a:dgm id="{58E9B89D-D245-4283-AF0D-2CC4B97E5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>
                                            <p:graphicEl>
                                              <a:dgm id="{58E9B89D-D245-4283-AF0D-2CC4B97E5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5AC90F65-9A57-46D4-AF65-019B40213D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>
                                            <p:graphicEl>
                                              <a:dgm id="{5AC90F65-9A57-46D4-AF65-019B40213D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>
                                            <p:graphicEl>
                                              <a:dgm id="{5AC90F65-9A57-46D4-AF65-019B40213D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E5B9BFAD-D015-410C-930F-36571CCCA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>
                                            <p:graphicEl>
                                              <a:dgm id="{E5B9BFAD-D015-410C-930F-36571CCCA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>
                                            <p:graphicEl>
                                              <a:dgm id="{E5B9BFAD-D015-410C-930F-36571CCCA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E1B7768D-7910-4B4B-A6FF-A285FE94A5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>
                                            <p:graphicEl>
                                              <a:dgm id="{E1B7768D-7910-4B4B-A6FF-A285FE94A5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>
                                            <p:graphicEl>
                                              <a:dgm id="{E1B7768D-7910-4B4B-A6FF-A285FE94A5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5B24-4C85-25BF-F6D4-122479E5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… 3 decades</a:t>
            </a:r>
            <a:endParaRPr lang="en-IN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883CC08-9ECE-5C4C-A960-90A535415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351523"/>
              </p:ext>
            </p:extLst>
          </p:nvPr>
        </p:nvGraphicFramePr>
        <p:xfrm>
          <a:off x="838199" y="1393371"/>
          <a:ext cx="10918371" cy="478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84186-96E2-28B3-685C-B5A11D9D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2ED6-8857-466F-B2BE-56A17BB614E6}" type="datetime1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B2FD-C9A1-9A65-FF8F-39D9536F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Copyright – bhupen@gridflowAI.com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B564-8449-0831-D8A9-688A259A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1871-FF3F-4D84-B8B3-F8CA328F849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0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7119671-CAC0-41C7-B0F0-EB1F2960AA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D7119671-CAC0-41C7-B0F0-EB1F2960AA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394CE5B-5B72-4F74-99CC-6E2F3E32E6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E394CE5B-5B72-4F74-99CC-6E2F3E32E6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09BF780-3552-4454-BD11-CB3B7839B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B09BF780-3552-4454-BD11-CB3B7839B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D6AE259-B038-49A0-9971-78455FA99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graphicEl>
                                              <a:dgm id="{8D6AE259-B038-49A0-9971-78455FA998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E27D88A-3BC0-4770-BD43-BB9618995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FE27D88A-3BC0-4770-BD43-BB9618995B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9594865-2EE6-4902-A9F0-9D4E584033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graphicEl>
                                              <a:dgm id="{29594865-2EE6-4902-A9F0-9D4E584033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37E9BA1-8A73-4495-9408-7FC097B20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graphicEl>
                                              <a:dgm id="{337E9BA1-8A73-4495-9408-7FC097B20D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D3804F1-5469-4EE2-B4BA-1374CCB7F1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graphicEl>
                                              <a:dgm id="{CD3804F1-5469-4EE2-B4BA-1374CCB7F1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E71B806-6844-4837-8DA4-266515C4AC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graphicEl>
                                              <a:dgm id="{1E71B806-6844-4837-8DA4-266515C4AC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B9132FF-C9B1-4371-8796-AE04FB535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graphicEl>
                                              <a:dgm id="{2B9132FF-C9B1-4371-8796-AE04FB5357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51405E1-C850-4932-94A2-8D05A582E2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graphicEl>
                                              <a:dgm id="{851405E1-C850-4932-94A2-8D05A582E2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8A2C756-C406-4D8D-8833-278C44132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graphicEl>
                                              <a:dgm id="{08A2C756-C406-4D8D-8833-278C44132D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919C088-428C-4B8A-A5DA-08DF712C20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graphicEl>
                                              <a:dgm id="{8919C088-428C-4B8A-A5DA-08DF712C20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66DCCBA-7002-42CB-89D1-851BF9BDC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graphicEl>
                                              <a:dgm id="{C66DCCBA-7002-42CB-89D1-851BF9BDCD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3BB67B1-6918-420C-8957-A5F1C40EA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graphicEl>
                                              <a:dgm id="{73BB67B1-6918-420C-8957-A5F1C40EA0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90EB5D1-D114-4585-A4C1-64024A9D6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graphicEl>
                                              <a:dgm id="{B90EB5D1-D114-4585-A4C1-64024A9D6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5473ACA-873C-4CD0-9BE8-EF96D9AD8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graphicEl>
                                              <a:dgm id="{05473ACA-873C-4CD0-9BE8-EF96D9AD8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CC435-6AFB-0B31-60D7-6501B97F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Current state</a:t>
            </a:r>
            <a:endParaRPr lang="en-IN" sz="40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11349-2537-7F6A-2949-4FC85FE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122ED6-8857-466F-B2BE-56A17BB614E6}" type="datetime1">
              <a:rPr lang="en-IN" smtClean="0"/>
              <a:pPr>
                <a:spcAft>
                  <a:spcPts val="600"/>
                </a:spcAft>
              </a:pPr>
              <a:t>15-06-2024</a:t>
            </a:fld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6269-599B-160E-9462-CCB659F6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@ Copyright – bhupen@gridflowAI.com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A3152-9FC5-E2C0-BE62-21FAB281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BB1871-FF3F-4D84-B8B3-F8CA328F849A}" type="slidenum">
              <a:rPr lang="en-IN" smtClean="0"/>
              <a:pPr>
                <a:spcAft>
                  <a:spcPts val="600"/>
                </a:spcAft>
              </a:pPr>
              <a:t>4</a:t>
            </a:fld>
            <a:endParaRPr lang="en-IN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654D201-51E2-97A5-AAEA-69072F581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787792"/>
              </p:ext>
            </p:extLst>
          </p:nvPr>
        </p:nvGraphicFramePr>
        <p:xfrm>
          <a:off x="925285" y="1317171"/>
          <a:ext cx="10705739" cy="476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873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BD0C703-5DD1-4DEC-BD58-77A844949F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ABD0C703-5DD1-4DEC-BD58-77A844949F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D223E58-5AC2-496E-AD25-DD6834644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4D223E58-5AC2-496E-AD25-DD6834644E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E95F92E-D64C-44D2-BFEB-238DFFB1CD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DE95F92E-D64C-44D2-BFEB-238DFFB1CD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510F4C9-F6B1-43D1-B3D8-EABE46C5CB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8510F4C9-F6B1-43D1-B3D8-EABE46C5CB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2DCAABD-7A2B-495E-B2DB-7E57F05DAC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72DCAABD-7A2B-495E-B2DB-7E57F05DAC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7BD8B4-EF7D-442F-9B62-66915560F4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587BD8B4-EF7D-442F-9B62-66915560F4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079976A-61FF-4C51-8398-15A44E6FF5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9079976A-61FF-4C51-8398-15A44E6FF5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2B2EBDA-4860-4C74-8F33-4429B5181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dgm id="{12B2EBDA-4860-4C74-8F33-4429B5181C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5D7F351-EBEC-4A9A-BCE4-591B6B1C3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graphicEl>
                                              <a:dgm id="{05D7F351-EBEC-4A9A-BCE4-591B6B1C3A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0B0AF67-CA09-48B7-BC09-6C2AC22CD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30B0AF67-CA09-48B7-BC09-6C2AC22CDC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FF770A2-8FFF-49D0-85CD-41141EF85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6FF770A2-8FFF-49D0-85CD-41141EF853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97C28C2-4BB3-46B2-B1EF-24951E3A0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297C28C2-4BB3-46B2-B1EF-24951E3A0D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5CDC566-1769-4E55-9D92-37C6C0258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graphicEl>
                                              <a:dgm id="{25CDC566-1769-4E55-9D92-37C6C02584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F84BA8B-C205-4FAC-B950-B726E926C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graphicEl>
                                              <a:dgm id="{0F84BA8B-C205-4FAC-B950-B726E926CB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86824F6-19B7-479F-8311-D3A6C8DDE6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graphicEl>
                                              <a:dgm id="{986824F6-19B7-479F-8311-D3A6C8DDE6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5B4BB3-9E91-4D6D-8D9A-A6CE5B8C3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graphicEl>
                                              <a:dgm id="{745B4BB3-9E91-4D6D-8D9A-A6CE5B8C3C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AAE520A-457B-477F-8AA9-37967F256C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graphicEl>
                                              <a:dgm id="{2AAE520A-457B-477F-8AA9-37967F256C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80A54C-9363-4161-8B74-ACF5DE5F9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graphicEl>
                                              <a:dgm id="{F780A54C-9363-4161-8B74-ACF5DE5F96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3265FA-36E4-4778-87BD-E2EDE031CE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graphicEl>
                                              <a:dgm id="{A23265FA-36E4-4778-87BD-E2EDE031CE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D4A7E-F3EE-DE42-C634-27527CF6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python is so popular lang in AI?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1986-7F2F-B118-7F8A-0751B1F6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 sz="1100">
                <a:solidFill>
                  <a:srgbClr val="FFFFFF"/>
                </a:solidFill>
              </a:rPr>
              <a:t>@ Copyright – bhupen@gridflowAI.com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E046-0014-8F2D-8826-F71ED882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F7122ED6-8857-466F-B2BE-56A17BB614E6}" type="datetime1">
              <a:rPr lang="en-IN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15-06-2024</a:t>
            </a:fld>
            <a:endParaRPr lang="en-IN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990B-E968-C406-2967-F0A55C8C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BB1871-FF3F-4D84-B8B3-F8CA328F849A}" type="slidenum">
              <a:rPr lang="en-IN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IN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2E6D92E-D11B-C5E3-6F22-860EBFF67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00451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76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ue and green background&#10;&#10;Description automatically generated">
            <a:extLst>
              <a:ext uri="{FF2B5EF4-FFF2-40B4-BE49-F238E27FC236}">
                <a16:creationId xmlns:a16="http://schemas.microsoft.com/office/drawing/2014/main" id="{5F94FFDD-F1EF-BF8B-9131-D543E6AD8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E518EB-2203-7EE0-0579-1B673A62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… more reasons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39BB-80F8-4163-5BA6-A663D6B2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122ED6-8857-466F-B2BE-56A17BB614E6}" type="datetime1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15-06-2024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8608A-F902-8260-7427-73BADC29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rgbClr val="FFFFFF"/>
                </a:solidFill>
              </a:rPr>
              <a:t>@ Copyright – bhupen@gridflowAI.com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2365-55FC-D60A-B3EE-7100BF7F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BB1871-FF3F-4D84-B8B3-F8CA328F849A}" type="slidenum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68C5326-4A04-1271-6023-32CFFEF2F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2652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607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blue and green striped surface&#10;&#10;Description automatically generated">
            <a:extLst>
              <a:ext uri="{FF2B5EF4-FFF2-40B4-BE49-F238E27FC236}">
                <a16:creationId xmlns:a16="http://schemas.microsoft.com/office/drawing/2014/main" id="{1C966EB6-B5CD-D322-A2D5-D35D2D8DA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480538-D4D6-E80D-27FF-BA8C00DF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And this too…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FD766-9590-3E0D-25DD-BDC11EA5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122ED6-8857-466F-B2BE-56A17BB614E6}" type="datetime1">
              <a:rPr lang="en-IN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15-06-2024</a:t>
            </a:fld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770F7-5EF5-74E7-DAA2-B0E0AE04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/>
                </a:solidFill>
              </a:rPr>
              <a:t>@ Copyright – bhupen@gridflowAI.com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4BC64-EFDB-30A5-3D55-4755A6D2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BB1871-FF3F-4D84-B8B3-F8CA328F849A}" type="slidenum">
              <a:rPr lang="en-IN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9B329E2-B6F8-6DE8-2AEB-03EE980D3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398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6626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7E96-A7C1-2042-3156-3B2AAA17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stack for classical MLs (Python)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6D13711-EF47-F68A-5A38-F3F8160D1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726312"/>
              </p:ext>
            </p:extLst>
          </p:nvPr>
        </p:nvGraphicFramePr>
        <p:xfrm>
          <a:off x="-2206335" y="1435260"/>
          <a:ext cx="12310642" cy="4921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ADA73-48F7-C347-2142-41EB2F5D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122ED6-8857-466F-B2BE-56A17BB614E6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15-06-2024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0F540-C37E-570F-8DA4-219A1D60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 Copyright – bhupen@gridflowAI.com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8342D-55B0-36E4-74A1-90DBA17B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B1871-FF3F-4D84-B8B3-F8CA328F849A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571904F9-C3D6-CA9B-F71D-FC9F2EEE0BF3}"/>
              </a:ext>
            </a:extLst>
          </p:cNvPr>
          <p:cNvSpPr/>
          <p:nvPr/>
        </p:nvSpPr>
        <p:spPr>
          <a:xfrm>
            <a:off x="9052560" y="1690688"/>
            <a:ext cx="2857218" cy="173831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7C2EE-E0D6-2153-A16C-FD98B2AB3960}"/>
              </a:ext>
            </a:extLst>
          </p:cNvPr>
          <p:cNvSpPr txBox="1"/>
          <p:nvPr/>
        </p:nvSpPr>
        <p:spPr>
          <a:xfrm>
            <a:off x="9361170" y="1716438"/>
            <a:ext cx="2459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Pre-reads PDFs, and python code provided in the </a:t>
            </a:r>
            <a:r>
              <a:rPr lang="en-US" dirty="0" err="1"/>
              <a:t>github</a:t>
            </a:r>
            <a:r>
              <a:rPr lang="en-US" dirty="0"/>
              <a:t> repo. </a:t>
            </a:r>
          </a:p>
          <a:p>
            <a:endParaRPr lang="en-US" dirty="0"/>
          </a:p>
          <a:p>
            <a:r>
              <a:rPr lang="en-US" dirty="0"/>
              <a:t>Link in the description section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58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758E6C-4542-479F-A3E3-E6EDAFAB69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3D758E6C-4542-479F-A3E3-E6EDAFAB69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9E3251-61A0-4756-9602-27E30B4E8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039E3251-61A0-4756-9602-27E30B4E85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F4BB9AE-996E-402C-9F6B-774FA12E3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5F4BB9AE-996E-402C-9F6B-774FA12E35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4E933F5-05DB-4F36-B818-029DB7455B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74E933F5-05DB-4F36-B818-029DB7455B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B5C4A8-B7AF-41EB-A8CE-D6AE0816C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ADB5C4A8-B7AF-41EB-A8CE-D6AE0816C3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34F2ED-E3D6-4934-869D-3057D0F296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5234F2ED-E3D6-4934-869D-3057D0F296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504504-3D60-4DED-A54A-D21575EFC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F4504504-3D60-4DED-A54A-D21575EFC9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9ACECC-D1C7-47A2-8D29-187F15CAE4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8C9ACECC-D1C7-47A2-8D29-187F15CAE4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328FB11-4AEB-4569-B5E5-B16921BD8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B328FB11-4AEB-4569-B5E5-B16921BD88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4F2B53-6373-490A-AF13-F68152E8B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414F2B53-6373-490A-AF13-F68152E8B3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1E94D2A-4E95-45D8-8624-CD425A19B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01E94D2A-4E95-45D8-8624-CD425A19B7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D2720E6-8314-4133-9778-9DFF24F2C3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CD2720E6-8314-4133-9778-9DFF24F2C3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FDABEB-CB9F-460F-8BC4-70498A6681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graphicEl>
                                              <a:dgm id="{56FDABEB-CB9F-460F-8BC4-70498A6681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8BC967-9D52-4084-8765-91FAFEFAD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dgm id="{1F8BC967-9D52-4084-8765-91FAFEFAD9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993E333-8A42-45E5-802E-C6573FB24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0993E333-8A42-45E5-802E-C6573FB243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CEEA546-BFF9-41BC-9E05-4639EE83E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dgm id="{3CEEA546-BFF9-41BC-9E05-4639EE83EB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FBBE4C-28AF-438A-AB9B-FBA363A519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graphicEl>
                                              <a:dgm id="{F3FBBE4C-28AF-438A-AB9B-FBA363A519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3E24C0B-5105-4F2E-9F88-C11B4F1AEB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graphicEl>
                                              <a:dgm id="{73E24C0B-5105-4F2E-9F88-C11B4F1AEB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9C4218-36F6-4119-8E06-E8F00A23C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graphicEl>
                                              <a:dgm id="{F39C4218-36F6-4119-8E06-E8F00A23C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FF2041F-A36F-4ED6-80D7-A177C936D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graphicEl>
                                              <a:dgm id="{BFF2041F-A36F-4ED6-80D7-A177C936D5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3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D485C-BA5B-8F8C-F749-C7FB08ED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/>
              <a:t>Github repo for the python code files</a:t>
            </a:r>
            <a:endParaRPr lang="en-IN" sz="3000"/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C1A0-044D-7092-3D38-0ADBDC220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IN" sz="2200">
                <a:hlinkClick r:id="rId2"/>
              </a:rPr>
              <a:t>https://github.com/gridflowai/Youtube-playlist-codefiles/tree/ca1128fed4e3c29a77bfdae0cfc19eabde0b8f28/AI-Fundamentals</a:t>
            </a:r>
            <a:endParaRPr lang="en-IN" sz="2200"/>
          </a:p>
          <a:p>
            <a:endParaRPr lang="en-IN" sz="220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F86771F-CCEA-1E96-F023-1EF1964AF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842" y="2119745"/>
            <a:ext cx="9718925" cy="413054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A5647-ABDF-81BC-4700-0F2B413F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122ED6-8857-466F-B2BE-56A17BB614E6}" type="datetime1">
              <a:rPr lang="en-IN" smtClean="0"/>
              <a:pPr>
                <a:spcAft>
                  <a:spcPts val="600"/>
                </a:spcAft>
              </a:pPr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6FE6E-2F1B-A302-DD83-F0CA1903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@ Copyright – bhupen@gridflowAI.com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74D1E-410D-0760-D128-5B4D6401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BB1871-FF3F-4D84-B8B3-F8CA328F849A}" type="slidenum">
              <a:rPr lang="en-IN" smtClean="0"/>
              <a:pPr>
                <a:spcAft>
                  <a:spcPts val="600"/>
                </a:spcAft>
              </a:pPr>
              <a:t>9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E06F3D5-F788-52E2-C597-0E13E6425DB9}"/>
                  </a:ext>
                </a:extLst>
              </p14:cNvPr>
              <p14:cNvContentPartPr/>
              <p14:nvPr/>
            </p14:nvContentPartPr>
            <p14:xfrm>
              <a:off x="1268699" y="4516818"/>
              <a:ext cx="3523680" cy="1940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E06F3D5-F788-52E2-C597-0E13E6425D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0059" y="4462818"/>
                <a:ext cx="3541320" cy="20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AC5A588-C21C-857B-8CCE-904860F7B759}"/>
              </a:ext>
            </a:extLst>
          </p:cNvPr>
          <p:cNvGrpSpPr/>
          <p:nvPr/>
        </p:nvGrpSpPr>
        <p:grpSpPr>
          <a:xfrm>
            <a:off x="4012259" y="2715018"/>
            <a:ext cx="1531080" cy="28440"/>
            <a:chOff x="4012259" y="2715018"/>
            <a:chExt cx="1531080" cy="28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984E47-6701-C9BF-7E2B-D6C54C1973DD}"/>
                    </a:ext>
                  </a:extLst>
                </p14:cNvPr>
                <p14:cNvContentPartPr/>
                <p14:nvPr/>
              </p14:nvContentPartPr>
              <p14:xfrm>
                <a:off x="4067339" y="2715018"/>
                <a:ext cx="1476000" cy="28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984E47-6701-C9BF-7E2B-D6C54C1973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58339" y="2661378"/>
                  <a:ext cx="1493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D833F2-B264-47E4-DD95-6CEFC7B7E67C}"/>
                    </a:ext>
                  </a:extLst>
                </p14:cNvPr>
                <p14:cNvContentPartPr/>
                <p14:nvPr/>
              </p14:nvContentPartPr>
              <p14:xfrm>
                <a:off x="4012259" y="2715738"/>
                <a:ext cx="1486440" cy="27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D833F2-B264-47E4-DD95-6CEFC7B7E6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3619" y="2662098"/>
                  <a:ext cx="150408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FD9CB11-1521-F1E8-6A01-1513DD3C4308}"/>
                  </a:ext>
                </a:extLst>
              </p14:cNvPr>
              <p14:cNvContentPartPr/>
              <p14:nvPr/>
            </p14:nvContentPartPr>
            <p14:xfrm>
              <a:off x="3971219" y="2699898"/>
              <a:ext cx="1609560" cy="60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FD9CB11-1521-F1E8-6A01-1513DD3C43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7219" y="2592258"/>
                <a:ext cx="1717200" cy="2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5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arce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2_Parce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5198</TotalTime>
  <Words>761</Words>
  <Application>Microsoft Office PowerPoint</Application>
  <PresentationFormat>Widescreen</PresentationFormat>
  <Paragraphs>112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Sankrit</vt:lpstr>
      <vt:lpstr>Sanskrit Text</vt:lpstr>
      <vt:lpstr>Office Theme</vt:lpstr>
      <vt:lpstr>1_Parcel</vt:lpstr>
      <vt:lpstr>2_Parcel</vt:lpstr>
      <vt:lpstr>Why Python for AI</vt:lpstr>
      <vt:lpstr>How AI started?</vt:lpstr>
      <vt:lpstr>… 3 decades</vt:lpstr>
      <vt:lpstr>Current state</vt:lpstr>
      <vt:lpstr>Why python is so popular lang in AI?</vt:lpstr>
      <vt:lpstr>… more reasons</vt:lpstr>
      <vt:lpstr>And this too…</vt:lpstr>
      <vt:lpstr>Components stack for classical MLs (Python)</vt:lpstr>
      <vt:lpstr>Github repo for the python code files</vt:lpstr>
      <vt:lpstr>Thanks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Encoders</dc:title>
  <dc:creator>Bhupen Sinha</dc:creator>
  <cp:lastModifiedBy>Bhupen Sinha</cp:lastModifiedBy>
  <cp:revision>106</cp:revision>
  <dcterms:created xsi:type="dcterms:W3CDTF">2023-10-08T19:05:17Z</dcterms:created>
  <dcterms:modified xsi:type="dcterms:W3CDTF">2024-06-15T10:14:19Z</dcterms:modified>
</cp:coreProperties>
</file>