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591" r:id="rId1"/>
  </p:sldMasterIdLst>
  <p:notesMasterIdLst>
    <p:notesMasterId r:id="rId10"/>
  </p:notesMasterIdLst>
  <p:sldIdLst>
    <p:sldId id="257" r:id="rId2"/>
    <p:sldId id="258" r:id="rId3"/>
    <p:sldId id="305" r:id="rId4"/>
    <p:sldId id="292" r:id="rId5"/>
    <p:sldId id="293" r:id="rId6"/>
    <p:sldId id="294" r:id="rId7"/>
    <p:sldId id="296" r:id="rId8"/>
    <p:sldId id="291" r:id="rId9"/>
  </p:sldIdLst>
  <p:sldSz cx="9144000" cy="5143500" type="screen16x9"/>
  <p:notesSz cx="6858000" cy="9945688"/>
  <p:embeddedFontLs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
      <p:font typeface="Roboto" panose="02000000000000000000" pitchFamily="2" charset="0"/>
      <p:regular r:id="rId17"/>
      <p:bold r:id="rId18"/>
      <p:italic r:id="rId19"/>
      <p:boldItalic r:id="rId20"/>
    </p:embeddedFont>
    <p:embeddedFont>
      <p:font typeface="Sanskrit Text" panose="02020503050405020304" pitchFamily="18"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0874A-495A-443E-8134-0A4DEF4E9FDB}" v="336" dt="2023-07-27T09:49:52.922"/>
    <p1510:client id="{A4328A09-48A5-409F-88E0-9C937B8AAFCE}" v="2" dt="2023-07-27T18:17:27.184"/>
  </p1510:revLst>
</p1510:revInfo>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35" autoAdjust="0"/>
    <p:restoredTop sz="94660"/>
  </p:normalViewPr>
  <p:slideViewPr>
    <p:cSldViewPr snapToGrid="0">
      <p:cViewPr varScale="1">
        <p:scale>
          <a:sx n="89" d="100"/>
          <a:sy n="89" d="100"/>
        </p:scale>
        <p:origin x="96" y="130"/>
      </p:cViewPr>
      <p:guideLst>
        <p:guide orient="horz" pos="1643"/>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commentAuthors" Target="commentAuthors.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hyperlink" Target="https://www.anaconda.com/products/individual" TargetMode="Externa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png"/><Relationship Id="rId5" Type="http://schemas.openxmlformats.org/officeDocument/2006/relationships/hyperlink" Target="https://www.anaconda.com/products/individual" TargetMode="External"/><Relationship Id="rId4" Type="http://schemas.openxmlformats.org/officeDocument/2006/relationships/image" Target="../media/image13.sv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F5149C-F4D5-47FE-A654-106A1E79A8B4}" type="doc">
      <dgm:prSet loTypeId="urn:microsoft.com/office/officeart/2018/2/layout/IconLabelList" loCatId="icon" qsTypeId="urn:microsoft.com/office/officeart/2005/8/quickstyle/simple1" qsCatId="simple" csTypeId="urn:microsoft.com/office/officeart/2005/8/colors/colorful3" csCatId="colorful" phldr="1"/>
      <dgm:spPr/>
      <dgm:t>
        <a:bodyPr/>
        <a:lstStyle/>
        <a:p>
          <a:endParaRPr lang="en-US"/>
        </a:p>
      </dgm:t>
    </dgm:pt>
    <dgm:pt modelId="{06274FC2-1AEC-4BC0-8700-B5F71FA06CA1}">
      <dgm:prSet/>
      <dgm:spPr/>
      <dgm:t>
        <a:bodyPr/>
        <a:lstStyle/>
        <a:p>
          <a:pPr>
            <a:lnSpc>
              <a:spcPct val="100000"/>
            </a:lnSpc>
          </a:pPr>
          <a:r>
            <a:rPr lang="en-US" b="1" dirty="0"/>
            <a:t>Anaconda</a:t>
          </a:r>
          <a:r>
            <a:rPr lang="en-US" b="0" dirty="0"/>
            <a:t> is a popular Python distribution that comes bundled with many scientific libraries and tools essential for data science, machine learning, and scientific computing.</a:t>
          </a:r>
          <a:endParaRPr lang="en-US" dirty="0"/>
        </a:p>
      </dgm:t>
    </dgm:pt>
    <dgm:pt modelId="{F9A5F68A-BD9F-475D-B90A-465CB7624FD9}" type="parTrans" cxnId="{8475A6CF-6578-4EE2-977D-366515BA5E09}">
      <dgm:prSet/>
      <dgm:spPr/>
      <dgm:t>
        <a:bodyPr/>
        <a:lstStyle/>
        <a:p>
          <a:endParaRPr lang="en-US"/>
        </a:p>
      </dgm:t>
    </dgm:pt>
    <dgm:pt modelId="{EE5F2363-7FE6-4FE4-A7F9-8E8A1D4A7EF9}" type="sibTrans" cxnId="{8475A6CF-6578-4EE2-977D-366515BA5E09}">
      <dgm:prSet/>
      <dgm:spPr/>
      <dgm:t>
        <a:bodyPr/>
        <a:lstStyle/>
        <a:p>
          <a:endParaRPr lang="en-US"/>
        </a:p>
      </dgm:t>
    </dgm:pt>
    <dgm:pt modelId="{BF3ECD5A-0D8E-45A9-B263-0EE2FA063818}">
      <dgm:prSet/>
      <dgm:spPr/>
      <dgm:t>
        <a:bodyPr/>
        <a:lstStyle/>
        <a:p>
          <a:pPr>
            <a:lnSpc>
              <a:spcPct val="100000"/>
            </a:lnSpc>
          </a:pPr>
          <a:r>
            <a:rPr lang="en-US" b="1" dirty="0"/>
            <a:t>Download Anaconda</a:t>
          </a:r>
          <a:r>
            <a:rPr lang="en-US" b="0" dirty="0"/>
            <a:t>: Go to the Anaconda website </a:t>
          </a:r>
          <a:r>
            <a:rPr lang="en-US" b="0" dirty="0">
              <a:hlinkClick xmlns:r="http://schemas.openxmlformats.org/officeDocument/2006/relationships" r:id="rId1"/>
            </a:rPr>
            <a:t>https://www.anaconda.com/products/individual</a:t>
          </a:r>
          <a:endParaRPr lang="en-US" b="0" dirty="0"/>
        </a:p>
        <a:p>
          <a:pPr>
            <a:lnSpc>
              <a:spcPct val="100000"/>
            </a:lnSpc>
          </a:pPr>
          <a:r>
            <a:rPr lang="en-US" b="0" dirty="0"/>
            <a:t>and download the installer for your operating system (Windows, macOS, or Linux).</a:t>
          </a:r>
          <a:endParaRPr lang="en-US" dirty="0"/>
        </a:p>
      </dgm:t>
    </dgm:pt>
    <dgm:pt modelId="{2877B50E-9DC2-476D-AB40-AB8B1F03F955}" type="parTrans" cxnId="{928A50B2-A195-4E8B-9B4D-099E871A3E30}">
      <dgm:prSet/>
      <dgm:spPr/>
      <dgm:t>
        <a:bodyPr/>
        <a:lstStyle/>
        <a:p>
          <a:endParaRPr lang="en-US"/>
        </a:p>
      </dgm:t>
    </dgm:pt>
    <dgm:pt modelId="{1E539720-65AE-4BC8-B2DB-8017F7C53F8F}" type="sibTrans" cxnId="{928A50B2-A195-4E8B-9B4D-099E871A3E30}">
      <dgm:prSet/>
      <dgm:spPr/>
      <dgm:t>
        <a:bodyPr/>
        <a:lstStyle/>
        <a:p>
          <a:endParaRPr lang="en-US"/>
        </a:p>
      </dgm:t>
    </dgm:pt>
    <dgm:pt modelId="{0E48EEB6-9547-42C7-91A3-C2A8134D654A}">
      <dgm:prSet/>
      <dgm:spPr/>
      <dgm:t>
        <a:bodyPr/>
        <a:lstStyle/>
        <a:p>
          <a:pPr>
            <a:lnSpc>
              <a:spcPct val="100000"/>
            </a:lnSpc>
          </a:pPr>
          <a:r>
            <a:rPr lang="en-US" b="1" dirty="0"/>
            <a:t>Install Anaconda</a:t>
          </a:r>
          <a:r>
            <a:rPr lang="en-US" b="0" dirty="0"/>
            <a:t>: Run the downloaded installer, follow the on-screen instructions, and select the installation options as per your preference.</a:t>
          </a:r>
          <a:endParaRPr lang="en-US" dirty="0"/>
        </a:p>
      </dgm:t>
    </dgm:pt>
    <dgm:pt modelId="{FF050292-C9A1-47CD-B613-9AC2FBF85F96}" type="parTrans" cxnId="{18575ABC-3CD6-4564-B165-51D7E147545C}">
      <dgm:prSet/>
      <dgm:spPr/>
      <dgm:t>
        <a:bodyPr/>
        <a:lstStyle/>
        <a:p>
          <a:endParaRPr lang="en-US"/>
        </a:p>
      </dgm:t>
    </dgm:pt>
    <dgm:pt modelId="{E64AD93A-7B35-40A6-ABAC-3DE8131F43C7}" type="sibTrans" cxnId="{18575ABC-3CD6-4564-B165-51D7E147545C}">
      <dgm:prSet/>
      <dgm:spPr/>
      <dgm:t>
        <a:bodyPr/>
        <a:lstStyle/>
        <a:p>
          <a:endParaRPr lang="en-US"/>
        </a:p>
      </dgm:t>
    </dgm:pt>
    <dgm:pt modelId="{6180C66C-BD19-4C4E-AD4C-E9A4BD221A35}">
      <dgm:prSet/>
      <dgm:spPr/>
      <dgm:t>
        <a:bodyPr/>
        <a:lstStyle/>
        <a:p>
          <a:pPr>
            <a:lnSpc>
              <a:spcPct val="100000"/>
            </a:lnSpc>
          </a:pPr>
          <a:r>
            <a:rPr lang="en-US" b="1" dirty="0"/>
            <a:t>Using Anaconda</a:t>
          </a:r>
          <a:r>
            <a:rPr lang="en-US" b="0" dirty="0"/>
            <a:t>: Once installed, you can launch Anaconda Navigator, a graphical user interface (GUI), to manage environments and install packages easily. Alternatively, you can use the Anaconda Command Prompt for command-line operations.</a:t>
          </a:r>
          <a:endParaRPr lang="en-US" dirty="0"/>
        </a:p>
      </dgm:t>
    </dgm:pt>
    <dgm:pt modelId="{B0809FFA-1DDF-44A9-98B9-7F4F7861027F}" type="parTrans" cxnId="{90605BAD-395F-4C3E-9488-20FC65C3147B}">
      <dgm:prSet/>
      <dgm:spPr/>
      <dgm:t>
        <a:bodyPr/>
        <a:lstStyle/>
        <a:p>
          <a:endParaRPr lang="en-US"/>
        </a:p>
      </dgm:t>
    </dgm:pt>
    <dgm:pt modelId="{3E565EF2-5130-4023-818A-DC4EE5F52F90}" type="sibTrans" cxnId="{90605BAD-395F-4C3E-9488-20FC65C3147B}">
      <dgm:prSet/>
      <dgm:spPr/>
      <dgm:t>
        <a:bodyPr/>
        <a:lstStyle/>
        <a:p>
          <a:endParaRPr lang="en-US"/>
        </a:p>
      </dgm:t>
    </dgm:pt>
    <dgm:pt modelId="{384205CC-541D-4257-AC13-953813460DFD}" type="pres">
      <dgm:prSet presAssocID="{5CF5149C-F4D5-47FE-A654-106A1E79A8B4}" presName="root" presStyleCnt="0">
        <dgm:presLayoutVars>
          <dgm:dir/>
          <dgm:resizeHandles val="exact"/>
        </dgm:presLayoutVars>
      </dgm:prSet>
      <dgm:spPr/>
    </dgm:pt>
    <dgm:pt modelId="{21EFB6BA-EB7D-42E8-9A78-8ED9C17D945A}" type="pres">
      <dgm:prSet presAssocID="{06274FC2-1AEC-4BC0-8700-B5F71FA06CA1}" presName="compNode" presStyleCnt="0"/>
      <dgm:spPr/>
    </dgm:pt>
    <dgm:pt modelId="{71EA8869-5881-4A89-B096-CA7D20185105}" type="pres">
      <dgm:prSet presAssocID="{06274FC2-1AEC-4BC0-8700-B5F71FA06CA1}"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Programmer"/>
        </a:ext>
      </dgm:extLst>
    </dgm:pt>
    <dgm:pt modelId="{6E223BD6-7226-4356-9B66-B7EFB4CB1575}" type="pres">
      <dgm:prSet presAssocID="{06274FC2-1AEC-4BC0-8700-B5F71FA06CA1}" presName="spaceRect" presStyleCnt="0"/>
      <dgm:spPr/>
    </dgm:pt>
    <dgm:pt modelId="{DE369E3F-A394-4F66-A552-6B0D087BCE4B}" type="pres">
      <dgm:prSet presAssocID="{06274FC2-1AEC-4BC0-8700-B5F71FA06CA1}" presName="textRect" presStyleLbl="revTx" presStyleIdx="0" presStyleCnt="4">
        <dgm:presLayoutVars>
          <dgm:chMax val="1"/>
          <dgm:chPref val="1"/>
        </dgm:presLayoutVars>
      </dgm:prSet>
      <dgm:spPr/>
    </dgm:pt>
    <dgm:pt modelId="{9329165D-9C63-4219-BF8F-BF53F3F81D62}" type="pres">
      <dgm:prSet presAssocID="{EE5F2363-7FE6-4FE4-A7F9-8E8A1D4A7EF9}" presName="sibTrans" presStyleCnt="0"/>
      <dgm:spPr/>
    </dgm:pt>
    <dgm:pt modelId="{D311FE32-2870-4CF1-B434-A116F5AE84C3}" type="pres">
      <dgm:prSet presAssocID="{BF3ECD5A-0D8E-45A9-B263-0EE2FA063818}" presName="compNode" presStyleCnt="0"/>
      <dgm:spPr/>
    </dgm:pt>
    <dgm:pt modelId="{42727482-B684-434A-97B5-38FB5857AFAD}" type="pres">
      <dgm:prSet presAssocID="{BF3ECD5A-0D8E-45A9-B263-0EE2FA063818}"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ownload"/>
        </a:ext>
      </dgm:extLst>
    </dgm:pt>
    <dgm:pt modelId="{46E46FE7-810A-49DC-9F2F-0556C01A6740}" type="pres">
      <dgm:prSet presAssocID="{BF3ECD5A-0D8E-45A9-B263-0EE2FA063818}" presName="spaceRect" presStyleCnt="0"/>
      <dgm:spPr/>
    </dgm:pt>
    <dgm:pt modelId="{5CBB3ED8-02B8-475D-BABA-68271E4E8263}" type="pres">
      <dgm:prSet presAssocID="{BF3ECD5A-0D8E-45A9-B263-0EE2FA063818}" presName="textRect" presStyleLbl="revTx" presStyleIdx="1" presStyleCnt="4">
        <dgm:presLayoutVars>
          <dgm:chMax val="1"/>
          <dgm:chPref val="1"/>
        </dgm:presLayoutVars>
      </dgm:prSet>
      <dgm:spPr/>
    </dgm:pt>
    <dgm:pt modelId="{FD10E05D-A0EF-47A2-9D63-D28C66523270}" type="pres">
      <dgm:prSet presAssocID="{1E539720-65AE-4BC8-B2DB-8017F7C53F8F}" presName="sibTrans" presStyleCnt="0"/>
      <dgm:spPr/>
    </dgm:pt>
    <dgm:pt modelId="{81896ECA-CF1E-4DE7-8CAC-07F1142FF369}" type="pres">
      <dgm:prSet presAssocID="{0E48EEB6-9547-42C7-91A3-C2A8134D654A}" presName="compNode" presStyleCnt="0"/>
      <dgm:spPr/>
    </dgm:pt>
    <dgm:pt modelId="{2DC3D1B4-73D2-4055-8D36-94210FE24E83}" type="pres">
      <dgm:prSet presAssocID="{0E48EEB6-9547-42C7-91A3-C2A8134D654A}"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9E7AE766-39E3-47C8-B5F3-606BA9A9CD50}" type="pres">
      <dgm:prSet presAssocID="{0E48EEB6-9547-42C7-91A3-C2A8134D654A}" presName="spaceRect" presStyleCnt="0"/>
      <dgm:spPr/>
    </dgm:pt>
    <dgm:pt modelId="{B805C43E-688B-4CF0-B68C-047632DE2BBA}" type="pres">
      <dgm:prSet presAssocID="{0E48EEB6-9547-42C7-91A3-C2A8134D654A}" presName="textRect" presStyleLbl="revTx" presStyleIdx="2" presStyleCnt="4">
        <dgm:presLayoutVars>
          <dgm:chMax val="1"/>
          <dgm:chPref val="1"/>
        </dgm:presLayoutVars>
      </dgm:prSet>
      <dgm:spPr/>
    </dgm:pt>
    <dgm:pt modelId="{F611D361-694E-4B0C-A699-0F27078D358F}" type="pres">
      <dgm:prSet presAssocID="{E64AD93A-7B35-40A6-ABAC-3DE8131F43C7}" presName="sibTrans" presStyleCnt="0"/>
      <dgm:spPr/>
    </dgm:pt>
    <dgm:pt modelId="{58AD3020-A707-449E-9BCA-3809C004D1E7}" type="pres">
      <dgm:prSet presAssocID="{6180C66C-BD19-4C4E-AD4C-E9A4BD221A35}" presName="compNode" presStyleCnt="0"/>
      <dgm:spPr/>
    </dgm:pt>
    <dgm:pt modelId="{1D656382-4AA1-4B15-BE76-7DB251E52470}" type="pres">
      <dgm:prSet presAssocID="{6180C66C-BD19-4C4E-AD4C-E9A4BD221A35}"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Hot Air Balloon"/>
        </a:ext>
      </dgm:extLst>
    </dgm:pt>
    <dgm:pt modelId="{F4069C39-8002-416A-B747-813D1FB3ABB0}" type="pres">
      <dgm:prSet presAssocID="{6180C66C-BD19-4C4E-AD4C-E9A4BD221A35}" presName="spaceRect" presStyleCnt="0"/>
      <dgm:spPr/>
    </dgm:pt>
    <dgm:pt modelId="{3213A17D-A64A-4F6F-BAB0-B30CBFCAA741}" type="pres">
      <dgm:prSet presAssocID="{6180C66C-BD19-4C4E-AD4C-E9A4BD221A35}" presName="textRect" presStyleLbl="revTx" presStyleIdx="3" presStyleCnt="4">
        <dgm:presLayoutVars>
          <dgm:chMax val="1"/>
          <dgm:chPref val="1"/>
        </dgm:presLayoutVars>
      </dgm:prSet>
      <dgm:spPr/>
    </dgm:pt>
  </dgm:ptLst>
  <dgm:cxnLst>
    <dgm:cxn modelId="{AFAD9B30-1621-40EB-886B-03C98DE56029}" type="presOf" srcId="{5CF5149C-F4D5-47FE-A654-106A1E79A8B4}" destId="{384205CC-541D-4257-AC13-953813460DFD}" srcOrd="0" destOrd="0" presId="urn:microsoft.com/office/officeart/2018/2/layout/IconLabelList"/>
    <dgm:cxn modelId="{86901261-2A07-4202-A548-48401886C1F4}" type="presOf" srcId="{06274FC2-1AEC-4BC0-8700-B5F71FA06CA1}" destId="{DE369E3F-A394-4F66-A552-6B0D087BCE4B}" srcOrd="0" destOrd="0" presId="urn:microsoft.com/office/officeart/2018/2/layout/IconLabelList"/>
    <dgm:cxn modelId="{817C6098-324E-4973-9989-647D0B82B171}" type="presOf" srcId="{BF3ECD5A-0D8E-45A9-B263-0EE2FA063818}" destId="{5CBB3ED8-02B8-475D-BABA-68271E4E8263}" srcOrd="0" destOrd="0" presId="urn:microsoft.com/office/officeart/2018/2/layout/IconLabelList"/>
    <dgm:cxn modelId="{90605BAD-395F-4C3E-9488-20FC65C3147B}" srcId="{5CF5149C-F4D5-47FE-A654-106A1E79A8B4}" destId="{6180C66C-BD19-4C4E-AD4C-E9A4BD221A35}" srcOrd="3" destOrd="0" parTransId="{B0809FFA-1DDF-44A9-98B9-7F4F7861027F}" sibTransId="{3E565EF2-5130-4023-818A-DC4EE5F52F90}"/>
    <dgm:cxn modelId="{928A50B2-A195-4E8B-9B4D-099E871A3E30}" srcId="{5CF5149C-F4D5-47FE-A654-106A1E79A8B4}" destId="{BF3ECD5A-0D8E-45A9-B263-0EE2FA063818}" srcOrd="1" destOrd="0" parTransId="{2877B50E-9DC2-476D-AB40-AB8B1F03F955}" sibTransId="{1E539720-65AE-4BC8-B2DB-8017F7C53F8F}"/>
    <dgm:cxn modelId="{18575ABC-3CD6-4564-B165-51D7E147545C}" srcId="{5CF5149C-F4D5-47FE-A654-106A1E79A8B4}" destId="{0E48EEB6-9547-42C7-91A3-C2A8134D654A}" srcOrd="2" destOrd="0" parTransId="{FF050292-C9A1-47CD-B613-9AC2FBF85F96}" sibTransId="{E64AD93A-7B35-40A6-ABAC-3DE8131F43C7}"/>
    <dgm:cxn modelId="{8475A6CF-6578-4EE2-977D-366515BA5E09}" srcId="{5CF5149C-F4D5-47FE-A654-106A1E79A8B4}" destId="{06274FC2-1AEC-4BC0-8700-B5F71FA06CA1}" srcOrd="0" destOrd="0" parTransId="{F9A5F68A-BD9F-475D-B90A-465CB7624FD9}" sibTransId="{EE5F2363-7FE6-4FE4-A7F9-8E8A1D4A7EF9}"/>
    <dgm:cxn modelId="{379739D8-9661-4EE1-8246-FE95938ADD11}" type="presOf" srcId="{6180C66C-BD19-4C4E-AD4C-E9A4BD221A35}" destId="{3213A17D-A64A-4F6F-BAB0-B30CBFCAA741}" srcOrd="0" destOrd="0" presId="urn:microsoft.com/office/officeart/2018/2/layout/IconLabelList"/>
    <dgm:cxn modelId="{AF0B2CFD-A8C7-4B73-B64B-A6A0D43AD042}" type="presOf" srcId="{0E48EEB6-9547-42C7-91A3-C2A8134D654A}" destId="{B805C43E-688B-4CF0-B68C-047632DE2BBA}" srcOrd="0" destOrd="0" presId="urn:microsoft.com/office/officeart/2018/2/layout/IconLabelList"/>
    <dgm:cxn modelId="{FE06DB1E-449B-40F9-8E95-05C00DB2E43B}" type="presParOf" srcId="{384205CC-541D-4257-AC13-953813460DFD}" destId="{21EFB6BA-EB7D-42E8-9A78-8ED9C17D945A}" srcOrd="0" destOrd="0" presId="urn:microsoft.com/office/officeart/2018/2/layout/IconLabelList"/>
    <dgm:cxn modelId="{05308A75-9AE3-4284-96C5-D16976BE2DCD}" type="presParOf" srcId="{21EFB6BA-EB7D-42E8-9A78-8ED9C17D945A}" destId="{71EA8869-5881-4A89-B096-CA7D20185105}" srcOrd="0" destOrd="0" presId="urn:microsoft.com/office/officeart/2018/2/layout/IconLabelList"/>
    <dgm:cxn modelId="{29FC50AD-C714-4B47-A142-AD21B9F95330}" type="presParOf" srcId="{21EFB6BA-EB7D-42E8-9A78-8ED9C17D945A}" destId="{6E223BD6-7226-4356-9B66-B7EFB4CB1575}" srcOrd="1" destOrd="0" presId="urn:microsoft.com/office/officeart/2018/2/layout/IconLabelList"/>
    <dgm:cxn modelId="{D56D13AD-A7AD-4D3D-8995-43EC47FF0F56}" type="presParOf" srcId="{21EFB6BA-EB7D-42E8-9A78-8ED9C17D945A}" destId="{DE369E3F-A394-4F66-A552-6B0D087BCE4B}" srcOrd="2" destOrd="0" presId="urn:microsoft.com/office/officeart/2018/2/layout/IconLabelList"/>
    <dgm:cxn modelId="{90E1FC3A-E0D9-4FF0-A860-B873E1F706C9}" type="presParOf" srcId="{384205CC-541D-4257-AC13-953813460DFD}" destId="{9329165D-9C63-4219-BF8F-BF53F3F81D62}" srcOrd="1" destOrd="0" presId="urn:microsoft.com/office/officeart/2018/2/layout/IconLabelList"/>
    <dgm:cxn modelId="{EA369E85-8789-436E-BBBD-0648660BB8CD}" type="presParOf" srcId="{384205CC-541D-4257-AC13-953813460DFD}" destId="{D311FE32-2870-4CF1-B434-A116F5AE84C3}" srcOrd="2" destOrd="0" presId="urn:microsoft.com/office/officeart/2018/2/layout/IconLabelList"/>
    <dgm:cxn modelId="{A34AADC6-B903-41C1-BC06-A1AE1BE9A8D4}" type="presParOf" srcId="{D311FE32-2870-4CF1-B434-A116F5AE84C3}" destId="{42727482-B684-434A-97B5-38FB5857AFAD}" srcOrd="0" destOrd="0" presId="urn:microsoft.com/office/officeart/2018/2/layout/IconLabelList"/>
    <dgm:cxn modelId="{81D8760F-9BDF-4CCE-909E-7D4E559A19E8}" type="presParOf" srcId="{D311FE32-2870-4CF1-B434-A116F5AE84C3}" destId="{46E46FE7-810A-49DC-9F2F-0556C01A6740}" srcOrd="1" destOrd="0" presId="urn:microsoft.com/office/officeart/2018/2/layout/IconLabelList"/>
    <dgm:cxn modelId="{593E800B-A145-4CCD-B7C9-D4ADE35C10F8}" type="presParOf" srcId="{D311FE32-2870-4CF1-B434-A116F5AE84C3}" destId="{5CBB3ED8-02B8-475D-BABA-68271E4E8263}" srcOrd="2" destOrd="0" presId="urn:microsoft.com/office/officeart/2018/2/layout/IconLabelList"/>
    <dgm:cxn modelId="{20D906A5-1002-4808-B035-CC3958F22005}" type="presParOf" srcId="{384205CC-541D-4257-AC13-953813460DFD}" destId="{FD10E05D-A0EF-47A2-9D63-D28C66523270}" srcOrd="3" destOrd="0" presId="urn:microsoft.com/office/officeart/2018/2/layout/IconLabelList"/>
    <dgm:cxn modelId="{88CAE152-4B63-4A37-B827-844D2A310F56}" type="presParOf" srcId="{384205CC-541D-4257-AC13-953813460DFD}" destId="{81896ECA-CF1E-4DE7-8CAC-07F1142FF369}" srcOrd="4" destOrd="0" presId="urn:microsoft.com/office/officeart/2018/2/layout/IconLabelList"/>
    <dgm:cxn modelId="{45424567-FB60-49D4-B185-584E12E58F12}" type="presParOf" srcId="{81896ECA-CF1E-4DE7-8CAC-07F1142FF369}" destId="{2DC3D1B4-73D2-4055-8D36-94210FE24E83}" srcOrd="0" destOrd="0" presId="urn:microsoft.com/office/officeart/2018/2/layout/IconLabelList"/>
    <dgm:cxn modelId="{66488AEC-BA21-446E-83E3-415BD9ACF37A}" type="presParOf" srcId="{81896ECA-CF1E-4DE7-8CAC-07F1142FF369}" destId="{9E7AE766-39E3-47C8-B5F3-606BA9A9CD50}" srcOrd="1" destOrd="0" presId="urn:microsoft.com/office/officeart/2018/2/layout/IconLabelList"/>
    <dgm:cxn modelId="{2D749DB2-8C94-40D6-9EB7-56FA726D3BBB}" type="presParOf" srcId="{81896ECA-CF1E-4DE7-8CAC-07F1142FF369}" destId="{B805C43E-688B-4CF0-B68C-047632DE2BBA}" srcOrd="2" destOrd="0" presId="urn:microsoft.com/office/officeart/2018/2/layout/IconLabelList"/>
    <dgm:cxn modelId="{1672397D-837C-478C-AED5-CDA441C0843A}" type="presParOf" srcId="{384205CC-541D-4257-AC13-953813460DFD}" destId="{F611D361-694E-4B0C-A699-0F27078D358F}" srcOrd="5" destOrd="0" presId="urn:microsoft.com/office/officeart/2018/2/layout/IconLabelList"/>
    <dgm:cxn modelId="{E4A8F13E-81CB-4385-9088-C36E726744BA}" type="presParOf" srcId="{384205CC-541D-4257-AC13-953813460DFD}" destId="{58AD3020-A707-449E-9BCA-3809C004D1E7}" srcOrd="6" destOrd="0" presId="urn:microsoft.com/office/officeart/2018/2/layout/IconLabelList"/>
    <dgm:cxn modelId="{CC804CC6-0A25-4E96-8553-D87DEE0AD708}" type="presParOf" srcId="{58AD3020-A707-449E-9BCA-3809C004D1E7}" destId="{1D656382-4AA1-4B15-BE76-7DB251E52470}" srcOrd="0" destOrd="0" presId="urn:microsoft.com/office/officeart/2018/2/layout/IconLabelList"/>
    <dgm:cxn modelId="{B71036E0-0EA6-45B5-B3C7-F001A0CF83DE}" type="presParOf" srcId="{58AD3020-A707-449E-9BCA-3809C004D1E7}" destId="{F4069C39-8002-416A-B747-813D1FB3ABB0}" srcOrd="1" destOrd="0" presId="urn:microsoft.com/office/officeart/2018/2/layout/IconLabelList"/>
    <dgm:cxn modelId="{B4B35E72-2CB6-4DDB-BFD6-ACC2BA130FBC}" type="presParOf" srcId="{58AD3020-A707-449E-9BCA-3809C004D1E7}" destId="{3213A17D-A64A-4F6F-BAB0-B30CBFCAA74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A8869-5881-4A89-B096-CA7D20185105}">
      <dsp:nvSpPr>
        <dsp:cNvPr id="0" name=""/>
        <dsp:cNvSpPr/>
      </dsp:nvSpPr>
      <dsp:spPr>
        <a:xfrm>
          <a:off x="989505" y="53337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369E3F-A394-4F66-A552-6B0D087BCE4B}">
      <dsp:nvSpPr>
        <dsp:cNvPr id="0" name=""/>
        <dsp:cNvSpPr/>
      </dsp:nvSpPr>
      <dsp:spPr>
        <a:xfrm>
          <a:off x="494504" y="1757708"/>
          <a:ext cx="1800000" cy="153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Anaconda</a:t>
          </a:r>
          <a:r>
            <a:rPr lang="en-US" sz="1100" b="0" kern="1200" dirty="0"/>
            <a:t> is a popular Python distribution that comes bundled with many scientific libraries and tools essential for data science, machine learning, and scientific computing.</a:t>
          </a:r>
          <a:endParaRPr lang="en-US" sz="1100" kern="1200" dirty="0"/>
        </a:p>
      </dsp:txBody>
      <dsp:txXfrm>
        <a:off x="494504" y="1757708"/>
        <a:ext cx="1800000" cy="1537338"/>
      </dsp:txXfrm>
    </dsp:sp>
    <dsp:sp modelId="{42727482-B684-434A-97B5-38FB5857AFAD}">
      <dsp:nvSpPr>
        <dsp:cNvPr id="0" name=""/>
        <dsp:cNvSpPr/>
      </dsp:nvSpPr>
      <dsp:spPr>
        <a:xfrm>
          <a:off x="3104505" y="53337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BB3ED8-02B8-475D-BABA-68271E4E8263}">
      <dsp:nvSpPr>
        <dsp:cNvPr id="0" name=""/>
        <dsp:cNvSpPr/>
      </dsp:nvSpPr>
      <dsp:spPr>
        <a:xfrm>
          <a:off x="2609505" y="1757708"/>
          <a:ext cx="1800000" cy="153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Download Anaconda</a:t>
          </a:r>
          <a:r>
            <a:rPr lang="en-US" sz="1100" b="0" kern="1200" dirty="0"/>
            <a:t>: Go to the Anaconda website </a:t>
          </a:r>
          <a:r>
            <a:rPr lang="en-US" sz="1100" b="0" kern="1200" dirty="0">
              <a:hlinkClick xmlns:r="http://schemas.openxmlformats.org/officeDocument/2006/relationships" r:id="rId5"/>
            </a:rPr>
            <a:t>https://www.anaconda.com/products/individual</a:t>
          </a:r>
          <a:endParaRPr lang="en-US" sz="1100" b="0" kern="1200" dirty="0"/>
        </a:p>
        <a:p>
          <a:pPr marL="0" lvl="0" indent="0" algn="ctr" defTabSz="488950">
            <a:lnSpc>
              <a:spcPct val="100000"/>
            </a:lnSpc>
            <a:spcBef>
              <a:spcPct val="0"/>
            </a:spcBef>
            <a:spcAft>
              <a:spcPct val="35000"/>
            </a:spcAft>
            <a:buNone/>
          </a:pPr>
          <a:r>
            <a:rPr lang="en-US" sz="1100" b="0" kern="1200" dirty="0"/>
            <a:t>and download the installer for your operating system (Windows, macOS, or Linux).</a:t>
          </a:r>
          <a:endParaRPr lang="en-US" sz="1100" kern="1200" dirty="0"/>
        </a:p>
      </dsp:txBody>
      <dsp:txXfrm>
        <a:off x="2609505" y="1757708"/>
        <a:ext cx="1800000" cy="1537338"/>
      </dsp:txXfrm>
    </dsp:sp>
    <dsp:sp modelId="{2DC3D1B4-73D2-4055-8D36-94210FE24E83}">
      <dsp:nvSpPr>
        <dsp:cNvPr id="0" name=""/>
        <dsp:cNvSpPr/>
      </dsp:nvSpPr>
      <dsp:spPr>
        <a:xfrm>
          <a:off x="5219504" y="533377"/>
          <a:ext cx="810000" cy="810000"/>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5C43E-688B-4CF0-B68C-047632DE2BBA}">
      <dsp:nvSpPr>
        <dsp:cNvPr id="0" name=""/>
        <dsp:cNvSpPr/>
      </dsp:nvSpPr>
      <dsp:spPr>
        <a:xfrm>
          <a:off x="4724504" y="1757708"/>
          <a:ext cx="1800000" cy="153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Install Anaconda</a:t>
          </a:r>
          <a:r>
            <a:rPr lang="en-US" sz="1100" b="0" kern="1200" dirty="0"/>
            <a:t>: Run the downloaded installer, follow the on-screen instructions, and select the installation options as per your preference.</a:t>
          </a:r>
          <a:endParaRPr lang="en-US" sz="1100" kern="1200" dirty="0"/>
        </a:p>
      </dsp:txBody>
      <dsp:txXfrm>
        <a:off x="4724504" y="1757708"/>
        <a:ext cx="1800000" cy="1537338"/>
      </dsp:txXfrm>
    </dsp:sp>
    <dsp:sp modelId="{1D656382-4AA1-4B15-BE76-7DB251E52470}">
      <dsp:nvSpPr>
        <dsp:cNvPr id="0" name=""/>
        <dsp:cNvSpPr/>
      </dsp:nvSpPr>
      <dsp:spPr>
        <a:xfrm>
          <a:off x="7334505" y="533377"/>
          <a:ext cx="810000" cy="810000"/>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13A17D-A64A-4F6F-BAB0-B30CBFCAA741}">
      <dsp:nvSpPr>
        <dsp:cNvPr id="0" name=""/>
        <dsp:cNvSpPr/>
      </dsp:nvSpPr>
      <dsp:spPr>
        <a:xfrm>
          <a:off x="6839505" y="1757708"/>
          <a:ext cx="1800000" cy="1537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Using Anaconda</a:t>
          </a:r>
          <a:r>
            <a:rPr lang="en-US" sz="1100" b="0" kern="1200" dirty="0"/>
            <a:t>: Once installed, you can launch Anaconda Navigator, a graphical user interface (GUI), to manage environments and install packages easily. Alternatively, you can use the Anaconda Command Prompt for command-line operations.</a:t>
          </a:r>
          <a:endParaRPr lang="en-US" sz="1100" kern="1200" dirty="0"/>
        </a:p>
      </dsp:txBody>
      <dsp:txXfrm>
        <a:off x="6839505" y="1757708"/>
        <a:ext cx="1800000" cy="153733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 name="Google Shape;66;p1: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724202"/>
            <a:ext cx="5486400" cy="44755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114300" y="746125"/>
            <a:ext cx="6629400" cy="37290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bg>
      <p:bgPr>
        <a:pattFill prst="wdUpDiag">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B39510-C483-1A39-7F5D-F2D726A66EB5}"/>
              </a:ext>
            </a:extLst>
          </p:cNvPr>
          <p:cNvSpPr/>
          <p:nvPr userDrawn="1"/>
        </p:nvSpPr>
        <p:spPr>
          <a:xfrm>
            <a:off x="0" y="0"/>
            <a:ext cx="9144000" cy="4793456"/>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ate Placeholder 21">
            <a:extLst>
              <a:ext uri="{FF2B5EF4-FFF2-40B4-BE49-F238E27FC236}">
                <a16:creationId xmlns:a16="http://schemas.microsoft.com/office/drawing/2014/main" id="{19987281-DD0B-5A85-8933-9B9F676E503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3985D9-4C73-4BB9-BB6F-899FB421DEAE}"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3" name="Footer Placeholder 22">
            <a:extLst>
              <a:ext uri="{FF2B5EF4-FFF2-40B4-BE49-F238E27FC236}">
                <a16:creationId xmlns:a16="http://schemas.microsoft.com/office/drawing/2014/main" id="{2E52B3A8-2043-C153-4A85-2A88288FC51F}"/>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24" name="Slide Number Placeholder 23">
            <a:extLst>
              <a:ext uri="{FF2B5EF4-FFF2-40B4-BE49-F238E27FC236}">
                <a16:creationId xmlns:a16="http://schemas.microsoft.com/office/drawing/2014/main" id="{D66D9814-3608-4BC4-A750-23325BFBC5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027073"/>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812041"/>
          </a:xfrm>
        </p:spPr>
        <p:txBody>
          <a:bodyPr/>
          <a:lstStyle/>
          <a:p>
            <a:r>
              <a:rPr lang="en-US" dirty="0"/>
              <a:t>Click to edit Master title style</a:t>
            </a:r>
          </a:p>
        </p:txBody>
      </p:sp>
      <p:sp>
        <p:nvSpPr>
          <p:cNvPr id="4" name="Rectangle 3">
            <a:extLst>
              <a:ext uri="{FF2B5EF4-FFF2-40B4-BE49-F238E27FC236}">
                <a16:creationId xmlns:a16="http://schemas.microsoft.com/office/drawing/2014/main" id="{A477E3FB-4260-2726-52AA-47F5809AFABB}"/>
              </a:ext>
            </a:extLst>
          </p:cNvPr>
          <p:cNvSpPr/>
          <p:nvPr userDrawn="1"/>
        </p:nvSpPr>
        <p:spPr>
          <a:xfrm>
            <a:off x="0" y="892968"/>
            <a:ext cx="9143999" cy="3864770"/>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a:extLst>
              <a:ext uri="{FF2B5EF4-FFF2-40B4-BE49-F238E27FC236}">
                <a16:creationId xmlns:a16="http://schemas.microsoft.com/office/drawing/2014/main" id="{A98053ED-BFDE-AE61-6696-EA07BD9ADEC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3985D9-4C73-4BB9-BB6F-899FB421DEAE}"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Footer Placeholder 8">
            <a:extLst>
              <a:ext uri="{FF2B5EF4-FFF2-40B4-BE49-F238E27FC236}">
                <a16:creationId xmlns:a16="http://schemas.microsoft.com/office/drawing/2014/main" id="{6D35101C-BD29-FD27-353B-6B1A3389D493}"/>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10" name="Slide Number Placeholder 9">
            <a:extLst>
              <a:ext uri="{FF2B5EF4-FFF2-40B4-BE49-F238E27FC236}">
                <a16:creationId xmlns:a16="http://schemas.microsoft.com/office/drawing/2014/main" id="{E5D956B9-9336-1F09-27FD-B317E48198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5434450"/>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3C5C-8551-1B7F-7C49-0030C54E8A62}"/>
              </a:ext>
            </a:extLst>
          </p:cNvPr>
          <p:cNvSpPr>
            <a:spLocks noGrp="1"/>
          </p:cNvSpPr>
          <p:nvPr>
            <p:ph type="title" hasCustomPrompt="1"/>
          </p:nvPr>
        </p:nvSpPr>
        <p:spPr/>
        <p:txBody>
          <a:bodyPr/>
          <a:lstStyle/>
          <a:p>
            <a:r>
              <a:rPr lang="en-US" dirty="0"/>
              <a:t>SUMMARY</a:t>
            </a:r>
          </a:p>
        </p:txBody>
      </p:sp>
      <p:sp>
        <p:nvSpPr>
          <p:cNvPr id="3" name="Date Placeholder 2">
            <a:extLst>
              <a:ext uri="{FF2B5EF4-FFF2-40B4-BE49-F238E27FC236}">
                <a16:creationId xmlns:a16="http://schemas.microsoft.com/office/drawing/2014/main" id="{DF293245-F4A7-63E5-CCAD-1F6A2906085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F25C636-0CAD-4E5E-938D-57D91939E98B}"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67D3633-D8C8-32BB-D0AD-54EA40192D31}"/>
              </a:ext>
            </a:extLst>
          </p:cNvPr>
          <p:cNvSpPr>
            <a:spLocks noGrp="1"/>
          </p:cNvSpPr>
          <p:nvPr>
            <p:ph type="ftr" sz="quarter" idx="11"/>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5" name="Slide Number Placeholder 4">
            <a:extLst>
              <a:ext uri="{FF2B5EF4-FFF2-40B4-BE49-F238E27FC236}">
                <a16:creationId xmlns:a16="http://schemas.microsoft.com/office/drawing/2014/main" id="{774F1E43-43E4-D5B3-A501-39441BD3DB6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Google Shape;373;p22">
            <a:extLst>
              <a:ext uri="{FF2B5EF4-FFF2-40B4-BE49-F238E27FC236}">
                <a16:creationId xmlns:a16="http://schemas.microsoft.com/office/drawing/2014/main" id="{40978083-7A0F-AC11-2D52-CF01DADB3728}"/>
              </a:ext>
            </a:extLst>
          </p:cNvPr>
          <p:cNvSpPr txBox="1">
            <a:spLocks noGrp="1"/>
          </p:cNvSpPr>
          <p:nvPr>
            <p:ph type="body" idx="1"/>
          </p:nvPr>
        </p:nvSpPr>
        <p:spPr>
          <a:xfrm>
            <a:off x="112311" y="906716"/>
            <a:ext cx="6072590" cy="3779584"/>
          </a:xfrm>
          <a:prstGeom prst="rect">
            <a:avLst/>
          </a:prstGeom>
          <a:solidFill>
            <a:srgbClr val="E4EBF2">
              <a:alpha val="28627"/>
            </a:srgbClr>
          </a:solid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25"/>
              <a:buNone/>
            </a:pPr>
            <a:endParaRPr dirty="0"/>
          </a:p>
        </p:txBody>
      </p:sp>
      <p:sp>
        <p:nvSpPr>
          <p:cNvPr id="7" name="Google Shape;378;p22">
            <a:extLst>
              <a:ext uri="{FF2B5EF4-FFF2-40B4-BE49-F238E27FC236}">
                <a16:creationId xmlns:a16="http://schemas.microsoft.com/office/drawing/2014/main" id="{FD1D31A7-A47D-C8D3-ABC5-9A5D9561CBFD}"/>
              </a:ext>
            </a:extLst>
          </p:cNvPr>
          <p:cNvSpPr/>
          <p:nvPr userDrawn="1"/>
        </p:nvSpPr>
        <p:spPr>
          <a:xfrm>
            <a:off x="6245861" y="1458329"/>
            <a:ext cx="2763774" cy="2763774"/>
          </a:xfrm>
          <a:prstGeom prst="ellipse">
            <a:avLst/>
          </a:prstGeom>
          <a:blipFill dpi="0" rotWithShape="1">
            <a:blip r:embed="rId2">
              <a:alphaModFix amt="23000"/>
              <a:extLst>
                <a:ext uri="{28A0092B-C50C-407E-A947-70E740481C1C}">
                  <a14:useLocalDpi xmlns:a14="http://schemas.microsoft.com/office/drawing/2010/main" val="0"/>
                </a:ext>
              </a:extLst>
            </a:blip>
            <a:srcRect/>
            <a:stretch>
              <a:fillRect/>
            </a:stretch>
          </a:blipFill>
          <a:ln>
            <a:noFill/>
          </a:ln>
        </p:spPr>
        <p:txBody>
          <a:bodyPr spcFirstLastPara="1" wrap="square" lIns="182875" tIns="182875" rIns="182875" bIns="182875" anchor="ctr" anchorCtr="0">
            <a:normAutofit/>
          </a:bodyPr>
          <a:lstStyle/>
          <a:p>
            <a:pPr marL="0" marR="0" lvl="0" indent="0" algn="ctr" rtl="0">
              <a:lnSpc>
                <a:spcPct val="90000"/>
              </a:lnSpc>
              <a:spcBef>
                <a:spcPts val="0"/>
              </a:spcBef>
              <a:spcAft>
                <a:spcPts val="0"/>
              </a:spcAft>
              <a:buClr>
                <a:srgbClr val="FFFFFF"/>
              </a:buClr>
              <a:buSzPts val="1600"/>
              <a:buFont typeface="Arial"/>
              <a:buNone/>
            </a:pPr>
            <a:endParaRPr dirty="0">
              <a:solidFill>
                <a:schemeClr val="tx1"/>
              </a:solidFill>
            </a:endParaRPr>
          </a:p>
        </p:txBody>
      </p:sp>
      <p:sp>
        <p:nvSpPr>
          <p:cNvPr id="9" name="TextBox 8">
            <a:extLst>
              <a:ext uri="{FF2B5EF4-FFF2-40B4-BE49-F238E27FC236}">
                <a16:creationId xmlns:a16="http://schemas.microsoft.com/office/drawing/2014/main" id="{C0DB1DAB-B31B-FD8C-05C3-325877698293}"/>
              </a:ext>
            </a:extLst>
          </p:cNvPr>
          <p:cNvSpPr txBox="1"/>
          <p:nvPr userDrawn="1"/>
        </p:nvSpPr>
        <p:spPr>
          <a:xfrm>
            <a:off x="6818463" y="3726026"/>
            <a:ext cx="1618569" cy="400110"/>
          </a:xfrm>
          <a:prstGeom prst="rect">
            <a:avLst/>
          </a:prstGeom>
          <a:noFill/>
        </p:spPr>
        <p:txBody>
          <a:bodyPr wrap="square">
            <a:spAutoFit/>
          </a:bodyPr>
          <a:lstStyle/>
          <a:p>
            <a:pPr algn="ctr"/>
            <a:r>
              <a:rPr lang="en-US" sz="1000" dirty="0">
                <a:solidFill>
                  <a:schemeClr val="bg1"/>
                </a:solidFill>
              </a:rPr>
              <a:t>STOP ME IF YOU HAVE QUESTIONS !!!</a:t>
            </a:r>
          </a:p>
        </p:txBody>
      </p:sp>
    </p:spTree>
    <p:extLst>
      <p:ext uri="{BB962C8B-B14F-4D97-AF65-F5344CB8AC3E}">
        <p14:creationId xmlns:p14="http://schemas.microsoft.com/office/powerpoint/2010/main" val="619804102"/>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3C5C-8551-1B7F-7C49-0030C54E8A62}"/>
              </a:ext>
            </a:extLst>
          </p:cNvPr>
          <p:cNvSpPr>
            <a:spLocks noGrp="1"/>
          </p:cNvSpPr>
          <p:nvPr>
            <p:ph type="title" hasCustomPrompt="1"/>
          </p:nvPr>
        </p:nvSpPr>
        <p:spPr/>
        <p:txBody>
          <a:bodyPr/>
          <a:lstStyle>
            <a:lvl1pPr>
              <a:defRPr/>
            </a:lvl1pPr>
          </a:lstStyle>
          <a:p>
            <a:r>
              <a:rPr lang="en-US" dirty="0"/>
              <a:t>Agenda</a:t>
            </a:r>
          </a:p>
        </p:txBody>
      </p:sp>
      <p:sp>
        <p:nvSpPr>
          <p:cNvPr id="3" name="Date Placeholder 2">
            <a:extLst>
              <a:ext uri="{FF2B5EF4-FFF2-40B4-BE49-F238E27FC236}">
                <a16:creationId xmlns:a16="http://schemas.microsoft.com/office/drawing/2014/main" id="{DF293245-F4A7-63E5-CCAD-1F6A2906085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C9DA5F6-343B-4C56-BF03-0FA16182BCF7}"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67D3633-D8C8-32BB-D0AD-54EA40192D31}"/>
              </a:ext>
            </a:extLst>
          </p:cNvPr>
          <p:cNvSpPr>
            <a:spLocks noGrp="1"/>
          </p:cNvSpPr>
          <p:nvPr>
            <p:ph type="ftr" sz="quarter" idx="11"/>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5" name="Slide Number Placeholder 4">
            <a:extLst>
              <a:ext uri="{FF2B5EF4-FFF2-40B4-BE49-F238E27FC236}">
                <a16:creationId xmlns:a16="http://schemas.microsoft.com/office/drawing/2014/main" id="{774F1E43-43E4-D5B3-A501-39441BD3DB6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Google Shape;373;p22">
            <a:extLst>
              <a:ext uri="{FF2B5EF4-FFF2-40B4-BE49-F238E27FC236}">
                <a16:creationId xmlns:a16="http://schemas.microsoft.com/office/drawing/2014/main" id="{40978083-7A0F-AC11-2D52-CF01DADB3728}"/>
              </a:ext>
            </a:extLst>
          </p:cNvPr>
          <p:cNvSpPr txBox="1">
            <a:spLocks noGrp="1"/>
          </p:cNvSpPr>
          <p:nvPr>
            <p:ph type="body" idx="1"/>
          </p:nvPr>
        </p:nvSpPr>
        <p:spPr>
          <a:xfrm>
            <a:off x="112311" y="906716"/>
            <a:ext cx="6072590" cy="3779584"/>
          </a:xfrm>
          <a:prstGeom prst="rect">
            <a:avLst/>
          </a:prstGeom>
          <a:solidFill>
            <a:srgbClr val="E4EBF2">
              <a:alpha val="28627"/>
            </a:srgbClr>
          </a:solid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25"/>
              <a:buNone/>
            </a:pPr>
            <a:endParaRPr dirty="0"/>
          </a:p>
        </p:txBody>
      </p:sp>
      <p:sp>
        <p:nvSpPr>
          <p:cNvPr id="8" name="Rectangle 7">
            <a:extLst>
              <a:ext uri="{FF2B5EF4-FFF2-40B4-BE49-F238E27FC236}">
                <a16:creationId xmlns:a16="http://schemas.microsoft.com/office/drawing/2014/main" id="{0744149A-0540-6B57-5D25-BB314A8A582C}"/>
              </a:ext>
            </a:extLst>
          </p:cNvPr>
          <p:cNvSpPr/>
          <p:nvPr userDrawn="1"/>
        </p:nvSpPr>
        <p:spPr>
          <a:xfrm>
            <a:off x="6310992" y="1281793"/>
            <a:ext cx="2750348" cy="296363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751248"/>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295331-B954-4F7D-8CFB-3C92A8EC56AB}"/>
              </a:ext>
            </a:extLst>
          </p:cNvPr>
          <p:cNvSpPr>
            <a:spLocks noGrp="1"/>
          </p:cNvSpPr>
          <p:nvPr>
            <p:ph type="subTitle" idx="1" hasCustomPrompt="1"/>
          </p:nvPr>
        </p:nvSpPr>
        <p:spPr>
          <a:xfrm>
            <a:off x="0" y="2780246"/>
            <a:ext cx="9133788" cy="649477"/>
          </a:xfrm>
          <a:solidFill>
            <a:schemeClr val="bg1">
              <a:alpha val="30000"/>
            </a:schemeClr>
          </a:solidFill>
          <a:ln>
            <a:solidFill>
              <a:schemeClr val="bg1"/>
            </a:solidFill>
          </a:ln>
        </p:spPr>
        <p:txBody>
          <a:bodyPr anchor="ctr" anchorCtr="1"/>
          <a:lstStyle>
            <a:lvl1pPr marL="0" indent="0" algn="ctr">
              <a:buNone/>
              <a:defRPr sz="1800">
                <a:latin typeface="Sanskrit Text" panose="02020503050405020304" pitchFamily="18" charset="0"/>
                <a:cs typeface="Sanskrit Text" panose="020205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For Large Language Models</a:t>
            </a:r>
          </a:p>
        </p:txBody>
      </p:sp>
      <p:sp>
        <p:nvSpPr>
          <p:cNvPr id="10" name="Rectangle 9">
            <a:extLst>
              <a:ext uri="{FF2B5EF4-FFF2-40B4-BE49-F238E27FC236}">
                <a16:creationId xmlns:a16="http://schemas.microsoft.com/office/drawing/2014/main" id="{EEE0D311-AF05-4AD0-B5E8-2B9A3D6BCD3D}"/>
              </a:ext>
            </a:extLst>
          </p:cNvPr>
          <p:cNvSpPr/>
          <p:nvPr userDrawn="1"/>
        </p:nvSpPr>
        <p:spPr>
          <a:xfrm>
            <a:off x="7395790" y="4749030"/>
            <a:ext cx="1762790"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50"/>
                </a:solidFill>
                <a:effectLst/>
                <a:uLnTx/>
                <a:uFillTx/>
                <a:latin typeface="Calibri" panose="020F0502020204030204"/>
                <a:ea typeface="+mn-ea"/>
                <a:cs typeface="+mn-cs"/>
              </a:rPr>
              <a:t>Prepared by : Bhupen</a:t>
            </a:r>
          </a:p>
        </p:txBody>
      </p:sp>
      <p:sp>
        <p:nvSpPr>
          <p:cNvPr id="2" name="Title 1">
            <a:extLst>
              <a:ext uri="{FF2B5EF4-FFF2-40B4-BE49-F238E27FC236}">
                <a16:creationId xmlns:a16="http://schemas.microsoft.com/office/drawing/2014/main" id="{0D75E5FB-D533-399E-F667-AB7FEB93A3D3}"/>
              </a:ext>
            </a:extLst>
          </p:cNvPr>
          <p:cNvSpPr>
            <a:spLocks noGrp="1"/>
          </p:cNvSpPr>
          <p:nvPr>
            <p:ph type="ctrTitle"/>
          </p:nvPr>
        </p:nvSpPr>
        <p:spPr>
          <a:xfrm>
            <a:off x="10212" y="1389794"/>
            <a:ext cx="9133788" cy="1396357"/>
          </a:xfrm>
          <a:ln>
            <a:solidFill>
              <a:schemeClr val="accent1"/>
            </a:solidFill>
          </a:ln>
        </p:spPr>
        <p:txBody>
          <a:bodyPr>
            <a:normAutofit/>
          </a:bodyPr>
          <a:lstStyle>
            <a:lvl1pPr algn="ctr">
              <a:defRPr sz="2800">
                <a:latin typeface="Sanskrit Text" panose="020B0502040204020203" pitchFamily="18" charset="0"/>
                <a:ea typeface="Roboto Thin" panose="020B0604020202020204" pitchFamily="2" charset="0"/>
                <a:cs typeface="Sanskrit Text" panose="020B0502040204020203" pitchFamily="18" charset="0"/>
              </a:defRPr>
            </a:lvl1pPr>
          </a:lstStyle>
          <a:p>
            <a:r>
              <a:rPr lang="en-US" dirty="0"/>
              <a:t>Prompt engineering</a:t>
            </a:r>
          </a:p>
        </p:txBody>
      </p:sp>
      <p:sp>
        <p:nvSpPr>
          <p:cNvPr id="9" name="Rectangle 8">
            <a:extLst>
              <a:ext uri="{FF2B5EF4-FFF2-40B4-BE49-F238E27FC236}">
                <a16:creationId xmlns:a16="http://schemas.microsoft.com/office/drawing/2014/main" id="{DBACA828-24B1-D986-2D8A-66351C5CC1CD}"/>
              </a:ext>
            </a:extLst>
          </p:cNvPr>
          <p:cNvSpPr/>
          <p:nvPr userDrawn="1"/>
        </p:nvSpPr>
        <p:spPr>
          <a:xfrm rot="18864329">
            <a:off x="7623567" y="1463922"/>
            <a:ext cx="1758783" cy="27699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B0F0">
                    <a:alpha val="10000"/>
                  </a:srgbClr>
                </a:solidFill>
                <a:effectLst/>
                <a:uLnTx/>
                <a:uFillTx/>
                <a:latin typeface="Calibri" panose="020F0502020204030204"/>
                <a:ea typeface="+mn-ea"/>
                <a:cs typeface="+mn-cs"/>
              </a:rPr>
              <a:t>Responsible and Ethical </a:t>
            </a:r>
          </a:p>
        </p:txBody>
      </p:sp>
      <p:sp>
        <p:nvSpPr>
          <p:cNvPr id="4" name="Rectangle 3">
            <a:extLst>
              <a:ext uri="{FF2B5EF4-FFF2-40B4-BE49-F238E27FC236}">
                <a16:creationId xmlns:a16="http://schemas.microsoft.com/office/drawing/2014/main" id="{71B0C8E5-8659-ADBE-1BA2-77939B45C0DF}"/>
              </a:ext>
            </a:extLst>
          </p:cNvPr>
          <p:cNvSpPr/>
          <p:nvPr userDrawn="1"/>
        </p:nvSpPr>
        <p:spPr>
          <a:xfrm>
            <a:off x="7788675" y="3538653"/>
            <a:ext cx="1246359" cy="121037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3B286C-E9A1-17DD-A640-D02866B2550C}"/>
              </a:ext>
            </a:extLst>
          </p:cNvPr>
          <p:cNvSpPr/>
          <p:nvPr userDrawn="1"/>
        </p:nvSpPr>
        <p:spPr>
          <a:xfrm>
            <a:off x="7001071" y="-35670"/>
            <a:ext cx="2157509" cy="538728"/>
          </a:xfrm>
          <a:prstGeom prst="rect">
            <a:avLst/>
          </a:prstGeom>
          <a:blipFill dpi="0" rotWithShape="1">
            <a:blip r:embed="rId3">
              <a:alphaModFix amt="9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4F38E8-A4B5-BD5D-255B-F7DB24628B02}"/>
              </a:ext>
            </a:extLst>
          </p:cNvPr>
          <p:cNvSpPr/>
          <p:nvPr userDrawn="1"/>
        </p:nvSpPr>
        <p:spPr>
          <a:xfrm rot="2766474">
            <a:off x="7597231" y="2907670"/>
            <a:ext cx="1758783" cy="276999"/>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0C0">
                    <a:alpha val="12000"/>
                  </a:srgbClr>
                </a:solidFill>
                <a:effectLst/>
                <a:uLnTx/>
                <a:uFillTx/>
                <a:latin typeface="Calibri" panose="020F0502020204030204"/>
                <a:ea typeface="+mn-ea"/>
                <a:cs typeface="+mn-cs"/>
              </a:rPr>
              <a:t>Responsible and Ethical </a:t>
            </a:r>
          </a:p>
        </p:txBody>
      </p:sp>
    </p:spTree>
    <p:extLst>
      <p:ext uri="{BB962C8B-B14F-4D97-AF65-F5344CB8AC3E}">
        <p14:creationId xmlns:p14="http://schemas.microsoft.com/office/powerpoint/2010/main" val="2259088805"/>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A77607-1F33-4551-D60B-B24F7A2BBBAA}"/>
              </a:ext>
            </a:extLst>
          </p:cNvPr>
          <p:cNvCxnSpPr/>
          <p:nvPr userDrawn="1"/>
        </p:nvCxnSpPr>
        <p:spPr>
          <a:xfrm flipV="1">
            <a:off x="60512" y="1549454"/>
            <a:ext cx="9022977" cy="47065"/>
          </a:xfrm>
          <a:prstGeom prst="line">
            <a:avLst/>
          </a:prstGeom>
          <a:ln>
            <a:prstDash val="dashDot"/>
          </a:ln>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35DEEA50-FA98-FEB7-9D24-D7E7386C8972}"/>
              </a:ext>
            </a:extLst>
          </p:cNvPr>
          <p:cNvCxnSpPr>
            <a:cxnSpLocks/>
          </p:cNvCxnSpPr>
          <p:nvPr userDrawn="1"/>
        </p:nvCxnSpPr>
        <p:spPr>
          <a:xfrm flipV="1">
            <a:off x="23408" y="3254125"/>
            <a:ext cx="9093700" cy="63037"/>
          </a:xfrm>
          <a:prstGeom prst="line">
            <a:avLst/>
          </a:prstGeom>
          <a:ln>
            <a:prstDash val="dashDot"/>
          </a:ln>
        </p:spPr>
        <p:style>
          <a:lnRef idx="3">
            <a:schemeClr val="accent5"/>
          </a:lnRef>
          <a:fillRef idx="0">
            <a:schemeClr val="accent5"/>
          </a:fillRef>
          <a:effectRef idx="2">
            <a:schemeClr val="accent5"/>
          </a:effectRef>
          <a:fontRef idx="minor">
            <a:schemeClr val="tx1"/>
          </a:fontRef>
        </p:style>
      </p:cxnSp>
      <p:sp>
        <p:nvSpPr>
          <p:cNvPr id="19" name="Content Placeholder 2">
            <a:extLst>
              <a:ext uri="{FF2B5EF4-FFF2-40B4-BE49-F238E27FC236}">
                <a16:creationId xmlns:a16="http://schemas.microsoft.com/office/drawing/2014/main" id="{FC551858-93EE-843B-2193-5BF80AB94136}"/>
              </a:ext>
            </a:extLst>
          </p:cNvPr>
          <p:cNvSpPr>
            <a:spLocks noGrp="1"/>
          </p:cNvSpPr>
          <p:nvPr>
            <p:ph idx="1" hasCustomPrompt="1"/>
          </p:nvPr>
        </p:nvSpPr>
        <p:spPr>
          <a:xfrm>
            <a:off x="60513" y="1721838"/>
            <a:ext cx="9022976" cy="1444943"/>
          </a:xfrm>
          <a:solidFill>
            <a:schemeClr val="accent6">
              <a:lumMod val="20000"/>
              <a:lumOff val="80000"/>
              <a:alpha val="30000"/>
            </a:schemeClr>
          </a:solidFill>
        </p:spPr>
        <p:txBody>
          <a:bodyPr>
            <a:normAutofit/>
          </a:bodyPr>
          <a:lstStyle>
            <a:lvl1pPr>
              <a:defRPr sz="2800">
                <a:solidFill>
                  <a:schemeClr val="accent6">
                    <a:lumMod val="75000"/>
                  </a:schemeClr>
                </a:solidFill>
                <a:latin typeface="Sanskrit Text" panose="02020503050405020304" pitchFamily="18" charset="0"/>
                <a:cs typeface="Sanskrit Text" panose="02020503050405020304" pitchFamily="18" charset="0"/>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dirty="0"/>
              <a:t>SECTION HEADINGS</a:t>
            </a:r>
          </a:p>
        </p:txBody>
      </p:sp>
      <p:sp>
        <p:nvSpPr>
          <p:cNvPr id="4" name="Footer Placeholder 4">
            <a:extLst>
              <a:ext uri="{FF2B5EF4-FFF2-40B4-BE49-F238E27FC236}">
                <a16:creationId xmlns:a16="http://schemas.microsoft.com/office/drawing/2014/main" id="{23DE8ACD-9363-9A0C-154E-4ADB6AC59D0B}"/>
              </a:ext>
            </a:extLst>
          </p:cNvPr>
          <p:cNvSpPr txBox="1">
            <a:spLocks/>
          </p:cNvSpPr>
          <p:nvPr userDrawn="1"/>
        </p:nvSpPr>
        <p:spPr>
          <a:xfrm>
            <a:off x="3140454" y="4824387"/>
            <a:ext cx="3086100" cy="273844"/>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3" name="Rectangle 2">
            <a:extLst>
              <a:ext uri="{FF2B5EF4-FFF2-40B4-BE49-F238E27FC236}">
                <a16:creationId xmlns:a16="http://schemas.microsoft.com/office/drawing/2014/main" id="{A8410740-BCEA-8C56-2AD0-E5F00BF06EDB}"/>
              </a:ext>
            </a:extLst>
          </p:cNvPr>
          <p:cNvSpPr/>
          <p:nvPr userDrawn="1"/>
        </p:nvSpPr>
        <p:spPr>
          <a:xfrm rot="18864329">
            <a:off x="7623567" y="1463922"/>
            <a:ext cx="1758783" cy="27699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B0F0">
                    <a:alpha val="10000"/>
                  </a:srgbClr>
                </a:solidFill>
                <a:effectLst/>
                <a:uLnTx/>
                <a:uFillTx/>
                <a:latin typeface="Calibri" panose="020F0502020204030204"/>
                <a:ea typeface="+mn-ea"/>
                <a:cs typeface="+mn-cs"/>
              </a:rPr>
              <a:t>Responsible and Ethical </a:t>
            </a:r>
          </a:p>
        </p:txBody>
      </p:sp>
      <p:sp>
        <p:nvSpPr>
          <p:cNvPr id="5" name="Rectangle 4">
            <a:extLst>
              <a:ext uri="{FF2B5EF4-FFF2-40B4-BE49-F238E27FC236}">
                <a16:creationId xmlns:a16="http://schemas.microsoft.com/office/drawing/2014/main" id="{96C0FDF0-5A60-F037-CDE8-4049E04EDE4E}"/>
              </a:ext>
            </a:extLst>
          </p:cNvPr>
          <p:cNvSpPr/>
          <p:nvPr userDrawn="1"/>
        </p:nvSpPr>
        <p:spPr>
          <a:xfrm>
            <a:off x="6986491" y="-49282"/>
            <a:ext cx="2157509" cy="538728"/>
          </a:xfrm>
          <a:prstGeom prst="rect">
            <a:avLst/>
          </a:prstGeom>
          <a:blipFill dpi="0" rotWithShape="1">
            <a:blip r:embed="rId2">
              <a:alphaModFix amt="9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DD5C532-3761-9460-7DE9-39CDE47380BD}"/>
              </a:ext>
            </a:extLst>
          </p:cNvPr>
          <p:cNvSpPr/>
          <p:nvPr userDrawn="1"/>
        </p:nvSpPr>
        <p:spPr>
          <a:xfrm rot="2766474">
            <a:off x="7597231" y="2907670"/>
            <a:ext cx="1758783" cy="276999"/>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0C0">
                    <a:alpha val="12000"/>
                  </a:srgbClr>
                </a:solidFill>
                <a:effectLst/>
                <a:uLnTx/>
                <a:uFillTx/>
                <a:latin typeface="Calibri" panose="020F0502020204030204"/>
                <a:ea typeface="+mn-ea"/>
                <a:cs typeface="+mn-cs"/>
              </a:rPr>
              <a:t>Responsible and Ethical </a:t>
            </a:r>
          </a:p>
        </p:txBody>
      </p:sp>
    </p:spTree>
    <p:extLst>
      <p:ext uri="{BB962C8B-B14F-4D97-AF65-F5344CB8AC3E}">
        <p14:creationId xmlns:p14="http://schemas.microsoft.com/office/powerpoint/2010/main" val="1907666975"/>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311" y="906716"/>
            <a:ext cx="6072590" cy="3779584"/>
          </a:xfrm>
          <a:solidFill>
            <a:schemeClr val="accent6">
              <a:lumMod val="20000"/>
              <a:lumOff val="80000"/>
              <a:alpha val="29000"/>
            </a:schemeClr>
          </a:solidFill>
        </p:spPr>
        <p:txBody>
          <a:bodyPr>
            <a:normAutofit/>
          </a:bodyPr>
          <a:lstStyle>
            <a:lvl1pPr>
              <a:defRPr sz="1425">
                <a:solidFill>
                  <a:schemeClr val="tx1"/>
                </a:solidFill>
                <a:latin typeface="Sanskrit Text" panose="02020503050405020304" pitchFamily="18" charset="0"/>
                <a:cs typeface="Sanskrit Text" panose="02020503050405020304" pitchFamily="18" charset="0"/>
              </a:defRPr>
            </a:lvl1pPr>
            <a:lvl2pPr>
              <a:defRPr sz="1200">
                <a:solidFill>
                  <a:schemeClr val="tx1"/>
                </a:solidFill>
                <a:latin typeface="Sanskrit Text" panose="02020503050405020304" pitchFamily="18" charset="0"/>
                <a:cs typeface="Sanskrit Text" panose="02020503050405020304" pitchFamily="18" charset="0"/>
              </a:defRPr>
            </a:lvl2pPr>
            <a:lvl3pPr>
              <a:defRPr sz="1200">
                <a:solidFill>
                  <a:schemeClr val="tx1"/>
                </a:solidFill>
                <a:latin typeface="Sanskrit Text" panose="02020503050405020304" pitchFamily="18" charset="0"/>
                <a:cs typeface="Sanskrit Text" panose="02020503050405020304" pitchFamily="18" charset="0"/>
              </a:defRPr>
            </a:lvl3pPr>
            <a:lvl4pPr>
              <a:defRPr sz="1200">
                <a:solidFill>
                  <a:schemeClr val="tx1"/>
                </a:solidFill>
                <a:latin typeface="Sanskrit Text" panose="02020503050405020304" pitchFamily="18" charset="0"/>
                <a:cs typeface="Sanskrit Text" panose="02020503050405020304" pitchFamily="18" charset="0"/>
              </a:defRPr>
            </a:lvl4pPr>
            <a:lvl5pPr>
              <a:defRPr sz="1200">
                <a:solidFill>
                  <a:schemeClr val="tx1"/>
                </a:solidFill>
                <a:latin typeface="Sanskrit Text" panose="02020503050405020304" pitchFamily="18" charset="0"/>
                <a:cs typeface="Sanskrit Text" panose="02020503050405020304" pitchFamily="18" charset="0"/>
              </a:defRPr>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0A231C7E-B5CF-1115-7F79-9F3D630C3E4D}"/>
              </a:ext>
            </a:extLst>
          </p:cNvPr>
          <p:cNvSpPr>
            <a:spLocks noGrp="1"/>
          </p:cNvSpPr>
          <p:nvPr>
            <p:ph type="title" hasCustomPrompt="1"/>
          </p:nvPr>
        </p:nvSpPr>
        <p:spPr>
          <a:xfrm>
            <a:off x="0" y="-1"/>
            <a:ext cx="9144000" cy="835837"/>
          </a:xfrm>
        </p:spPr>
        <p:txBody>
          <a:bodyPr/>
          <a:lstStyle>
            <a:lvl1pPr>
              <a:defRPr/>
            </a:lvl1pPr>
          </a:lstStyle>
          <a:p>
            <a:r>
              <a:rPr lang="en-US" dirty="0"/>
              <a:t>AGENDA</a:t>
            </a:r>
          </a:p>
        </p:txBody>
      </p:sp>
      <p:sp>
        <p:nvSpPr>
          <p:cNvPr id="2" name="Date Placeholder 1">
            <a:extLst>
              <a:ext uri="{FF2B5EF4-FFF2-40B4-BE49-F238E27FC236}">
                <a16:creationId xmlns:a16="http://schemas.microsoft.com/office/drawing/2014/main" id="{8949F39B-81D5-578A-41FC-A244ACD312C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F4FCD76-E5DD-403F-A3F8-7C52A30648B9}"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396153A1-301B-F761-17B1-91AA9A7D39EC}"/>
              </a:ext>
            </a:extLst>
          </p:cNvPr>
          <p:cNvSpPr>
            <a:spLocks noGrp="1"/>
          </p:cNvSpPr>
          <p:nvPr>
            <p:ph type="ftr" sz="quarter" idx="11"/>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12" name="Slide Number Placeholder 11">
            <a:extLst>
              <a:ext uri="{FF2B5EF4-FFF2-40B4-BE49-F238E27FC236}">
                <a16:creationId xmlns:a16="http://schemas.microsoft.com/office/drawing/2014/main" id="{438A8F10-432B-E788-18BC-E1AA17E3C0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3616346"/>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3999" cy="835837"/>
          </a:xfrm>
        </p:spPr>
        <p:txBody>
          <a:bodyPr/>
          <a:lstStyle/>
          <a:p>
            <a:r>
              <a:rPr lang="en-US" dirty="0"/>
              <a:t>Click to edit Master title style</a:t>
            </a:r>
          </a:p>
        </p:txBody>
      </p:sp>
      <p:sp>
        <p:nvSpPr>
          <p:cNvPr id="3" name="Content Placeholder 2"/>
          <p:cNvSpPr>
            <a:spLocks noGrp="1"/>
          </p:cNvSpPr>
          <p:nvPr>
            <p:ph sz="half" idx="1"/>
          </p:nvPr>
        </p:nvSpPr>
        <p:spPr>
          <a:xfrm>
            <a:off x="1" y="948518"/>
            <a:ext cx="4504268" cy="3810517"/>
          </a:xfrm>
        </p:spPr>
        <p:txBody>
          <a:bodyPr/>
          <a:lstStyle>
            <a:lvl1pPr>
              <a:defRPr>
                <a:latin typeface="Sanskrit Text" panose="02020503050405020304" pitchFamily="18" charset="0"/>
                <a:cs typeface="Sanskrit Text" panose="02020503050405020304" pitchFamily="18" charset="0"/>
              </a:defRPr>
            </a:lvl1pPr>
            <a:lvl2pPr>
              <a:defRPr>
                <a:latin typeface="Sanskrit Text" panose="02020503050405020304" pitchFamily="18" charset="0"/>
                <a:cs typeface="Sanskrit Text" panose="02020503050405020304" pitchFamily="18" charset="0"/>
              </a:defRPr>
            </a:lvl2pPr>
            <a:lvl3pPr>
              <a:defRPr>
                <a:latin typeface="Sanskrit Text" panose="02020503050405020304" pitchFamily="18" charset="0"/>
                <a:cs typeface="Sanskrit Text" panose="02020503050405020304" pitchFamily="18" charset="0"/>
              </a:defRPr>
            </a:lvl3pPr>
            <a:lvl4pPr>
              <a:defRPr>
                <a:latin typeface="Sanskrit Text" panose="02020503050405020304" pitchFamily="18" charset="0"/>
                <a:cs typeface="Sanskrit Text" panose="02020503050405020304" pitchFamily="18" charset="0"/>
              </a:defRPr>
            </a:lvl4pPr>
            <a:lvl5pPr>
              <a:defRPr>
                <a:latin typeface="Sanskrit Text" panose="02020503050405020304" pitchFamily="18" charset="0"/>
                <a:cs typeface="Sanskrit Text" panose="020205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39733" y="948518"/>
            <a:ext cx="4504267" cy="3810518"/>
          </a:xfrm>
        </p:spPr>
        <p:txBody>
          <a:bodyPr/>
          <a:lstStyle>
            <a:lvl1pPr>
              <a:defRPr>
                <a:latin typeface="Sanskrit Text" panose="02020503050405020304" pitchFamily="18" charset="0"/>
                <a:cs typeface="Sanskrit Text" panose="02020503050405020304" pitchFamily="18" charset="0"/>
              </a:defRPr>
            </a:lvl1pPr>
            <a:lvl2pPr>
              <a:defRPr>
                <a:latin typeface="Sanskrit Text" panose="02020503050405020304" pitchFamily="18" charset="0"/>
                <a:cs typeface="Sanskrit Text" panose="02020503050405020304" pitchFamily="18" charset="0"/>
              </a:defRPr>
            </a:lvl2pPr>
            <a:lvl3pPr>
              <a:defRPr>
                <a:latin typeface="Sanskrit Text" panose="02020503050405020304" pitchFamily="18" charset="0"/>
                <a:cs typeface="Sanskrit Text" panose="02020503050405020304" pitchFamily="18" charset="0"/>
              </a:defRPr>
            </a:lvl3pPr>
            <a:lvl4pPr>
              <a:defRPr>
                <a:latin typeface="Sanskrit Text" panose="02020503050405020304" pitchFamily="18" charset="0"/>
                <a:cs typeface="Sanskrit Text" panose="02020503050405020304" pitchFamily="18" charset="0"/>
              </a:defRPr>
            </a:lvl4pPr>
            <a:lvl5pPr>
              <a:defRPr>
                <a:latin typeface="Sanskrit Text" panose="02020503050405020304" pitchFamily="18" charset="0"/>
                <a:cs typeface="Sanskrit Text" panose="020205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7AEEA59-A354-3CA7-8BEF-D0B1436EFAB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FDF817E-1341-4B83-AE38-B56903447F83}"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Footer Placeholder 8">
            <a:extLst>
              <a:ext uri="{FF2B5EF4-FFF2-40B4-BE49-F238E27FC236}">
                <a16:creationId xmlns:a16="http://schemas.microsoft.com/office/drawing/2014/main" id="{B1D34D32-3B7B-A7D4-32BD-A83956CB62F2}"/>
              </a:ext>
            </a:extLst>
          </p:cNvPr>
          <p:cNvSpPr>
            <a:spLocks noGrp="1"/>
          </p:cNvSpPr>
          <p:nvPr>
            <p:ph type="ftr" sz="quarter" idx="11"/>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10" name="Slide Number Placeholder 9">
            <a:extLst>
              <a:ext uri="{FF2B5EF4-FFF2-40B4-BE49-F238E27FC236}">
                <a16:creationId xmlns:a16="http://schemas.microsoft.com/office/drawing/2014/main" id="{058C640A-0B97-A6C1-CBCA-113D8FA037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65399"/>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499" y="948936"/>
            <a:ext cx="4397148" cy="528065"/>
          </a:xfrm>
          <a:solidFill>
            <a:schemeClr val="accent6">
              <a:lumMod val="20000"/>
              <a:lumOff val="80000"/>
            </a:schemeClr>
          </a:solidFill>
        </p:spPr>
        <p:txBody>
          <a:bodyPr anchor="b" anchorCtr="1">
            <a:normAutofit/>
          </a:bodyPr>
          <a:lstStyle>
            <a:lvl1pPr marL="0" indent="0" algn="ctr">
              <a:buNone/>
              <a:defRPr sz="2000" b="0" cap="all" spc="75" baseline="0">
                <a:solidFill>
                  <a:schemeClr val="accent2">
                    <a:lumMod val="75000"/>
                  </a:schemeClr>
                </a:solidFill>
                <a:latin typeface="Sanskrit Text" panose="02020503050405020304" pitchFamily="18" charset="0"/>
                <a:cs typeface="Sanskrit Text" panose="02020503050405020304" pitchFamily="18" charset="0"/>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56499" y="1520950"/>
            <a:ext cx="4397148" cy="3170972"/>
          </a:xfrm>
        </p:spPr>
        <p:txBody>
          <a:bodyPr/>
          <a:lstStyle>
            <a:lvl1pPr>
              <a:defRPr>
                <a:latin typeface="Sanskrit Text" panose="02020503050405020304" pitchFamily="18" charset="0"/>
                <a:cs typeface="Sanskrit Text" panose="02020503050405020304" pitchFamily="18" charset="0"/>
              </a:defRPr>
            </a:lvl1pPr>
            <a:lvl2pPr>
              <a:defRPr>
                <a:latin typeface="Sanskrit Text" panose="02020503050405020304" pitchFamily="18" charset="0"/>
                <a:cs typeface="Sanskrit Text" panose="02020503050405020304" pitchFamily="18" charset="0"/>
              </a:defRPr>
            </a:lvl2pPr>
            <a:lvl3pPr>
              <a:defRPr>
                <a:latin typeface="Sanskrit Text" panose="02020503050405020304" pitchFamily="18" charset="0"/>
                <a:cs typeface="Sanskrit Text" panose="02020503050405020304" pitchFamily="18" charset="0"/>
              </a:defRPr>
            </a:lvl3pPr>
            <a:lvl4pPr>
              <a:defRPr>
                <a:latin typeface="Sanskrit Text" panose="02020503050405020304" pitchFamily="18" charset="0"/>
                <a:cs typeface="Sanskrit Text" panose="02020503050405020304" pitchFamily="18" charset="0"/>
              </a:defRPr>
            </a:lvl4pPr>
            <a:lvl5pPr>
              <a:defRPr>
                <a:latin typeface="Sanskrit Text" panose="02020503050405020304" pitchFamily="18" charset="0"/>
                <a:cs typeface="Sanskrit Text" panose="020205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572000" y="1534397"/>
            <a:ext cx="4515501" cy="3170972"/>
          </a:xfrm>
        </p:spPr>
        <p:txBody>
          <a:bodyPr/>
          <a:lstStyle>
            <a:lvl1pPr>
              <a:defRPr>
                <a:latin typeface="Sanskrit Text" panose="02020503050405020304" pitchFamily="18" charset="0"/>
                <a:cs typeface="Sanskrit Text" panose="02020503050405020304" pitchFamily="18" charset="0"/>
              </a:defRPr>
            </a:lvl1pPr>
            <a:lvl2pPr>
              <a:defRPr>
                <a:latin typeface="Sanskrit Text" panose="02020503050405020304" pitchFamily="18" charset="0"/>
                <a:cs typeface="Sanskrit Text" panose="02020503050405020304" pitchFamily="18" charset="0"/>
              </a:defRPr>
            </a:lvl2pPr>
            <a:lvl3pPr>
              <a:defRPr>
                <a:latin typeface="Sanskrit Text" panose="02020503050405020304" pitchFamily="18" charset="0"/>
                <a:cs typeface="Sanskrit Text" panose="02020503050405020304" pitchFamily="18" charset="0"/>
              </a:defRPr>
            </a:lvl3pPr>
            <a:lvl4pPr>
              <a:defRPr>
                <a:latin typeface="Sanskrit Text" panose="02020503050405020304" pitchFamily="18" charset="0"/>
                <a:cs typeface="Sanskrit Text" panose="02020503050405020304" pitchFamily="18" charset="0"/>
              </a:defRPr>
            </a:lvl4pPr>
            <a:lvl5pPr>
              <a:defRPr>
                <a:latin typeface="Sanskrit Text" panose="02020503050405020304" pitchFamily="18" charset="0"/>
                <a:cs typeface="Sanskrit Text" panose="020205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4572000" y="948936"/>
            <a:ext cx="4515501" cy="528065"/>
          </a:xfrm>
          <a:solidFill>
            <a:schemeClr val="accent6">
              <a:lumMod val="20000"/>
              <a:lumOff val="80000"/>
            </a:schemeClr>
          </a:solidFill>
        </p:spPr>
        <p:txBody>
          <a:bodyPr anchor="b" anchorCtr="1">
            <a:normAutofit/>
          </a:bodyPr>
          <a:lstStyle>
            <a:lvl1pPr marL="0" indent="0" algn="ctr">
              <a:buNone/>
              <a:defRPr sz="2000" b="0" cap="all" spc="75" baseline="0">
                <a:solidFill>
                  <a:schemeClr val="accent2">
                    <a:lumMod val="75000"/>
                  </a:schemeClr>
                </a:solidFill>
                <a:latin typeface="Sanskrit Text" panose="02020503050405020304" pitchFamily="18" charset="0"/>
                <a:cs typeface="Sanskrit Text" panose="02020503050405020304" pitchFamily="18" charset="0"/>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10" name="Title 9"/>
          <p:cNvSpPr>
            <a:spLocks noGrp="1"/>
          </p:cNvSpPr>
          <p:nvPr>
            <p:ph type="title"/>
          </p:nvPr>
        </p:nvSpPr>
        <p:spPr>
          <a:xfrm>
            <a:off x="0" y="0"/>
            <a:ext cx="9143999" cy="812040"/>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C66DA3BC-C750-C289-96BE-920BD993CD83}"/>
              </a:ext>
            </a:extLst>
          </p:cNvPr>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D668F9-7863-410E-866D-92C255FAF29E}"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Footer Placeholder 8">
            <a:extLst>
              <a:ext uri="{FF2B5EF4-FFF2-40B4-BE49-F238E27FC236}">
                <a16:creationId xmlns:a16="http://schemas.microsoft.com/office/drawing/2014/main" id="{821D80BF-8987-6A45-FE62-F1FC3626F2FA}"/>
              </a:ext>
            </a:extLst>
          </p:cNvPr>
          <p:cNvSpPr>
            <a:spLocks noGrp="1"/>
          </p:cNvSpPr>
          <p:nvPr>
            <p:ph type="ftr" sz="quarter" idx="15"/>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12" name="Slide Number Placeholder 11">
            <a:extLst>
              <a:ext uri="{FF2B5EF4-FFF2-40B4-BE49-F238E27FC236}">
                <a16:creationId xmlns:a16="http://schemas.microsoft.com/office/drawing/2014/main" id="{E8FA4453-B744-D71A-5470-93810BCEDB64}"/>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8739682"/>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7" y="898215"/>
            <a:ext cx="9134010" cy="3828425"/>
          </a:xfrm>
        </p:spPr>
        <p:txBody>
          <a:bodyPr/>
          <a:lstStyle>
            <a:lvl1pPr>
              <a:defRPr>
                <a:latin typeface="Sanskrit Text" panose="02020503050405020304" pitchFamily="18" charset="0"/>
                <a:cs typeface="Sanskrit Text" panose="02020503050405020304" pitchFamily="18" charset="0"/>
              </a:defRPr>
            </a:lvl1pPr>
            <a:lvl2pPr>
              <a:defRPr>
                <a:latin typeface="Sanskrit Text" panose="02020503050405020304" pitchFamily="18" charset="0"/>
                <a:cs typeface="Sanskrit Text" panose="02020503050405020304" pitchFamily="18" charset="0"/>
              </a:defRPr>
            </a:lvl2pPr>
            <a:lvl3pPr>
              <a:defRPr>
                <a:latin typeface="Sanskrit Text" panose="02020503050405020304" pitchFamily="18" charset="0"/>
                <a:cs typeface="Sanskrit Text" panose="02020503050405020304" pitchFamily="18" charset="0"/>
              </a:defRPr>
            </a:lvl3pPr>
            <a:lvl4pPr>
              <a:defRPr>
                <a:latin typeface="Sanskrit Text" panose="02020503050405020304" pitchFamily="18" charset="0"/>
                <a:cs typeface="Sanskrit Text" panose="02020503050405020304" pitchFamily="18" charset="0"/>
              </a:defRPr>
            </a:lvl4pPr>
            <a:lvl5pPr>
              <a:defRPr>
                <a:latin typeface="Sanskrit Text" panose="02020503050405020304" pitchFamily="18" charset="0"/>
                <a:cs typeface="Sanskrit Text" panose="020205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775DC632-3CF6-485A-B666-E612C817F681}"/>
              </a:ext>
            </a:extLst>
          </p:cNvPr>
          <p:cNvCxnSpPr>
            <a:cxnSpLocks/>
          </p:cNvCxnSpPr>
          <p:nvPr userDrawn="1"/>
        </p:nvCxnSpPr>
        <p:spPr>
          <a:xfrm>
            <a:off x="4995" y="4768814"/>
            <a:ext cx="913900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9BAC7677-38D7-1EAB-B81D-ADE85C2DCD5C}"/>
              </a:ext>
            </a:extLst>
          </p:cNvPr>
          <p:cNvSpPr>
            <a:spLocks noGrp="1"/>
          </p:cNvSpPr>
          <p:nvPr>
            <p:ph type="title"/>
          </p:nvPr>
        </p:nvSpPr>
        <p:spPr>
          <a:xfrm>
            <a:off x="0" y="-1"/>
            <a:ext cx="9143999" cy="835837"/>
          </a:xfrm>
        </p:spPr>
        <p:txBody>
          <a:bodyPr/>
          <a:lstStyle/>
          <a:p>
            <a:r>
              <a:rPr lang="en-US" dirty="0"/>
              <a:t>Click to edit Master title style</a:t>
            </a:r>
          </a:p>
        </p:txBody>
      </p:sp>
      <p:sp>
        <p:nvSpPr>
          <p:cNvPr id="8" name="Date Placeholder 7">
            <a:extLst>
              <a:ext uri="{FF2B5EF4-FFF2-40B4-BE49-F238E27FC236}">
                <a16:creationId xmlns:a16="http://schemas.microsoft.com/office/drawing/2014/main" id="{E6E8329B-8DC2-97FA-DCD4-3B06F7BEF0C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438C7-5750-4875-BAC5-20F576C0BE44}"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Footer Placeholder 8">
            <a:extLst>
              <a:ext uri="{FF2B5EF4-FFF2-40B4-BE49-F238E27FC236}">
                <a16:creationId xmlns:a16="http://schemas.microsoft.com/office/drawing/2014/main" id="{8F929761-F509-A8A5-C953-321E9080753E}"/>
              </a:ext>
            </a:extLst>
          </p:cNvPr>
          <p:cNvSpPr>
            <a:spLocks noGrp="1"/>
          </p:cNvSpPr>
          <p:nvPr>
            <p:ph type="ftr" sz="quarter" idx="11"/>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10" name="Slide Number Placeholder 9">
            <a:extLst>
              <a:ext uri="{FF2B5EF4-FFF2-40B4-BE49-F238E27FC236}">
                <a16:creationId xmlns:a16="http://schemas.microsoft.com/office/drawing/2014/main" id="{78279400-4722-F6AC-5F29-2628E8DDF16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1159385"/>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3E3A-126B-8893-6577-ADB365E25EC2}"/>
              </a:ext>
            </a:extLst>
          </p:cNvPr>
          <p:cNvSpPr>
            <a:spLocks noGrp="1"/>
          </p:cNvSpPr>
          <p:nvPr>
            <p:ph type="title" hasCustomPrompt="1"/>
          </p:nvPr>
        </p:nvSpPr>
        <p:spPr/>
        <p:txBody>
          <a:bodyPr/>
          <a:lstStyle/>
          <a:p>
            <a:r>
              <a:rPr lang="en-US" dirty="0"/>
              <a:t>Python demo </a:t>
            </a:r>
          </a:p>
        </p:txBody>
      </p:sp>
      <p:sp>
        <p:nvSpPr>
          <p:cNvPr id="3" name="Date Placeholder 2">
            <a:extLst>
              <a:ext uri="{FF2B5EF4-FFF2-40B4-BE49-F238E27FC236}">
                <a16:creationId xmlns:a16="http://schemas.microsoft.com/office/drawing/2014/main" id="{CEF47F9E-9223-44FC-62E2-99A66485907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3743D96-CBE8-4F3B-BB02-21B609505351}"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ED18AE49-48D5-259D-A67C-FD476C1FC44A}"/>
              </a:ext>
            </a:extLst>
          </p:cNvPr>
          <p:cNvSpPr>
            <a:spLocks noGrp="1"/>
          </p:cNvSpPr>
          <p:nvPr>
            <p:ph type="ftr" sz="quarter" idx="11"/>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5" name="Slide Number Placeholder 4">
            <a:extLst>
              <a:ext uri="{FF2B5EF4-FFF2-40B4-BE49-F238E27FC236}">
                <a16:creationId xmlns:a16="http://schemas.microsoft.com/office/drawing/2014/main" id="{238B6FDD-AA77-5AE9-9CDA-11C15EB062B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descr="Bullseye">
            <a:extLst>
              <a:ext uri="{FF2B5EF4-FFF2-40B4-BE49-F238E27FC236}">
                <a16:creationId xmlns:a16="http://schemas.microsoft.com/office/drawing/2014/main" id="{A33EF3F6-9285-FB9B-C51E-321788FDEF92}"/>
              </a:ext>
            </a:extLst>
          </p:cNvPr>
          <p:cNvSpPr/>
          <p:nvPr userDrawn="1"/>
        </p:nvSpPr>
        <p:spPr>
          <a:xfrm>
            <a:off x="181013" y="1240878"/>
            <a:ext cx="1243526" cy="124352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Content Placeholder 7">
            <a:extLst>
              <a:ext uri="{FF2B5EF4-FFF2-40B4-BE49-F238E27FC236}">
                <a16:creationId xmlns:a16="http://schemas.microsoft.com/office/drawing/2014/main" id="{833DEED3-E2E1-4A98-5CCF-6955F7403D6E}"/>
              </a:ext>
            </a:extLst>
          </p:cNvPr>
          <p:cNvSpPr>
            <a:spLocks noGrp="1"/>
          </p:cNvSpPr>
          <p:nvPr>
            <p:ph idx="1" hasCustomPrompt="1"/>
          </p:nvPr>
        </p:nvSpPr>
        <p:spPr>
          <a:xfrm>
            <a:off x="2018364" y="1501541"/>
            <a:ext cx="4048093" cy="2857500"/>
          </a:xfrm>
        </p:spPr>
        <p:txBody>
          <a:bodyPr/>
          <a:lstStyle>
            <a:lvl1pPr>
              <a:defRPr/>
            </a:lvl1pPr>
          </a:lstStyle>
          <a:p>
            <a:r>
              <a:rPr lang="en-US" dirty="0"/>
              <a:t>objective</a:t>
            </a:r>
          </a:p>
        </p:txBody>
      </p:sp>
    </p:spTree>
    <p:extLst>
      <p:ext uri="{BB962C8B-B14F-4D97-AF65-F5344CB8AC3E}">
        <p14:creationId xmlns:p14="http://schemas.microsoft.com/office/powerpoint/2010/main" val="744645690"/>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812041"/>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06EB836-C561-C26D-BCEA-729C86F8077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02BDE0-20E1-4A55-8518-89FF05A1D3CC}"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CE806463-0DBB-A9FA-8794-364426469F17}"/>
              </a:ext>
            </a:extLst>
          </p:cNvPr>
          <p:cNvSpPr>
            <a:spLocks noGrp="1"/>
          </p:cNvSpPr>
          <p:nvPr>
            <p:ph type="ftr" sz="quarter" idx="11"/>
          </p:nvPr>
        </p:nvSpPr>
        <p:spPr/>
        <p:txBody>
          <a:body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8" name="Slide Number Placeholder 7">
            <a:extLst>
              <a:ext uri="{FF2B5EF4-FFF2-40B4-BE49-F238E27FC236}">
                <a16:creationId xmlns:a16="http://schemas.microsoft.com/office/drawing/2014/main" id="{49961D49-62F8-7BCD-E196-4E87BC35E2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4">
            <a:extLst>
              <a:ext uri="{FF2B5EF4-FFF2-40B4-BE49-F238E27FC236}">
                <a16:creationId xmlns:a16="http://schemas.microsoft.com/office/drawing/2014/main" id="{6E14B85F-C0F5-86E2-280D-0DA93045B415}"/>
              </a:ext>
            </a:extLst>
          </p:cNvPr>
          <p:cNvSpPr>
            <a:spLocks noGrp="1"/>
          </p:cNvSpPr>
          <p:nvPr>
            <p:ph type="body" sz="quarter" idx="13"/>
          </p:nvPr>
        </p:nvSpPr>
        <p:spPr>
          <a:xfrm>
            <a:off x="65088" y="906463"/>
            <a:ext cx="9013824" cy="3786187"/>
          </a:xfrm>
          <a:solidFill>
            <a:schemeClr val="lt1">
              <a:alpha val="10000"/>
            </a:schemeClr>
          </a:solidFill>
          <a:ln>
            <a:noFill/>
          </a:ln>
        </p:spPr>
        <p:style>
          <a:lnRef idx="2">
            <a:schemeClr val="accent2"/>
          </a:lnRef>
          <a:fillRef idx="1">
            <a:schemeClr val="lt1"/>
          </a:fillRef>
          <a:effectRef idx="0">
            <a:schemeClr val="accent2"/>
          </a:effectRef>
          <a:fontRef idx="minor">
            <a:schemeClr val="dk1"/>
          </a:fontRef>
        </p:style>
        <p:txBody>
          <a:bodyPr/>
          <a:lstStyle>
            <a:lvl1pPr>
              <a:defRPr sz="1600">
                <a:latin typeface="Sankrit"/>
              </a:defRPr>
            </a:lvl1pPr>
            <a:lvl2pPr>
              <a:defRPr sz="1400">
                <a:latin typeface="Sankrit"/>
              </a:defRPr>
            </a:lvl2pPr>
            <a:lvl3pPr>
              <a:defRPr sz="1200">
                <a:latin typeface="Sankrit"/>
              </a:defRPr>
            </a:lvl3pPr>
            <a:lvl4pPr>
              <a:defRPr sz="1100">
                <a:latin typeface="Sankrit"/>
              </a:defRPr>
            </a:lvl4pPr>
            <a:lvl5pPr>
              <a:defRPr sz="1050">
                <a:latin typeface="Sankri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7815440"/>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1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3999" cy="830578"/>
          </a:xfrm>
          <a:prstGeom prst="rect">
            <a:avLst/>
          </a:prstGeom>
          <a:noFill/>
          <a:ln w="31750" cap="sq">
            <a:no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3999" cy="38393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B074E0E5-67FF-4F20-B42E-6FE4054E6D84}"/>
              </a:ext>
            </a:extLst>
          </p:cNvPr>
          <p:cNvCxnSpPr>
            <a:cxnSpLocks/>
          </p:cNvCxnSpPr>
          <p:nvPr userDrawn="1"/>
        </p:nvCxnSpPr>
        <p:spPr>
          <a:xfrm>
            <a:off x="-10212" y="4778532"/>
            <a:ext cx="9139005"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43B029D9-2AE4-46FC-8DC9-53098790C893}"/>
              </a:ext>
            </a:extLst>
          </p:cNvPr>
          <p:cNvSpPr/>
          <p:nvPr userDrawn="1"/>
        </p:nvSpPr>
        <p:spPr>
          <a:xfrm rot="2766474">
            <a:off x="7597231" y="2907670"/>
            <a:ext cx="1758783" cy="276999"/>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0C0">
                    <a:alpha val="12000"/>
                  </a:srgbClr>
                </a:solidFill>
                <a:effectLst/>
                <a:uLnTx/>
                <a:uFillTx/>
                <a:latin typeface="Calibri" panose="020F0502020204030204"/>
                <a:ea typeface="+mn-ea"/>
                <a:cs typeface="+mn-cs"/>
              </a:rPr>
              <a:t>Responsible and Ethical </a:t>
            </a:r>
          </a:p>
        </p:txBody>
      </p:sp>
      <p:pic>
        <p:nvPicPr>
          <p:cNvPr id="14" name="Picture 13">
            <a:extLst>
              <a:ext uri="{FF2B5EF4-FFF2-40B4-BE49-F238E27FC236}">
                <a16:creationId xmlns:a16="http://schemas.microsoft.com/office/drawing/2014/main" id="{9187C633-0481-41BD-8D6D-289EE1687293}"/>
              </a:ext>
            </a:extLst>
          </p:cNvPr>
          <p:cNvPicPr>
            <a:picLocks noChangeAspect="1"/>
          </p:cNvPicPr>
          <p:nvPr userDrawn="1"/>
        </p:nvPicPr>
        <p:blipFill>
          <a:blip r:embed="rId15"/>
          <a:stretch>
            <a:fillRect/>
          </a:stretch>
        </p:blipFill>
        <p:spPr>
          <a:xfrm>
            <a:off x="0" y="838199"/>
            <a:ext cx="9154212" cy="45719"/>
          </a:xfrm>
          <a:prstGeom prst="rect">
            <a:avLst/>
          </a:prstGeom>
        </p:spPr>
      </p:pic>
      <p:sp>
        <p:nvSpPr>
          <p:cNvPr id="5" name="Date Placeholder 3">
            <a:extLst>
              <a:ext uri="{FF2B5EF4-FFF2-40B4-BE49-F238E27FC236}">
                <a16:creationId xmlns:a16="http://schemas.microsoft.com/office/drawing/2014/main" id="{84807EC4-C36F-1A4F-9B88-674CC9F0FD00}"/>
              </a:ext>
            </a:extLst>
          </p:cNvPr>
          <p:cNvSpPr>
            <a:spLocks noGrp="1"/>
          </p:cNvSpPr>
          <p:nvPr>
            <p:ph type="dt" sz="half" idx="2"/>
          </p:nvPr>
        </p:nvSpPr>
        <p:spPr>
          <a:xfrm>
            <a:off x="0" y="4844596"/>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03985D9-4C73-4BB9-BB6F-899FB421DEAE}"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4">
            <a:extLst>
              <a:ext uri="{FF2B5EF4-FFF2-40B4-BE49-F238E27FC236}">
                <a16:creationId xmlns:a16="http://schemas.microsoft.com/office/drawing/2014/main" id="{F5AB67AB-7E23-319C-7E73-F2852EA85C68}"/>
              </a:ext>
            </a:extLst>
          </p:cNvPr>
          <p:cNvSpPr>
            <a:spLocks noGrp="1"/>
          </p:cNvSpPr>
          <p:nvPr>
            <p:ph type="ftr" sz="quarter" idx="3"/>
          </p:nvPr>
        </p:nvSpPr>
        <p:spPr>
          <a:xfrm>
            <a:off x="3028950" y="4844596"/>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dirty="0">
                <a:solidFill>
                  <a:schemeClr val="tx1"/>
                </a:solidFill>
                <a:latin typeface="Roboto" panose="02000000000000000000" pitchFamily="2" charset="0"/>
              </a:rPr>
              <a:t>Copyright © 2023 </a:t>
            </a:r>
            <a:r>
              <a:rPr lang="en-IN" dirty="0">
                <a:solidFill>
                  <a:schemeClr val="bg1">
                    <a:lumMod val="85000"/>
                  </a:schemeClr>
                </a:solidFill>
                <a:latin typeface="Roboto" panose="02000000000000000000" pitchFamily="2" charset="0"/>
              </a:rPr>
              <a:t>gridflowAI</a:t>
            </a:r>
            <a:r>
              <a:rPr lang="en-IN" dirty="0">
                <a:solidFill>
                  <a:srgbClr val="0070C0"/>
                </a:solidFill>
                <a:latin typeface="Roboto" panose="02000000000000000000" pitchFamily="2" charset="0"/>
              </a:rPr>
              <a:t> </a:t>
            </a:r>
            <a:endParaRPr lang="en-IN" dirty="0">
              <a:solidFill>
                <a:srgbClr val="92D050"/>
              </a:solidFill>
            </a:endParaRPr>
          </a:p>
        </p:txBody>
      </p:sp>
      <p:sp>
        <p:nvSpPr>
          <p:cNvPr id="7" name="Slide Number Placeholder 5">
            <a:extLst>
              <a:ext uri="{FF2B5EF4-FFF2-40B4-BE49-F238E27FC236}">
                <a16:creationId xmlns:a16="http://schemas.microsoft.com/office/drawing/2014/main" id="{932238B8-1B0A-C719-AADC-108CF20579D4}"/>
              </a:ext>
            </a:extLst>
          </p:cNvPr>
          <p:cNvSpPr>
            <a:spLocks noGrp="1"/>
          </p:cNvSpPr>
          <p:nvPr>
            <p:ph type="sldNum" sz="quarter" idx="4"/>
          </p:nvPr>
        </p:nvSpPr>
        <p:spPr>
          <a:xfrm>
            <a:off x="6971284" y="4844596"/>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9F42A6C8-43EC-8012-ADD9-DE4F1B3B8FD2}"/>
              </a:ext>
            </a:extLst>
          </p:cNvPr>
          <p:cNvSpPr/>
          <p:nvPr userDrawn="1"/>
        </p:nvSpPr>
        <p:spPr>
          <a:xfrm>
            <a:off x="7009720" y="-33414"/>
            <a:ext cx="2157509" cy="538728"/>
          </a:xfrm>
          <a:prstGeom prst="rect">
            <a:avLst/>
          </a:prstGeom>
          <a:blipFill dpi="0" rotWithShape="1">
            <a:blip r:embed="rId16">
              <a:alphaModFix amt="9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36371CF-52E9-EB9C-0D5F-50BA776E5029}"/>
              </a:ext>
            </a:extLst>
          </p:cNvPr>
          <p:cNvSpPr/>
          <p:nvPr userDrawn="1"/>
        </p:nvSpPr>
        <p:spPr>
          <a:xfrm rot="18914477">
            <a:off x="7538542" y="1521513"/>
            <a:ext cx="1758783" cy="276999"/>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70C0">
                    <a:alpha val="12000"/>
                  </a:srgbClr>
                </a:solidFill>
                <a:effectLst/>
                <a:uLnTx/>
                <a:uFillTx/>
                <a:latin typeface="Calibri" panose="020F0502020204030204"/>
                <a:ea typeface="+mn-ea"/>
                <a:cs typeface="+mn-cs"/>
              </a:rPr>
              <a:t>AI for Everyone</a:t>
            </a:r>
          </a:p>
        </p:txBody>
      </p:sp>
    </p:spTree>
    <p:extLst>
      <p:ext uri="{BB962C8B-B14F-4D97-AF65-F5344CB8AC3E}">
        <p14:creationId xmlns:p14="http://schemas.microsoft.com/office/powerpoint/2010/main" val="3795630210"/>
      </p:ext>
    </p:extLst>
  </p:cSld>
  <p:clrMap bg1="lt1" tx1="dk1" bg2="lt2" tx2="dk2" accent1="accent1" accent2="accent2" accent3="accent3" accent4="accent4" accent5="accent5" accent6="accent6" hlink="hlink" folHlink="folHlink"/>
  <p:sldLayoutIdLst>
    <p:sldLayoutId id="2147484602" r:id="rId1"/>
    <p:sldLayoutId id="2147484592" r:id="rId2"/>
    <p:sldLayoutId id="2147484593" r:id="rId3"/>
    <p:sldLayoutId id="2147484594" r:id="rId4"/>
    <p:sldLayoutId id="2147484596" r:id="rId5"/>
    <p:sldLayoutId id="2147484597" r:id="rId6"/>
    <p:sldLayoutId id="2147484595" r:id="rId7"/>
    <p:sldLayoutId id="2147484599" r:id="rId8"/>
    <p:sldLayoutId id="2147484598" r:id="rId9"/>
    <p:sldLayoutId id="2147484603" r:id="rId10"/>
    <p:sldLayoutId id="2147484600" r:id="rId11"/>
    <p:sldLayoutId id="2147484601" r:id="rId12"/>
  </p:sldLayoutIdLst>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hf hd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subTitle" idx="1"/>
          </p:nvPr>
        </p:nvSpPr>
        <p:spPr>
          <a:xfrm>
            <a:off x="0" y="2780246"/>
            <a:ext cx="9133788" cy="649477"/>
          </a:xfrm>
          <a:prstGeom prst="rect">
            <a:avLst/>
          </a:prstGeom>
          <a:solidFill>
            <a:schemeClr val="lt1">
              <a:alpha val="29803"/>
            </a:schemeClr>
          </a:solidFill>
          <a:ln w="9525" cap="flat" cmpd="sng">
            <a:solidFill>
              <a:schemeClr val="lt1"/>
            </a:solidFill>
            <a:prstDash val="solid"/>
            <a:round/>
            <a:headEnd type="none" w="sm" len="sm"/>
            <a:tailEnd type="none" w="sm" len="sm"/>
          </a:ln>
        </p:spPr>
        <p:txBody>
          <a:bodyPr spcFirstLastPara="1" wrap="square" lIns="91425" tIns="45700" rIns="91425" bIns="45700" anchor="ctr" anchorCtr="1">
            <a:normAutofit/>
          </a:bodyPr>
          <a:lstStyle/>
          <a:p>
            <a:pPr marL="0" lvl="0" indent="0" algn="ctr" rtl="0">
              <a:lnSpc>
                <a:spcPct val="100000"/>
              </a:lnSpc>
              <a:spcBef>
                <a:spcPts val="0"/>
              </a:spcBef>
              <a:spcAft>
                <a:spcPts val="0"/>
              </a:spcAft>
              <a:buSzPts val="1800"/>
              <a:buNone/>
            </a:pPr>
            <a:r>
              <a:rPr lang="en-US" dirty="0"/>
              <a:t>Windows, ubuntu</a:t>
            </a:r>
            <a:endParaRPr dirty="0"/>
          </a:p>
        </p:txBody>
      </p:sp>
      <p:sp>
        <p:nvSpPr>
          <p:cNvPr id="69" name="Google Shape;69;p1"/>
          <p:cNvSpPr txBox="1">
            <a:spLocks noGrp="1"/>
          </p:cNvSpPr>
          <p:nvPr>
            <p:ph type="ctrTitle"/>
          </p:nvPr>
        </p:nvSpPr>
        <p:spPr>
          <a:xfrm>
            <a:off x="10212" y="1389794"/>
            <a:ext cx="9133788" cy="1396357"/>
          </a:xfrm>
          <a:prstGeom prst="rect">
            <a:avLst/>
          </a:prstGeom>
          <a:noFill/>
          <a:ln w="9525" cap="flat" cmpd="sng">
            <a:solidFill>
              <a:schemeClr val="accent1"/>
            </a:solidFill>
            <a:prstDash val="solid"/>
            <a:round/>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00B050"/>
              </a:buClr>
              <a:buSzPts val="2800"/>
              <a:buFont typeface="Arial"/>
              <a:buNone/>
            </a:pPr>
            <a:r>
              <a:rPr lang="en-US" dirty="0"/>
              <a:t>Install python</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3" name="Title 2">
            <a:extLst>
              <a:ext uri="{FF2B5EF4-FFF2-40B4-BE49-F238E27FC236}">
                <a16:creationId xmlns:a16="http://schemas.microsoft.com/office/drawing/2014/main" id="{9FFE4AED-6FF4-8427-3ED2-B28157E53DB5}"/>
              </a:ext>
            </a:extLst>
          </p:cNvPr>
          <p:cNvSpPr>
            <a:spLocks noGrp="1"/>
          </p:cNvSpPr>
          <p:nvPr>
            <p:ph type="title"/>
          </p:nvPr>
        </p:nvSpPr>
        <p:spPr/>
        <p:txBody>
          <a:bodyPr/>
          <a:lstStyle/>
          <a:p>
            <a:r>
              <a:rPr lang="en-US" dirty="0"/>
              <a:t>Agenda</a:t>
            </a:r>
            <a:endParaRPr lang="en-IN" dirty="0"/>
          </a:p>
        </p:txBody>
      </p:sp>
      <p:sp>
        <p:nvSpPr>
          <p:cNvPr id="76" name="Google Shape;76;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900"/>
              <a:buFont typeface="Calibri"/>
              <a:buNone/>
            </a:pPr>
            <a:fld id="{059B13A9-2DB1-4D00-B365-04A48E844F7D}" type="datetime1">
              <a:rPr lang="en-IN" sz="900" b="0" i="0" u="none" strike="noStrike" cap="none" smtClean="0">
                <a:solidFill>
                  <a:srgbClr val="888888"/>
                </a:solidFill>
                <a:latin typeface="Calibri"/>
                <a:cs typeface="Calibri"/>
                <a:sym typeface="Calibri"/>
              </a:rPr>
              <a:t>05-08-2023</a:t>
            </a:fld>
            <a:endParaRPr sz="900" b="0" i="0" u="none" strike="noStrike" cap="none">
              <a:solidFill>
                <a:srgbClr val="888888"/>
              </a:solidFill>
              <a:latin typeface="Calibri"/>
              <a:ea typeface="Calibri"/>
              <a:cs typeface="Calibri"/>
              <a:sym typeface="Calibri"/>
            </a:endParaRPr>
          </a:p>
        </p:txBody>
      </p:sp>
      <p:sp>
        <p:nvSpPr>
          <p:cNvPr id="77" name="Google Shape;77;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dk1"/>
                </a:solidFill>
                <a:latin typeface="Roboto"/>
                <a:ea typeface="Roboto"/>
                <a:cs typeface="Roboto"/>
                <a:sym typeface="Roboto"/>
              </a:rPr>
              <a:t>Copyright © 2023 </a:t>
            </a:r>
            <a:r>
              <a:rPr lang="en-US">
                <a:solidFill>
                  <a:srgbClr val="0070C0"/>
                </a:solidFill>
                <a:latin typeface="Roboto"/>
                <a:ea typeface="Roboto"/>
                <a:cs typeface="Roboto"/>
                <a:sym typeface="Roboto"/>
              </a:rPr>
              <a:t>gridflowAI </a:t>
            </a:r>
            <a:endParaRPr>
              <a:solidFill>
                <a:srgbClr val="92D050"/>
              </a:solidFill>
            </a:endParaRPr>
          </a:p>
        </p:txBody>
      </p:sp>
      <p:sp>
        <p:nvSpPr>
          <p:cNvPr id="78" name="Google Shape;78;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900"/>
              <a:buFont typeface="Calibri"/>
              <a:buNone/>
            </a:pPr>
            <a:fld id="{00000000-1234-1234-1234-123412341234}" type="slidenum">
              <a:rPr lang="en-US" sz="900" b="0" i="0" u="none" strike="noStrike" cap="none">
                <a:solidFill>
                  <a:srgbClr val="888888"/>
                </a:solidFill>
                <a:latin typeface="Calibri"/>
                <a:ea typeface="Calibri"/>
                <a:cs typeface="Calibri"/>
                <a:sym typeface="Calibri"/>
              </a:rPr>
              <a:t>2</a:t>
            </a:fld>
            <a:endParaRPr sz="900" b="0" i="0" u="none" strike="noStrike" cap="none" dirty="0">
              <a:solidFill>
                <a:srgbClr val="888888"/>
              </a:solidFill>
              <a:latin typeface="Calibri"/>
              <a:ea typeface="Calibri"/>
              <a:cs typeface="Calibri"/>
              <a:sym typeface="Calibri"/>
            </a:endParaRPr>
          </a:p>
        </p:txBody>
      </p:sp>
      <p:sp>
        <p:nvSpPr>
          <p:cNvPr id="74" name="Google Shape;74;p2"/>
          <p:cNvSpPr txBox="1">
            <a:spLocks noGrp="1"/>
          </p:cNvSpPr>
          <p:nvPr>
            <p:ph type="body" idx="1"/>
          </p:nvPr>
        </p:nvSpPr>
        <p:spPr>
          <a:prstGeom prst="rect">
            <a:avLst/>
          </a:prstGeom>
          <a:solidFill>
            <a:srgbClr val="E4EBF2">
              <a:alpha val="28627"/>
            </a:srgbClr>
          </a:solidFill>
          <a:ln>
            <a:noFill/>
          </a:ln>
        </p:spPr>
        <p:txBody>
          <a:bodyPr spcFirstLastPara="1" wrap="square" lIns="91425" tIns="45700" rIns="91425" bIns="45700" anchor="t" anchorCtr="0">
            <a:normAutofit/>
          </a:bodyPr>
          <a:lstStyle/>
          <a:p>
            <a:pPr marL="376238" indent="-285750">
              <a:spcBef>
                <a:spcPts val="0"/>
              </a:spcBef>
              <a:buSzPts val="1425"/>
            </a:pPr>
            <a:r>
              <a:rPr lang="en-US" dirty="0"/>
              <a:t>Installing Python</a:t>
            </a:r>
          </a:p>
          <a:p>
            <a:pPr marL="376238" indent="-285750">
              <a:spcBef>
                <a:spcPts val="0"/>
              </a:spcBef>
              <a:buSzPts val="1425"/>
            </a:pPr>
            <a:endParaRPr lang="en-US" dirty="0"/>
          </a:p>
          <a:p>
            <a:pPr marL="376238" lvl="0" indent="-285750" algn="l" rtl="0">
              <a:lnSpc>
                <a:spcPct val="100000"/>
              </a:lnSpc>
              <a:spcBef>
                <a:spcPts val="0"/>
              </a:spcBef>
              <a:spcAft>
                <a:spcPts val="0"/>
              </a:spcAft>
              <a:buSzPts val="1425"/>
              <a:buFontTx/>
              <a:buChar char="-"/>
            </a:pPr>
            <a:endParaRPr lang="en-US" dirty="0"/>
          </a:p>
          <a:p>
            <a:pPr marL="376238" lvl="0" indent="-285750" algn="l" rtl="0">
              <a:lnSpc>
                <a:spcPct val="100000"/>
              </a:lnSpc>
              <a:spcBef>
                <a:spcPts val="0"/>
              </a:spcBef>
              <a:spcAft>
                <a:spcPts val="0"/>
              </a:spcAft>
              <a:buSzPts val="1425"/>
              <a:buFontTx/>
              <a:buChar char="-"/>
            </a:pPr>
            <a:endParaRPr lang="en-US" dirty="0"/>
          </a:p>
          <a:p>
            <a:pPr marL="376238" lvl="0" indent="-285750" algn="l" rtl="0">
              <a:lnSpc>
                <a:spcPct val="100000"/>
              </a:lnSpc>
              <a:spcBef>
                <a:spcPts val="0"/>
              </a:spcBef>
              <a:spcAft>
                <a:spcPts val="0"/>
              </a:spcAft>
              <a:buSzPts val="1425"/>
              <a:buFontTx/>
              <a:buChar char="-"/>
            </a:pPr>
            <a:endParaRPr lang="en-US" dirty="0"/>
          </a:p>
          <a:p>
            <a:pPr marL="376238" lvl="0" indent="-285750" algn="l" rtl="0">
              <a:lnSpc>
                <a:spcPct val="100000"/>
              </a:lnSpc>
              <a:spcBef>
                <a:spcPts val="0"/>
              </a:spcBef>
              <a:spcAft>
                <a:spcPts val="0"/>
              </a:spcAft>
              <a:buSzPts val="1425"/>
              <a:buFontTx/>
              <a:buChar char="-"/>
            </a:pPr>
            <a:endParaRPr lang="en-US" dirty="0"/>
          </a:p>
          <a:p>
            <a:pPr marL="376238" lvl="0" indent="-285750" algn="l" rtl="0">
              <a:lnSpc>
                <a:spcPct val="100000"/>
              </a:lnSpc>
              <a:spcBef>
                <a:spcPts val="0"/>
              </a:spcBef>
              <a:spcAft>
                <a:spcPts val="0"/>
              </a:spcAft>
              <a:buSzPts val="1425"/>
              <a:buFontTx/>
              <a:buChar char="-"/>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1">
            <a:extLst>
              <a:ext uri="{FF2B5EF4-FFF2-40B4-BE49-F238E27FC236}">
                <a16:creationId xmlns:a16="http://schemas.microsoft.com/office/drawing/2014/main" id="{3460FFD2-C82A-09DC-B2D8-F2C659C7E06F}"/>
              </a:ext>
            </a:extLst>
          </p:cNvPr>
          <p:cNvGraphicFramePr>
            <a:graphicFrameLocks noGrp="1"/>
          </p:cNvGraphicFramePr>
          <p:nvPr>
            <p:ph idx="1"/>
          </p:nvPr>
        </p:nvGraphicFramePr>
        <p:xfrm>
          <a:off x="-3097" y="898215"/>
          <a:ext cx="9134010" cy="3828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88443760-46E8-14EF-5507-15ED8932CDE3}"/>
              </a:ext>
            </a:extLst>
          </p:cNvPr>
          <p:cNvSpPr>
            <a:spLocks noGrp="1"/>
          </p:cNvSpPr>
          <p:nvPr>
            <p:ph type="title"/>
          </p:nvPr>
        </p:nvSpPr>
        <p:spPr/>
        <p:txBody>
          <a:bodyPr>
            <a:normAutofit/>
          </a:bodyPr>
          <a:lstStyle/>
          <a:p>
            <a:r>
              <a:rPr lang="en-IN" dirty="0"/>
              <a:t>Installing python (ANACONDA, VSCODE, COLAB)</a:t>
            </a:r>
          </a:p>
        </p:txBody>
      </p:sp>
      <p:sp>
        <p:nvSpPr>
          <p:cNvPr id="4" name="Date Placeholder 3">
            <a:extLst>
              <a:ext uri="{FF2B5EF4-FFF2-40B4-BE49-F238E27FC236}">
                <a16:creationId xmlns:a16="http://schemas.microsoft.com/office/drawing/2014/main" id="{8CB437A6-66E8-7EAD-E2FA-060A8301FD2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438C7-5750-4875-BAC5-20F576C0BE44}"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75751F3-A51A-E8DA-7961-AFA3612F3FF7}"/>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6" name="Slide Number Placeholder 5">
            <a:extLst>
              <a:ext uri="{FF2B5EF4-FFF2-40B4-BE49-F238E27FC236}">
                <a16:creationId xmlns:a16="http://schemas.microsoft.com/office/drawing/2014/main" id="{8C47FA85-EBF2-959D-5FCC-254707AAAE5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593332"/>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graphicEl>
                                              <a:dgm id="{71EA8869-5881-4A89-B096-CA7D20185105}"/>
                                            </p:graphicEl>
                                          </p:spTgt>
                                        </p:tgtEl>
                                        <p:attrNameLst>
                                          <p:attrName>style.visibility</p:attrName>
                                        </p:attrNameLst>
                                      </p:cBhvr>
                                      <p:to>
                                        <p:strVal val="visible"/>
                                      </p:to>
                                    </p:set>
                                    <p:anim calcmode="lin" valueType="num">
                                      <p:cBhvr additive="base">
                                        <p:cTn id="7" dur="500" fill="hold"/>
                                        <p:tgtEl>
                                          <p:spTgt spid="8">
                                            <p:graphicEl>
                                              <a:dgm id="{71EA8869-5881-4A89-B096-CA7D20185105}"/>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graphicEl>
                                              <a:dgm id="{71EA8869-5881-4A89-B096-CA7D20185105}"/>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graphicEl>
                                              <a:dgm id="{DE369E3F-A394-4F66-A552-6B0D087BCE4B}"/>
                                            </p:graphicEl>
                                          </p:spTgt>
                                        </p:tgtEl>
                                        <p:attrNameLst>
                                          <p:attrName>style.visibility</p:attrName>
                                        </p:attrNameLst>
                                      </p:cBhvr>
                                      <p:to>
                                        <p:strVal val="visible"/>
                                      </p:to>
                                    </p:set>
                                    <p:anim calcmode="lin" valueType="num">
                                      <p:cBhvr additive="base">
                                        <p:cTn id="11" dur="500" fill="hold"/>
                                        <p:tgtEl>
                                          <p:spTgt spid="8">
                                            <p:graphicEl>
                                              <a:dgm id="{DE369E3F-A394-4F66-A552-6B0D087BCE4B}"/>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graphicEl>
                                              <a:dgm id="{DE369E3F-A394-4F66-A552-6B0D087BCE4B}"/>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graphicEl>
                                              <a:dgm id="{42727482-B684-434A-97B5-38FB5857AFAD}"/>
                                            </p:graphicEl>
                                          </p:spTgt>
                                        </p:tgtEl>
                                        <p:attrNameLst>
                                          <p:attrName>style.visibility</p:attrName>
                                        </p:attrNameLst>
                                      </p:cBhvr>
                                      <p:to>
                                        <p:strVal val="visible"/>
                                      </p:to>
                                    </p:set>
                                    <p:anim calcmode="lin" valueType="num">
                                      <p:cBhvr additive="base">
                                        <p:cTn id="17" dur="500" fill="hold"/>
                                        <p:tgtEl>
                                          <p:spTgt spid="8">
                                            <p:graphicEl>
                                              <a:dgm id="{42727482-B684-434A-97B5-38FB5857AFAD}"/>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graphicEl>
                                              <a:dgm id="{42727482-B684-434A-97B5-38FB5857AFAD}"/>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graphicEl>
                                              <a:dgm id="{5CBB3ED8-02B8-475D-BABA-68271E4E8263}"/>
                                            </p:graphicEl>
                                          </p:spTgt>
                                        </p:tgtEl>
                                        <p:attrNameLst>
                                          <p:attrName>style.visibility</p:attrName>
                                        </p:attrNameLst>
                                      </p:cBhvr>
                                      <p:to>
                                        <p:strVal val="visible"/>
                                      </p:to>
                                    </p:set>
                                    <p:anim calcmode="lin" valueType="num">
                                      <p:cBhvr additive="base">
                                        <p:cTn id="21" dur="500" fill="hold"/>
                                        <p:tgtEl>
                                          <p:spTgt spid="8">
                                            <p:graphicEl>
                                              <a:dgm id="{5CBB3ED8-02B8-475D-BABA-68271E4E8263}"/>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graphicEl>
                                              <a:dgm id="{5CBB3ED8-02B8-475D-BABA-68271E4E8263}"/>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graphicEl>
                                              <a:dgm id="{2DC3D1B4-73D2-4055-8D36-94210FE24E83}"/>
                                            </p:graphicEl>
                                          </p:spTgt>
                                        </p:tgtEl>
                                        <p:attrNameLst>
                                          <p:attrName>style.visibility</p:attrName>
                                        </p:attrNameLst>
                                      </p:cBhvr>
                                      <p:to>
                                        <p:strVal val="visible"/>
                                      </p:to>
                                    </p:set>
                                    <p:anim calcmode="lin" valueType="num">
                                      <p:cBhvr additive="base">
                                        <p:cTn id="27" dur="500" fill="hold"/>
                                        <p:tgtEl>
                                          <p:spTgt spid="8">
                                            <p:graphicEl>
                                              <a:dgm id="{2DC3D1B4-73D2-4055-8D36-94210FE24E83}"/>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graphicEl>
                                              <a:dgm id="{2DC3D1B4-73D2-4055-8D36-94210FE24E83}"/>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graphicEl>
                                              <a:dgm id="{B805C43E-688B-4CF0-B68C-047632DE2BBA}"/>
                                            </p:graphicEl>
                                          </p:spTgt>
                                        </p:tgtEl>
                                        <p:attrNameLst>
                                          <p:attrName>style.visibility</p:attrName>
                                        </p:attrNameLst>
                                      </p:cBhvr>
                                      <p:to>
                                        <p:strVal val="visible"/>
                                      </p:to>
                                    </p:set>
                                    <p:anim calcmode="lin" valueType="num">
                                      <p:cBhvr additive="base">
                                        <p:cTn id="31" dur="500" fill="hold"/>
                                        <p:tgtEl>
                                          <p:spTgt spid="8">
                                            <p:graphicEl>
                                              <a:dgm id="{B805C43E-688B-4CF0-B68C-047632DE2BBA}"/>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graphicEl>
                                              <a:dgm id="{B805C43E-688B-4CF0-B68C-047632DE2BBA}"/>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graphicEl>
                                              <a:dgm id="{1D656382-4AA1-4B15-BE76-7DB251E52470}"/>
                                            </p:graphicEl>
                                          </p:spTgt>
                                        </p:tgtEl>
                                        <p:attrNameLst>
                                          <p:attrName>style.visibility</p:attrName>
                                        </p:attrNameLst>
                                      </p:cBhvr>
                                      <p:to>
                                        <p:strVal val="visible"/>
                                      </p:to>
                                    </p:set>
                                    <p:anim calcmode="lin" valueType="num">
                                      <p:cBhvr additive="base">
                                        <p:cTn id="37" dur="500" fill="hold"/>
                                        <p:tgtEl>
                                          <p:spTgt spid="8">
                                            <p:graphicEl>
                                              <a:dgm id="{1D656382-4AA1-4B15-BE76-7DB251E5247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graphicEl>
                                              <a:dgm id="{1D656382-4AA1-4B15-BE76-7DB251E52470}"/>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graphicEl>
                                              <a:dgm id="{3213A17D-A64A-4F6F-BAB0-B30CBFCAA741}"/>
                                            </p:graphicEl>
                                          </p:spTgt>
                                        </p:tgtEl>
                                        <p:attrNameLst>
                                          <p:attrName>style.visibility</p:attrName>
                                        </p:attrNameLst>
                                      </p:cBhvr>
                                      <p:to>
                                        <p:strVal val="visible"/>
                                      </p:to>
                                    </p:set>
                                    <p:anim calcmode="lin" valueType="num">
                                      <p:cBhvr additive="base">
                                        <p:cTn id="41" dur="500" fill="hold"/>
                                        <p:tgtEl>
                                          <p:spTgt spid="8">
                                            <p:graphicEl>
                                              <a:dgm id="{3213A17D-A64A-4F6F-BAB0-B30CBFCAA741}"/>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8">
                                            <p:graphicEl>
                                              <a:dgm id="{3213A17D-A64A-4F6F-BAB0-B30CBFCAA74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A2235-AC33-3360-FD2A-63D127960554}"/>
              </a:ext>
            </a:extLst>
          </p:cNvPr>
          <p:cNvSpPr>
            <a:spLocks noGrp="1"/>
          </p:cNvSpPr>
          <p:nvPr>
            <p:ph idx="1"/>
          </p:nvPr>
        </p:nvSpPr>
        <p:spPr/>
        <p:txBody>
          <a:bodyPr>
            <a:normAutofit/>
          </a:bodyPr>
          <a:lstStyle/>
          <a:p>
            <a:r>
              <a:rPr lang="en-US" b="1" dirty="0"/>
              <a:t>Download Anaconda</a:t>
            </a:r>
            <a:r>
              <a:rPr lang="en-US" dirty="0"/>
              <a:t>:</a:t>
            </a:r>
          </a:p>
          <a:p>
            <a:pPr lvl="1"/>
            <a:r>
              <a:rPr lang="en-US" dirty="0"/>
              <a:t>Go to the Anaconda website (</a:t>
            </a:r>
            <a:r>
              <a:rPr lang="en-US" dirty="0">
                <a:solidFill>
                  <a:srgbClr val="00B0F0"/>
                </a:solidFill>
              </a:rPr>
              <a:t>https://www.anaconda.com/products/individual</a:t>
            </a:r>
            <a:r>
              <a:rPr lang="en-US" dirty="0"/>
              <a:t>) and download the latest version of Anaconda for Windows. Make sure to download the appropriate version (32-bit or 64-bit) depending on your operating system.</a:t>
            </a:r>
          </a:p>
          <a:p>
            <a:pPr lvl="1"/>
            <a:endParaRPr lang="en-US" dirty="0"/>
          </a:p>
          <a:p>
            <a:r>
              <a:rPr lang="en-US" b="1" dirty="0"/>
              <a:t>Run the Installer</a:t>
            </a:r>
            <a:r>
              <a:rPr lang="en-US" dirty="0"/>
              <a:t>:</a:t>
            </a:r>
          </a:p>
          <a:p>
            <a:pPr lvl="1"/>
            <a:r>
              <a:rPr lang="en-US" dirty="0"/>
              <a:t>Locate the downloaded Anaconda installer file (usually named something like Anaconda3-2021.05-Windows-x86_64.exe). Double-click on the file to run the installer.</a:t>
            </a:r>
          </a:p>
          <a:p>
            <a:pPr lvl="1"/>
            <a:endParaRPr lang="en-US" dirty="0"/>
          </a:p>
          <a:p>
            <a:r>
              <a:rPr lang="en-US" b="1" dirty="0"/>
              <a:t>User Account Control (UAC) Prompt</a:t>
            </a:r>
            <a:r>
              <a:rPr lang="en-US" dirty="0"/>
              <a:t>:</a:t>
            </a:r>
          </a:p>
          <a:p>
            <a:pPr lvl="1"/>
            <a:r>
              <a:rPr lang="en-US" dirty="0"/>
              <a:t>If prompted by the User Account Control, click "Yes" to allow the installer to make changes to your system.</a:t>
            </a:r>
          </a:p>
        </p:txBody>
      </p:sp>
      <p:sp>
        <p:nvSpPr>
          <p:cNvPr id="3" name="Title 2">
            <a:extLst>
              <a:ext uri="{FF2B5EF4-FFF2-40B4-BE49-F238E27FC236}">
                <a16:creationId xmlns:a16="http://schemas.microsoft.com/office/drawing/2014/main" id="{94FCB5E4-5709-7C1B-0973-5FD7286C7646}"/>
              </a:ext>
            </a:extLst>
          </p:cNvPr>
          <p:cNvSpPr>
            <a:spLocks noGrp="1"/>
          </p:cNvSpPr>
          <p:nvPr>
            <p:ph type="title"/>
          </p:nvPr>
        </p:nvSpPr>
        <p:spPr/>
        <p:txBody>
          <a:bodyPr/>
          <a:lstStyle/>
          <a:p>
            <a:r>
              <a:rPr lang="en-US" dirty="0"/>
              <a:t>windows</a:t>
            </a:r>
            <a:endParaRPr lang="en-IN" dirty="0"/>
          </a:p>
        </p:txBody>
      </p:sp>
      <p:sp>
        <p:nvSpPr>
          <p:cNvPr id="4" name="Date Placeholder 3">
            <a:extLst>
              <a:ext uri="{FF2B5EF4-FFF2-40B4-BE49-F238E27FC236}">
                <a16:creationId xmlns:a16="http://schemas.microsoft.com/office/drawing/2014/main" id="{EC125DDD-859B-B7C5-D363-AAB55D32D9E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438C7-5750-4875-BAC5-20F576C0BE44}"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56CC70B-EF97-15F5-A571-742BA12068F2}"/>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6" name="Slide Number Placeholder 5">
            <a:extLst>
              <a:ext uri="{FF2B5EF4-FFF2-40B4-BE49-F238E27FC236}">
                <a16:creationId xmlns:a16="http://schemas.microsoft.com/office/drawing/2014/main" id="{ED77538B-91B9-EACF-7D63-BDF50F65B8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882024"/>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A2235-AC33-3360-FD2A-63D127960554}"/>
              </a:ext>
            </a:extLst>
          </p:cNvPr>
          <p:cNvSpPr>
            <a:spLocks noGrp="1"/>
          </p:cNvSpPr>
          <p:nvPr>
            <p:ph idx="1"/>
          </p:nvPr>
        </p:nvSpPr>
        <p:spPr/>
        <p:txBody>
          <a:bodyPr>
            <a:normAutofit/>
          </a:bodyPr>
          <a:lstStyle/>
          <a:p>
            <a:r>
              <a:rPr lang="en-US" b="1" dirty="0"/>
              <a:t>Anaconda Setup</a:t>
            </a:r>
            <a:r>
              <a:rPr lang="en-US" dirty="0"/>
              <a:t>:</a:t>
            </a:r>
          </a:p>
          <a:p>
            <a:pPr lvl="1"/>
            <a:r>
              <a:rPr lang="en-US" dirty="0"/>
              <a:t>The Anaconda installer will launch. Follow the on-screen instructions to set up Anaconda. You can choose the installation options such as installation location, adding Anaconda to your PATH (recommended), and associating Anaconda with Python files (also recommended). Select the options according to your preference.</a:t>
            </a:r>
          </a:p>
          <a:p>
            <a:r>
              <a:rPr lang="en-US" b="1" dirty="0"/>
              <a:t>Completing the Installation</a:t>
            </a:r>
            <a:r>
              <a:rPr lang="en-US" dirty="0"/>
              <a:t>:</a:t>
            </a:r>
          </a:p>
          <a:p>
            <a:pPr lvl="1"/>
            <a:r>
              <a:rPr lang="en-US" dirty="0"/>
              <a:t>After setting up the installation preferences, click the "Install" button to begin the installation process. It might take a few minutes to complete.</a:t>
            </a:r>
          </a:p>
          <a:p>
            <a:r>
              <a:rPr lang="en-US" b="1" dirty="0"/>
              <a:t>Completing the Anaconda Installation</a:t>
            </a:r>
            <a:r>
              <a:rPr lang="en-US" dirty="0"/>
              <a:t>:</a:t>
            </a:r>
          </a:p>
          <a:p>
            <a:pPr lvl="1"/>
            <a:r>
              <a:rPr lang="en-US" dirty="0"/>
              <a:t>Once the installation is finished, you will see a message indicating that the installation was successful. Click the "Next" button to proceed.</a:t>
            </a:r>
          </a:p>
          <a:p>
            <a:r>
              <a:rPr lang="en-US" b="1" dirty="0"/>
              <a:t>Installation Completed</a:t>
            </a:r>
            <a:r>
              <a:rPr lang="en-US" dirty="0"/>
              <a:t>:</a:t>
            </a:r>
          </a:p>
          <a:p>
            <a:pPr lvl="1"/>
            <a:r>
              <a:rPr lang="en-US" dirty="0"/>
              <a:t>That's it! Anaconda is now installed on your Windows machine. </a:t>
            </a:r>
          </a:p>
          <a:p>
            <a:r>
              <a:rPr lang="en-US" b="1" dirty="0"/>
              <a:t>Verify Installation</a:t>
            </a:r>
            <a:r>
              <a:rPr lang="en-US" dirty="0"/>
              <a:t>:</a:t>
            </a:r>
          </a:p>
          <a:p>
            <a:pPr lvl="1"/>
            <a:r>
              <a:rPr lang="en-US" dirty="0" err="1"/>
              <a:t>conda</a:t>
            </a:r>
            <a:r>
              <a:rPr lang="en-US" dirty="0"/>
              <a:t> --version</a:t>
            </a:r>
            <a:endParaRPr lang="en-IN" dirty="0"/>
          </a:p>
        </p:txBody>
      </p:sp>
      <p:sp>
        <p:nvSpPr>
          <p:cNvPr id="3" name="Title 2">
            <a:extLst>
              <a:ext uri="{FF2B5EF4-FFF2-40B4-BE49-F238E27FC236}">
                <a16:creationId xmlns:a16="http://schemas.microsoft.com/office/drawing/2014/main" id="{94FCB5E4-5709-7C1B-0973-5FD7286C7646}"/>
              </a:ext>
            </a:extLst>
          </p:cNvPr>
          <p:cNvSpPr>
            <a:spLocks noGrp="1"/>
          </p:cNvSpPr>
          <p:nvPr>
            <p:ph type="title"/>
          </p:nvPr>
        </p:nvSpPr>
        <p:spPr/>
        <p:txBody>
          <a:bodyPr/>
          <a:lstStyle/>
          <a:p>
            <a:r>
              <a:rPr lang="en-US" dirty="0"/>
              <a:t>windows</a:t>
            </a:r>
            <a:endParaRPr lang="en-IN" dirty="0"/>
          </a:p>
        </p:txBody>
      </p:sp>
      <p:sp>
        <p:nvSpPr>
          <p:cNvPr id="4" name="Date Placeholder 3">
            <a:extLst>
              <a:ext uri="{FF2B5EF4-FFF2-40B4-BE49-F238E27FC236}">
                <a16:creationId xmlns:a16="http://schemas.microsoft.com/office/drawing/2014/main" id="{EC125DDD-859B-B7C5-D363-AAB55D32D9E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438C7-5750-4875-BAC5-20F576C0BE44}"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56CC70B-EF97-15F5-A571-742BA12068F2}"/>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6" name="Slide Number Placeholder 5">
            <a:extLst>
              <a:ext uri="{FF2B5EF4-FFF2-40B4-BE49-F238E27FC236}">
                <a16:creationId xmlns:a16="http://schemas.microsoft.com/office/drawing/2014/main" id="{ED77538B-91B9-EACF-7D63-BDF50F65B8B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828221"/>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E46AF7-6B93-7111-E763-ECF360EE7ABF}"/>
              </a:ext>
            </a:extLst>
          </p:cNvPr>
          <p:cNvSpPr>
            <a:spLocks noGrp="1"/>
          </p:cNvSpPr>
          <p:nvPr>
            <p:ph idx="1"/>
          </p:nvPr>
        </p:nvSpPr>
        <p:spPr/>
        <p:txBody>
          <a:bodyPr>
            <a:noAutofit/>
          </a:bodyPr>
          <a:lstStyle/>
          <a:p>
            <a:r>
              <a:rPr lang="en-US" sz="1200" dirty="0"/>
              <a:t>Download Anaconda:</a:t>
            </a:r>
          </a:p>
          <a:p>
            <a:pPr lvl="1"/>
            <a:r>
              <a:rPr lang="en-US" sz="1050" dirty="0"/>
              <a:t>Go to the Anaconda website (</a:t>
            </a:r>
            <a:r>
              <a:rPr lang="en-US" sz="1050" dirty="0">
                <a:solidFill>
                  <a:srgbClr val="00B0F0"/>
                </a:solidFill>
              </a:rPr>
              <a:t>https://www.anaconda.com/products/individual</a:t>
            </a:r>
            <a:r>
              <a:rPr lang="en-US" sz="1050" dirty="0"/>
              <a:t>) and download the latest version of Anaconda for Linux. Make sure to download the appropriate version (32-bit or 64-bit) depending on your system.</a:t>
            </a:r>
          </a:p>
          <a:p>
            <a:r>
              <a:rPr lang="en-US" sz="1200" dirty="0"/>
              <a:t>Open Terminal:</a:t>
            </a:r>
          </a:p>
          <a:p>
            <a:pPr lvl="1"/>
            <a:r>
              <a:rPr lang="en-US" sz="1050" dirty="0"/>
              <a:t>Open the Terminal on your Ubuntu machine. You can do this by pressing Ctrl + Alt + T, or you can search for "Terminal" in the applications.</a:t>
            </a:r>
          </a:p>
          <a:p>
            <a:r>
              <a:rPr lang="en-US" sz="1200" dirty="0"/>
              <a:t>Navigate to the Downloaded File:</a:t>
            </a:r>
          </a:p>
          <a:p>
            <a:pPr lvl="1"/>
            <a:r>
              <a:rPr lang="en-US" sz="1050" dirty="0"/>
              <a:t>Use the cd command to navigate to the directory where you downloaded the Anaconda installer. For example, if you downloaded it to your Downloads folder, you can use the following command:</a:t>
            </a:r>
          </a:p>
          <a:p>
            <a:pPr lvl="1"/>
            <a:r>
              <a:rPr lang="en-US" sz="1050" dirty="0"/>
              <a:t>cd ~/Downloads</a:t>
            </a:r>
          </a:p>
          <a:p>
            <a:r>
              <a:rPr lang="en-US" sz="1200" dirty="0"/>
              <a:t>Run the Installer:</a:t>
            </a:r>
          </a:p>
          <a:p>
            <a:pPr lvl="1"/>
            <a:r>
              <a:rPr lang="en-US" sz="1050" dirty="0"/>
              <a:t>Make the Anaconda installer script executable using the following command:</a:t>
            </a:r>
          </a:p>
          <a:p>
            <a:pPr lvl="1"/>
            <a:r>
              <a:rPr lang="en-US" sz="1050" dirty="0" err="1"/>
              <a:t>chmod</a:t>
            </a:r>
            <a:r>
              <a:rPr lang="en-US" sz="1050" dirty="0"/>
              <a:t> +x Anaconda3-2021.05-Linux-x86_64.sh</a:t>
            </a:r>
          </a:p>
          <a:p>
            <a:pPr lvl="1"/>
            <a:r>
              <a:rPr lang="en-US" sz="1050" dirty="0"/>
              <a:t>Replace Anaconda3-2021.05-Linux-x86_64.sh with the actual name of the downloaded installer file.</a:t>
            </a:r>
          </a:p>
        </p:txBody>
      </p:sp>
      <p:sp>
        <p:nvSpPr>
          <p:cNvPr id="3" name="Title 2">
            <a:extLst>
              <a:ext uri="{FF2B5EF4-FFF2-40B4-BE49-F238E27FC236}">
                <a16:creationId xmlns:a16="http://schemas.microsoft.com/office/drawing/2014/main" id="{A5943ACF-411C-8882-6C79-9AC63E1EBBAB}"/>
              </a:ext>
            </a:extLst>
          </p:cNvPr>
          <p:cNvSpPr>
            <a:spLocks noGrp="1"/>
          </p:cNvSpPr>
          <p:nvPr>
            <p:ph type="title"/>
          </p:nvPr>
        </p:nvSpPr>
        <p:spPr/>
        <p:txBody>
          <a:bodyPr/>
          <a:lstStyle/>
          <a:p>
            <a:r>
              <a:rPr lang="en-US" dirty="0"/>
              <a:t>ubuntu</a:t>
            </a:r>
            <a:endParaRPr lang="en-IN" dirty="0"/>
          </a:p>
        </p:txBody>
      </p:sp>
      <p:sp>
        <p:nvSpPr>
          <p:cNvPr id="4" name="Date Placeholder 3">
            <a:extLst>
              <a:ext uri="{FF2B5EF4-FFF2-40B4-BE49-F238E27FC236}">
                <a16:creationId xmlns:a16="http://schemas.microsoft.com/office/drawing/2014/main" id="{A1C2C0F2-73DC-F370-7943-0B5F1AB0F60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69438C7-5750-4875-BAC5-20F576C0BE44}"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2E1C6A1-B163-21AF-1AEB-CB65FB4AA8E4}"/>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6" name="Slide Number Placeholder 5">
            <a:extLst>
              <a:ext uri="{FF2B5EF4-FFF2-40B4-BE49-F238E27FC236}">
                <a16:creationId xmlns:a16="http://schemas.microsoft.com/office/drawing/2014/main" id="{A92752D4-4A89-44E3-CE9D-49FFC6D3A4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5006680"/>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E46AF7-6B93-7111-E763-ECF360EE7ABF}"/>
              </a:ext>
            </a:extLst>
          </p:cNvPr>
          <p:cNvSpPr>
            <a:spLocks noGrp="1"/>
          </p:cNvSpPr>
          <p:nvPr>
            <p:ph idx="1"/>
          </p:nvPr>
        </p:nvSpPr>
        <p:spPr/>
        <p:txBody>
          <a:bodyPr>
            <a:noAutofit/>
          </a:bodyPr>
          <a:lstStyle/>
          <a:p>
            <a:r>
              <a:rPr lang="en-US" sz="1200" dirty="0"/>
              <a:t>Start the Installation:</a:t>
            </a:r>
          </a:p>
          <a:p>
            <a:pPr lvl="1"/>
            <a:r>
              <a:rPr lang="en-US" sz="1050" dirty="0"/>
              <a:t>Run the Anaconda installer with the following command:</a:t>
            </a:r>
          </a:p>
          <a:p>
            <a:pPr lvl="1"/>
            <a:r>
              <a:rPr lang="en-US" sz="1050" dirty="0"/>
              <a:t>./Anaconda3-2021.05-Linux-x86_64.sh</a:t>
            </a:r>
          </a:p>
          <a:p>
            <a:r>
              <a:rPr lang="en-US" sz="1200" dirty="0"/>
              <a:t>Again, replace Anaconda3-2021.05-Linux-x86_64.sh with the actual name of the downloaded installer file.</a:t>
            </a:r>
          </a:p>
          <a:p>
            <a:r>
              <a:rPr lang="en-US" sz="1200" dirty="0"/>
              <a:t>Anaconda Setup:</a:t>
            </a:r>
          </a:p>
          <a:p>
            <a:pPr lvl="1"/>
            <a:r>
              <a:rPr lang="en-US" sz="1050" dirty="0"/>
              <a:t>The Anaconda installer will start. Follow the on-screen instructions to set up Anaconda. You'll be asked to review the license agreement, specify the installation location (the default location is usually fine), and whether you want to add Anaconda to your PATH (recommended). Type yes to accept the license agreement when prompted.</a:t>
            </a:r>
          </a:p>
          <a:p>
            <a:pPr lvl="1"/>
            <a:r>
              <a:rPr lang="en-US" sz="1050" dirty="0"/>
              <a:t>Completing the Installation:</a:t>
            </a:r>
          </a:p>
          <a:p>
            <a:pPr lvl="1"/>
            <a:r>
              <a:rPr lang="en-US" sz="1050" dirty="0"/>
              <a:t>After setting up the installation preferences, the installation process will begin. It might take a few minutes to complete.</a:t>
            </a:r>
          </a:p>
          <a:p>
            <a:r>
              <a:rPr lang="en-US" sz="1200" dirty="0"/>
              <a:t>Initialize Anaconda:</a:t>
            </a:r>
          </a:p>
          <a:p>
            <a:pPr lvl="1"/>
            <a:r>
              <a:rPr lang="en-US" sz="1050" dirty="0"/>
              <a:t>Once the installation is finished, you'll be prompted to initialize Anaconda. Type yes to initialize Anaconda and allow the installer to add Anaconda to your shell's PATH.</a:t>
            </a:r>
          </a:p>
          <a:p>
            <a:endParaRPr lang="en-US" sz="1200" dirty="0"/>
          </a:p>
          <a:p>
            <a:endParaRPr lang="en-IN" sz="1200" dirty="0"/>
          </a:p>
        </p:txBody>
      </p:sp>
      <p:sp>
        <p:nvSpPr>
          <p:cNvPr id="3" name="Title 2">
            <a:extLst>
              <a:ext uri="{FF2B5EF4-FFF2-40B4-BE49-F238E27FC236}">
                <a16:creationId xmlns:a16="http://schemas.microsoft.com/office/drawing/2014/main" id="{A5943ACF-411C-8882-6C79-9AC63E1EBBAB}"/>
              </a:ext>
            </a:extLst>
          </p:cNvPr>
          <p:cNvSpPr>
            <a:spLocks noGrp="1"/>
          </p:cNvSpPr>
          <p:nvPr>
            <p:ph type="title"/>
          </p:nvPr>
        </p:nvSpPr>
        <p:spPr/>
        <p:txBody>
          <a:bodyPr/>
          <a:lstStyle/>
          <a:p>
            <a:r>
              <a:rPr lang="en-US" dirty="0"/>
              <a:t>ubuntu</a:t>
            </a:r>
            <a:endParaRPr lang="en-IN" dirty="0"/>
          </a:p>
        </p:txBody>
      </p:sp>
      <p:sp>
        <p:nvSpPr>
          <p:cNvPr id="5" name="Footer Placeholder 4">
            <a:extLst>
              <a:ext uri="{FF2B5EF4-FFF2-40B4-BE49-F238E27FC236}">
                <a16:creationId xmlns:a16="http://schemas.microsoft.com/office/drawing/2014/main" id="{72E1C6A1-B163-21AF-1AEB-CB65FB4AA8E4}"/>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6" name="Slide Number Placeholder 5">
            <a:extLst>
              <a:ext uri="{FF2B5EF4-FFF2-40B4-BE49-F238E27FC236}">
                <a16:creationId xmlns:a16="http://schemas.microsoft.com/office/drawing/2014/main" id="{A92752D4-4A89-44E3-CE9D-49FFC6D3A4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6745510"/>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37FD-D802-4C0D-2919-6A46079A90BF}"/>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9268D2D3-4A98-D467-FB10-4712FF5F82F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128B15-1362-4A27-9D44-19E5BFD7CDC8}" type="datetime1">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05-08-2023</a:t>
            </a:fld>
            <a:endParaRPr kumimoji="0" lang="en-IN"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CBFF4F5D-FDC1-EF5E-BF0A-DFCD007A6FA3}"/>
              </a:ext>
            </a:extLst>
          </p:cNvPr>
          <p:cNvSpPr>
            <a:spLocks noGrp="1"/>
          </p:cNvSpPr>
          <p:nvPr>
            <p:ph type="ftr" sz="quarter" idx="11"/>
          </p:nvPr>
        </p:nvSpPr>
        <p:spPr/>
        <p:txBody>
          <a:bodyPr/>
          <a:lstStyle/>
          <a:p>
            <a:r>
              <a:rPr lang="en-IN">
                <a:solidFill>
                  <a:schemeClr val="tx1"/>
                </a:solidFill>
                <a:latin typeface="Roboto" panose="02000000000000000000" pitchFamily="2" charset="0"/>
              </a:rPr>
              <a:t>Copyright © 2023 </a:t>
            </a:r>
            <a:r>
              <a:rPr lang="en-IN">
                <a:solidFill>
                  <a:schemeClr val="bg1">
                    <a:lumMod val="85000"/>
                  </a:schemeClr>
                </a:solidFill>
                <a:latin typeface="Roboto" panose="02000000000000000000" pitchFamily="2" charset="0"/>
              </a:rPr>
              <a:t>gridflowAI</a:t>
            </a:r>
            <a:r>
              <a:rPr lang="en-IN">
                <a:solidFill>
                  <a:srgbClr val="0070C0"/>
                </a:solidFill>
                <a:latin typeface="Roboto" panose="02000000000000000000" pitchFamily="2" charset="0"/>
              </a:rPr>
              <a:t> </a:t>
            </a:r>
            <a:endParaRPr lang="en-IN" dirty="0">
              <a:solidFill>
                <a:srgbClr val="92D050"/>
              </a:solidFill>
            </a:endParaRPr>
          </a:p>
        </p:txBody>
      </p:sp>
      <p:sp>
        <p:nvSpPr>
          <p:cNvPr id="5" name="Slide Number Placeholder 4">
            <a:extLst>
              <a:ext uri="{FF2B5EF4-FFF2-40B4-BE49-F238E27FC236}">
                <a16:creationId xmlns:a16="http://schemas.microsoft.com/office/drawing/2014/main" id="{6F4DBC77-0998-8624-3E9D-6EE1797546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770B67-013C-44BD-9985-08E25531F45E}" type="slidenum">
              <a:rPr kumimoji="0" lang="en-IN"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82D77A49-C355-FDB7-CE01-FDD34D52A89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92825340"/>
      </p:ext>
    </p:extLst>
  </p:cSld>
  <p:clrMapOvr>
    <a:masterClrMapping/>
  </p:clrMapOvr>
  <mc:AlternateContent xmlns:mc="http://schemas.openxmlformats.org/markup-compatibility/2006" xmlns:p14="http://schemas.microsoft.com/office/powerpoint/2010/main">
    <mc:Choice Requires="p14">
      <p:transition spd="med">
        <p14:prism isContent="1" isInverted="1"/>
      </p:transition>
    </mc:Choice>
    <mc:Fallback xmlns="">
      <p:transition spd="med">
        <p:fade/>
      </p:transition>
    </mc:Fallback>
  </mc:AlternateContent>
</p:sld>
</file>

<file path=ppt/theme/theme1.xml><?xml version="1.0" encoding="utf-8"?>
<a:theme xmlns:a="http://schemas.openxmlformats.org/drawingml/2006/main" name="1_Parce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137761</TotalTime>
  <Words>751</Words>
  <Application>Microsoft Office PowerPoint</Application>
  <PresentationFormat>On-screen Show (16:9)</PresentationFormat>
  <Paragraphs>77</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Roboto</vt:lpstr>
      <vt:lpstr>Sankrit</vt:lpstr>
      <vt:lpstr>Arial</vt:lpstr>
      <vt:lpstr>Calibri</vt:lpstr>
      <vt:lpstr>Sanskrit Text</vt:lpstr>
      <vt:lpstr>Calibri Light</vt:lpstr>
      <vt:lpstr>1_Parcel</vt:lpstr>
      <vt:lpstr>Install python</vt:lpstr>
      <vt:lpstr>Agenda</vt:lpstr>
      <vt:lpstr>Installing python (ANACONDA, VSCODE, COLAB)</vt:lpstr>
      <vt:lpstr>windows</vt:lpstr>
      <vt:lpstr>windows</vt:lpstr>
      <vt:lpstr>ubuntu</vt:lpstr>
      <vt:lpstr>ubuntu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1653</cp:revision>
  <cp:lastPrinted>2017-04-27T07:15:37Z</cp:lastPrinted>
  <dcterms:modified xsi:type="dcterms:W3CDTF">2023-08-05T10:28:22Z</dcterms:modified>
</cp:coreProperties>
</file>