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591" r:id="rId1"/>
  </p:sldMasterIdLst>
  <p:notesMasterIdLst>
    <p:notesMasterId r:id="rId7"/>
  </p:notesMasterIdLst>
  <p:sldIdLst>
    <p:sldId id="257" r:id="rId2"/>
    <p:sldId id="258" r:id="rId3"/>
    <p:sldId id="309" r:id="rId4"/>
    <p:sldId id="310" r:id="rId5"/>
    <p:sldId id="291" r:id="rId6"/>
  </p:sldIdLst>
  <p:sldSz cx="9144000" cy="5143500" type="screen16x9"/>
  <p:notesSz cx="6858000" cy="9945688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Sanskrit Text" panose="02020503050405020304" pitchFamily="18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0874A-495A-443E-8134-0A4DEF4E9FDB}" v="336" dt="2023-07-27T09:49:52.922"/>
    <p1510:client id="{A4328A09-48A5-409F-88E0-9C937B8AAFCE}" v="2" dt="2023-07-27T18:17:27.184"/>
  </p1510:revLst>
</p1510:revInfo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283"/>
      </p:cViewPr>
      <p:guideLst>
        <p:guide orient="horz" pos="164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09406-7F18-43FB-8BDF-C8F8AE5A7802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632EE3-5E5D-4854-9C39-585F4D465782}">
      <dgm:prSet/>
      <dgm:spPr/>
      <dgm:t>
        <a:bodyPr/>
        <a:lstStyle/>
        <a:p>
          <a:r>
            <a:rPr lang="en-US"/>
            <a:t>Integrated Development Environments (IDEs):</a:t>
          </a:r>
        </a:p>
      </dgm:t>
    </dgm:pt>
    <dgm:pt modelId="{15BC6686-9E16-4FFE-B1AB-271286BDA583}" type="parTrans" cxnId="{99C7B70F-2869-4EF9-ACE4-C0CEF41EF8BB}">
      <dgm:prSet/>
      <dgm:spPr/>
      <dgm:t>
        <a:bodyPr/>
        <a:lstStyle/>
        <a:p>
          <a:endParaRPr lang="en-US"/>
        </a:p>
      </dgm:t>
    </dgm:pt>
    <dgm:pt modelId="{5A71A2A6-29F4-4B52-80A8-CDF11EC8155E}" type="sibTrans" cxnId="{99C7B70F-2869-4EF9-ACE4-C0CEF41EF8BB}">
      <dgm:prSet/>
      <dgm:spPr/>
      <dgm:t>
        <a:bodyPr/>
        <a:lstStyle/>
        <a:p>
          <a:endParaRPr lang="en-US"/>
        </a:p>
      </dgm:t>
    </dgm:pt>
    <dgm:pt modelId="{CD9079E9-04BD-4C26-8267-01515E2CE2B2}">
      <dgm:prSet/>
      <dgm:spPr/>
      <dgm:t>
        <a:bodyPr/>
        <a:lstStyle/>
        <a:p>
          <a:r>
            <a:rPr lang="en-US" b="1"/>
            <a:t>PyCharm</a:t>
          </a:r>
          <a:r>
            <a:rPr lang="en-US"/>
            <a:t>: JetBrains, providing advanced code completion, debugging, testing, and version control integration.</a:t>
          </a:r>
          <a:endParaRPr lang="en-US" dirty="0"/>
        </a:p>
      </dgm:t>
    </dgm:pt>
    <dgm:pt modelId="{79E4528E-0299-4E2C-A1BA-767F93236611}" type="parTrans" cxnId="{6FA22340-CE63-4B2D-95D7-419A8C663BAC}">
      <dgm:prSet/>
      <dgm:spPr/>
      <dgm:t>
        <a:bodyPr/>
        <a:lstStyle/>
        <a:p>
          <a:endParaRPr lang="en-US"/>
        </a:p>
      </dgm:t>
    </dgm:pt>
    <dgm:pt modelId="{E412A407-1C92-4D46-A611-473B7BA87063}" type="sibTrans" cxnId="{6FA22340-CE63-4B2D-95D7-419A8C663BAC}">
      <dgm:prSet/>
      <dgm:spPr/>
      <dgm:t>
        <a:bodyPr/>
        <a:lstStyle/>
        <a:p>
          <a:endParaRPr lang="en-US"/>
        </a:p>
      </dgm:t>
    </dgm:pt>
    <dgm:pt modelId="{6CE6A675-1ADE-45C9-89EA-FFF372A3D02C}">
      <dgm:prSet/>
      <dgm:spPr/>
      <dgm:t>
        <a:bodyPr/>
        <a:lstStyle/>
        <a:p>
          <a:r>
            <a:rPr lang="en-US" b="1"/>
            <a:t>Visual Studio Code</a:t>
          </a:r>
          <a:r>
            <a:rPr lang="en-US"/>
            <a:t> (VSCode): A lightweight yet powerful code editor with extensive Python support through extensions, </a:t>
          </a:r>
          <a:r>
            <a:rPr lang="en-US" b="1"/>
            <a:t>Spyder</a:t>
          </a:r>
          <a:r>
            <a:rPr lang="en-US"/>
            <a:t>:  tailored for scientific and data analysis tasks, featuring a rich set of tools for data visualization and exploration.</a:t>
          </a:r>
          <a:endParaRPr lang="en-US" dirty="0"/>
        </a:p>
      </dgm:t>
    </dgm:pt>
    <dgm:pt modelId="{78D737B3-755F-4CF8-AE48-7DD662BC96F9}" type="parTrans" cxnId="{BD710DF1-F603-4C7B-876A-E55F724B6CC0}">
      <dgm:prSet/>
      <dgm:spPr/>
      <dgm:t>
        <a:bodyPr/>
        <a:lstStyle/>
        <a:p>
          <a:endParaRPr lang="en-US"/>
        </a:p>
      </dgm:t>
    </dgm:pt>
    <dgm:pt modelId="{7FBBAF18-DE32-4CE5-BA1F-1950DE4F66B1}" type="sibTrans" cxnId="{BD710DF1-F603-4C7B-876A-E55F724B6CC0}">
      <dgm:prSet/>
      <dgm:spPr/>
      <dgm:t>
        <a:bodyPr/>
        <a:lstStyle/>
        <a:p>
          <a:endParaRPr lang="en-US"/>
        </a:p>
      </dgm:t>
    </dgm:pt>
    <dgm:pt modelId="{019F11DD-F004-4BFB-8720-57A42E0E1400}">
      <dgm:prSet/>
      <dgm:spPr/>
      <dgm:t>
        <a:bodyPr/>
        <a:lstStyle/>
        <a:p>
          <a:r>
            <a:rPr lang="en-US"/>
            <a:t>Text Editors:</a:t>
          </a:r>
        </a:p>
      </dgm:t>
    </dgm:pt>
    <dgm:pt modelId="{323A9F78-B219-408B-9A48-9F232E2DF601}" type="parTrans" cxnId="{00510590-717A-4713-A1A1-2E5DCC27B351}">
      <dgm:prSet/>
      <dgm:spPr/>
      <dgm:t>
        <a:bodyPr/>
        <a:lstStyle/>
        <a:p>
          <a:endParaRPr lang="en-US"/>
        </a:p>
      </dgm:t>
    </dgm:pt>
    <dgm:pt modelId="{6144CBB4-CF7E-4794-A2BF-29CDEA5C752F}" type="sibTrans" cxnId="{00510590-717A-4713-A1A1-2E5DCC27B351}">
      <dgm:prSet/>
      <dgm:spPr/>
      <dgm:t>
        <a:bodyPr/>
        <a:lstStyle/>
        <a:p>
          <a:endParaRPr lang="en-US"/>
        </a:p>
      </dgm:t>
    </dgm:pt>
    <dgm:pt modelId="{B8BA9CE4-CB8A-4348-A39F-14E925C5D0B3}">
      <dgm:prSet/>
      <dgm:spPr/>
      <dgm:t>
        <a:bodyPr/>
        <a:lstStyle/>
        <a:p>
          <a:r>
            <a:rPr lang="en-US" b="1" dirty="0"/>
            <a:t>Sublime</a:t>
          </a:r>
          <a:r>
            <a:rPr lang="en-US" dirty="0"/>
            <a:t> Text: A versatile and customizable text editor that supports Python through various plugins and packages.</a:t>
          </a:r>
        </a:p>
      </dgm:t>
    </dgm:pt>
    <dgm:pt modelId="{7EE973C4-8DB0-4404-B24B-7059622E763D}" type="parTrans" cxnId="{AA23FD5C-901E-462A-B3FB-B0B99AB9970D}">
      <dgm:prSet/>
      <dgm:spPr/>
      <dgm:t>
        <a:bodyPr/>
        <a:lstStyle/>
        <a:p>
          <a:endParaRPr lang="en-US"/>
        </a:p>
      </dgm:t>
    </dgm:pt>
    <dgm:pt modelId="{F65C8834-C373-41C4-909A-42B88F6F9AC4}" type="sibTrans" cxnId="{AA23FD5C-901E-462A-B3FB-B0B99AB9970D}">
      <dgm:prSet/>
      <dgm:spPr/>
      <dgm:t>
        <a:bodyPr/>
        <a:lstStyle/>
        <a:p>
          <a:endParaRPr lang="en-US"/>
        </a:p>
      </dgm:t>
    </dgm:pt>
    <dgm:pt modelId="{FD58DDFA-0148-4EDE-BEE0-B88F44041855}">
      <dgm:prSet/>
      <dgm:spPr/>
      <dgm:t>
        <a:bodyPr/>
        <a:lstStyle/>
        <a:p>
          <a:r>
            <a:rPr lang="en-US" b="1" dirty="0"/>
            <a:t>Atom</a:t>
          </a:r>
          <a:r>
            <a:rPr lang="en-US" dirty="0"/>
            <a:t>: A hackable text editor with an active community that offers numerous Python-specific extensions.</a:t>
          </a:r>
        </a:p>
      </dgm:t>
    </dgm:pt>
    <dgm:pt modelId="{63BD3D82-BE23-4E97-A2C4-2A636C9D6511}" type="parTrans" cxnId="{07606173-8F65-4300-A74B-2E875D18730D}">
      <dgm:prSet/>
      <dgm:spPr/>
      <dgm:t>
        <a:bodyPr/>
        <a:lstStyle/>
        <a:p>
          <a:endParaRPr lang="en-US"/>
        </a:p>
      </dgm:t>
    </dgm:pt>
    <dgm:pt modelId="{DE6080E8-6A9D-40E2-BF47-735EBFE9469B}" type="sibTrans" cxnId="{07606173-8F65-4300-A74B-2E875D18730D}">
      <dgm:prSet/>
      <dgm:spPr/>
      <dgm:t>
        <a:bodyPr/>
        <a:lstStyle/>
        <a:p>
          <a:endParaRPr lang="en-US"/>
        </a:p>
      </dgm:t>
    </dgm:pt>
    <dgm:pt modelId="{2807833D-3B24-4DF7-B6F0-7D39B2BBFEE4}">
      <dgm:prSet/>
      <dgm:spPr/>
      <dgm:t>
        <a:bodyPr/>
        <a:lstStyle/>
        <a:p>
          <a:r>
            <a:rPr lang="en-US"/>
            <a:t>Jupyter Notebooks:</a:t>
          </a:r>
        </a:p>
      </dgm:t>
    </dgm:pt>
    <dgm:pt modelId="{8B5653E2-916B-417D-955C-9DD22E8CDCDF}" type="parTrans" cxnId="{ED245FFB-8129-4740-B0B9-76266F98531B}">
      <dgm:prSet/>
      <dgm:spPr/>
      <dgm:t>
        <a:bodyPr/>
        <a:lstStyle/>
        <a:p>
          <a:endParaRPr lang="en-US"/>
        </a:p>
      </dgm:t>
    </dgm:pt>
    <dgm:pt modelId="{8FABB826-07EB-4B8E-857C-7035BEFC42F9}" type="sibTrans" cxnId="{ED245FFB-8129-4740-B0B9-76266F98531B}">
      <dgm:prSet/>
      <dgm:spPr/>
      <dgm:t>
        <a:bodyPr/>
        <a:lstStyle/>
        <a:p>
          <a:endParaRPr lang="en-US"/>
        </a:p>
      </dgm:t>
    </dgm:pt>
    <dgm:pt modelId="{A4B76C86-D9B6-4485-A2B7-652825528C56}">
      <dgm:prSet/>
      <dgm:spPr/>
      <dgm:t>
        <a:bodyPr/>
        <a:lstStyle/>
        <a:p>
          <a:r>
            <a:rPr lang="en-US" b="1" dirty="0"/>
            <a:t>Jupyter Notebook</a:t>
          </a:r>
          <a:r>
            <a:rPr lang="en-US" dirty="0"/>
            <a:t>: An interactive computing environment that allows users to create documents containing code, visualizations, and text explanations. Widely used in data science and research.</a:t>
          </a:r>
        </a:p>
      </dgm:t>
    </dgm:pt>
    <dgm:pt modelId="{07DBEDA4-BA17-4343-82A0-9516BE4D388D}" type="parTrans" cxnId="{F606756A-05B7-41C9-AC20-CA748906067F}">
      <dgm:prSet/>
      <dgm:spPr/>
      <dgm:t>
        <a:bodyPr/>
        <a:lstStyle/>
        <a:p>
          <a:endParaRPr lang="en-US"/>
        </a:p>
      </dgm:t>
    </dgm:pt>
    <dgm:pt modelId="{913B848E-0177-4C49-AF36-B2A9A86820D3}" type="sibTrans" cxnId="{F606756A-05B7-41C9-AC20-CA748906067F}">
      <dgm:prSet/>
      <dgm:spPr/>
      <dgm:t>
        <a:bodyPr/>
        <a:lstStyle/>
        <a:p>
          <a:endParaRPr lang="en-US"/>
        </a:p>
      </dgm:t>
    </dgm:pt>
    <dgm:pt modelId="{44961F3F-D42F-433D-9767-D9BA6BC4E331}">
      <dgm:prSet/>
      <dgm:spPr/>
      <dgm:t>
        <a:bodyPr/>
        <a:lstStyle/>
        <a:p>
          <a:r>
            <a:rPr lang="en-US"/>
            <a:t>Package Managers:</a:t>
          </a:r>
        </a:p>
      </dgm:t>
    </dgm:pt>
    <dgm:pt modelId="{F7324561-1B39-4C97-9917-5B02CAC6C005}" type="parTrans" cxnId="{FE79CD8C-21E3-43AC-BA6B-DAE4B8B65C50}">
      <dgm:prSet/>
      <dgm:spPr/>
      <dgm:t>
        <a:bodyPr/>
        <a:lstStyle/>
        <a:p>
          <a:endParaRPr lang="en-US"/>
        </a:p>
      </dgm:t>
    </dgm:pt>
    <dgm:pt modelId="{ADEF6167-24FA-4C42-A1C6-7409AED4DC70}" type="sibTrans" cxnId="{FE79CD8C-21E3-43AC-BA6B-DAE4B8B65C50}">
      <dgm:prSet/>
      <dgm:spPr/>
      <dgm:t>
        <a:bodyPr/>
        <a:lstStyle/>
        <a:p>
          <a:endParaRPr lang="en-US"/>
        </a:p>
      </dgm:t>
    </dgm:pt>
    <dgm:pt modelId="{23BE2F54-D895-4CFF-B31F-AE681F7D8CC0}">
      <dgm:prSet/>
      <dgm:spPr/>
      <dgm:t>
        <a:bodyPr/>
        <a:lstStyle/>
        <a:p>
          <a:r>
            <a:rPr lang="en-US" b="1" dirty="0"/>
            <a:t>pip</a:t>
          </a:r>
          <a:r>
            <a:rPr lang="en-US" dirty="0"/>
            <a:t>: The default package manager for Python, used to install and manage third-party libraries and packages from the Python Package Index (</a:t>
          </a:r>
          <a:r>
            <a:rPr lang="en-US" dirty="0" err="1"/>
            <a:t>PyPI</a:t>
          </a:r>
          <a:r>
            <a:rPr lang="en-US" dirty="0"/>
            <a:t>).</a:t>
          </a:r>
        </a:p>
      </dgm:t>
    </dgm:pt>
    <dgm:pt modelId="{D1D836C4-717D-4CD8-82FD-DF26467E5FC4}" type="parTrans" cxnId="{1DF9CC05-3B65-4B10-9AAF-939407002523}">
      <dgm:prSet/>
      <dgm:spPr/>
      <dgm:t>
        <a:bodyPr/>
        <a:lstStyle/>
        <a:p>
          <a:endParaRPr lang="en-US"/>
        </a:p>
      </dgm:t>
    </dgm:pt>
    <dgm:pt modelId="{27A964F7-76E8-4ED9-90BF-4F504E611AED}" type="sibTrans" cxnId="{1DF9CC05-3B65-4B10-9AAF-939407002523}">
      <dgm:prSet/>
      <dgm:spPr/>
      <dgm:t>
        <a:bodyPr/>
        <a:lstStyle/>
        <a:p>
          <a:endParaRPr lang="en-US"/>
        </a:p>
      </dgm:t>
    </dgm:pt>
    <dgm:pt modelId="{51584900-314A-4E46-9167-68D49734476E}">
      <dgm:prSet/>
      <dgm:spPr/>
      <dgm:t>
        <a:bodyPr/>
        <a:lstStyle/>
        <a:p>
          <a:r>
            <a:rPr lang="en-US" b="1" dirty="0"/>
            <a:t>Anaconda</a:t>
          </a:r>
          <a:r>
            <a:rPr lang="en-US" dirty="0"/>
            <a:t>: A package manager and distribution primarily focused on data science libraries, making it easy to install and manage scientific computing packages.</a:t>
          </a:r>
        </a:p>
      </dgm:t>
    </dgm:pt>
    <dgm:pt modelId="{5379CB89-7D52-4161-A0C3-129B6A78E0A3}" type="parTrans" cxnId="{99EEE7F4-65FD-42C8-8603-11134756A1EB}">
      <dgm:prSet/>
      <dgm:spPr/>
      <dgm:t>
        <a:bodyPr/>
        <a:lstStyle/>
        <a:p>
          <a:endParaRPr lang="en-US"/>
        </a:p>
      </dgm:t>
    </dgm:pt>
    <dgm:pt modelId="{9B5E0E70-91EA-4A9C-9453-5E0DB8F8F8A4}" type="sibTrans" cxnId="{99EEE7F4-65FD-42C8-8603-11134756A1EB}">
      <dgm:prSet/>
      <dgm:spPr/>
      <dgm:t>
        <a:bodyPr/>
        <a:lstStyle/>
        <a:p>
          <a:endParaRPr lang="en-US"/>
        </a:p>
      </dgm:t>
    </dgm:pt>
    <dgm:pt modelId="{E28590B0-8220-47BD-93B6-A90D94040D13}" type="pres">
      <dgm:prSet presAssocID="{0D109406-7F18-43FB-8BDF-C8F8AE5A7802}" presName="Name0" presStyleCnt="0">
        <dgm:presLayoutVars>
          <dgm:dir/>
          <dgm:animLvl val="lvl"/>
          <dgm:resizeHandles val="exact"/>
        </dgm:presLayoutVars>
      </dgm:prSet>
      <dgm:spPr/>
    </dgm:pt>
    <dgm:pt modelId="{CC6A2DF7-C75F-4056-9EE8-66F364A54C7B}" type="pres">
      <dgm:prSet presAssocID="{17632EE3-5E5D-4854-9C39-585F4D465782}" presName="linNode" presStyleCnt="0"/>
      <dgm:spPr/>
    </dgm:pt>
    <dgm:pt modelId="{B6B3FF02-788F-4F12-99B9-1E02782AC589}" type="pres">
      <dgm:prSet presAssocID="{17632EE3-5E5D-4854-9C39-585F4D465782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CB0E7D69-8751-447D-8E49-EE3365781261}" type="pres">
      <dgm:prSet presAssocID="{17632EE3-5E5D-4854-9C39-585F4D465782}" presName="descendantText" presStyleLbl="alignAccFollowNode1" presStyleIdx="0" presStyleCnt="4">
        <dgm:presLayoutVars>
          <dgm:bulletEnabled/>
        </dgm:presLayoutVars>
      </dgm:prSet>
      <dgm:spPr/>
    </dgm:pt>
    <dgm:pt modelId="{F27B13DC-7E77-491B-95BB-B53BF317A1E5}" type="pres">
      <dgm:prSet presAssocID="{5A71A2A6-29F4-4B52-80A8-CDF11EC8155E}" presName="sp" presStyleCnt="0"/>
      <dgm:spPr/>
    </dgm:pt>
    <dgm:pt modelId="{66A61423-69CC-47ED-812E-54207712528E}" type="pres">
      <dgm:prSet presAssocID="{019F11DD-F004-4BFB-8720-57A42E0E1400}" presName="linNode" presStyleCnt="0"/>
      <dgm:spPr/>
    </dgm:pt>
    <dgm:pt modelId="{5BE813D5-4399-4112-8782-F19416EAE636}" type="pres">
      <dgm:prSet presAssocID="{019F11DD-F004-4BFB-8720-57A42E0E1400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729EF523-5E12-4074-86C5-48C79683C987}" type="pres">
      <dgm:prSet presAssocID="{019F11DD-F004-4BFB-8720-57A42E0E1400}" presName="descendantText" presStyleLbl="alignAccFollowNode1" presStyleIdx="1" presStyleCnt="4">
        <dgm:presLayoutVars>
          <dgm:bulletEnabled/>
        </dgm:presLayoutVars>
      </dgm:prSet>
      <dgm:spPr/>
    </dgm:pt>
    <dgm:pt modelId="{4FDCE0D1-E5EC-4AA9-ABFD-F98DF4568D4E}" type="pres">
      <dgm:prSet presAssocID="{6144CBB4-CF7E-4794-A2BF-29CDEA5C752F}" presName="sp" presStyleCnt="0"/>
      <dgm:spPr/>
    </dgm:pt>
    <dgm:pt modelId="{BE03AD49-1A45-401D-A431-72930EB64E8E}" type="pres">
      <dgm:prSet presAssocID="{2807833D-3B24-4DF7-B6F0-7D39B2BBFEE4}" presName="linNode" presStyleCnt="0"/>
      <dgm:spPr/>
    </dgm:pt>
    <dgm:pt modelId="{5809DAC8-F392-4800-AA6A-96DEEA6FC04A}" type="pres">
      <dgm:prSet presAssocID="{2807833D-3B24-4DF7-B6F0-7D39B2BBFEE4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B868BF2-F373-41BD-A117-F22049324E86}" type="pres">
      <dgm:prSet presAssocID="{2807833D-3B24-4DF7-B6F0-7D39B2BBFEE4}" presName="descendantText" presStyleLbl="alignAccFollowNode1" presStyleIdx="2" presStyleCnt="4">
        <dgm:presLayoutVars>
          <dgm:bulletEnabled/>
        </dgm:presLayoutVars>
      </dgm:prSet>
      <dgm:spPr/>
    </dgm:pt>
    <dgm:pt modelId="{5C7587D1-08E7-4A70-8BFF-5EC1372E556D}" type="pres">
      <dgm:prSet presAssocID="{8FABB826-07EB-4B8E-857C-7035BEFC42F9}" presName="sp" presStyleCnt="0"/>
      <dgm:spPr/>
    </dgm:pt>
    <dgm:pt modelId="{58633129-C9AD-45A7-9211-86021D443974}" type="pres">
      <dgm:prSet presAssocID="{44961F3F-D42F-433D-9767-D9BA6BC4E331}" presName="linNode" presStyleCnt="0"/>
      <dgm:spPr/>
    </dgm:pt>
    <dgm:pt modelId="{DCFF05EF-F655-47BB-B25C-B6036ABB7345}" type="pres">
      <dgm:prSet presAssocID="{44961F3F-D42F-433D-9767-D9BA6BC4E331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C53D502B-8B20-4100-B538-E15848723BE8}" type="pres">
      <dgm:prSet presAssocID="{44961F3F-D42F-433D-9767-D9BA6BC4E331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1DF9CC05-3B65-4B10-9AAF-939407002523}" srcId="{44961F3F-D42F-433D-9767-D9BA6BC4E331}" destId="{23BE2F54-D895-4CFF-B31F-AE681F7D8CC0}" srcOrd="0" destOrd="0" parTransId="{D1D836C4-717D-4CD8-82FD-DF26467E5FC4}" sibTransId="{27A964F7-76E8-4ED9-90BF-4F504E611AED}"/>
    <dgm:cxn modelId="{99C7B70F-2869-4EF9-ACE4-C0CEF41EF8BB}" srcId="{0D109406-7F18-43FB-8BDF-C8F8AE5A7802}" destId="{17632EE3-5E5D-4854-9C39-585F4D465782}" srcOrd="0" destOrd="0" parTransId="{15BC6686-9E16-4FFE-B1AB-271286BDA583}" sibTransId="{5A71A2A6-29F4-4B52-80A8-CDF11EC8155E}"/>
    <dgm:cxn modelId="{336BED14-61DC-4852-9FB7-4816F92C48FD}" type="presOf" srcId="{44961F3F-D42F-433D-9767-D9BA6BC4E331}" destId="{DCFF05EF-F655-47BB-B25C-B6036ABB7345}" srcOrd="0" destOrd="0" presId="urn:microsoft.com/office/officeart/2016/7/layout/VerticalSolidActionList"/>
    <dgm:cxn modelId="{7E46081E-37F4-4BE1-BBBC-4D2674A7BF9B}" type="presOf" srcId="{A4B76C86-D9B6-4485-A2B7-652825528C56}" destId="{5B868BF2-F373-41BD-A117-F22049324E86}" srcOrd="0" destOrd="0" presId="urn:microsoft.com/office/officeart/2016/7/layout/VerticalSolidActionList"/>
    <dgm:cxn modelId="{CAF6B134-FB9C-4CEC-8FE4-F3A2E125BE23}" type="presOf" srcId="{CD9079E9-04BD-4C26-8267-01515E2CE2B2}" destId="{CB0E7D69-8751-447D-8E49-EE3365781261}" srcOrd="0" destOrd="0" presId="urn:microsoft.com/office/officeart/2016/7/layout/VerticalSolidActionList"/>
    <dgm:cxn modelId="{5EE46436-4AF7-4D5D-A35C-73D017ED2B64}" type="presOf" srcId="{019F11DD-F004-4BFB-8720-57A42E0E1400}" destId="{5BE813D5-4399-4112-8782-F19416EAE636}" srcOrd="0" destOrd="0" presId="urn:microsoft.com/office/officeart/2016/7/layout/VerticalSolidActionList"/>
    <dgm:cxn modelId="{5266C03B-5901-4701-8B6E-0096E1FC23E8}" type="presOf" srcId="{2807833D-3B24-4DF7-B6F0-7D39B2BBFEE4}" destId="{5809DAC8-F392-4800-AA6A-96DEEA6FC04A}" srcOrd="0" destOrd="0" presId="urn:microsoft.com/office/officeart/2016/7/layout/VerticalSolidActionList"/>
    <dgm:cxn modelId="{6FA22340-CE63-4B2D-95D7-419A8C663BAC}" srcId="{17632EE3-5E5D-4854-9C39-585F4D465782}" destId="{CD9079E9-04BD-4C26-8267-01515E2CE2B2}" srcOrd="0" destOrd="0" parTransId="{79E4528E-0299-4E2C-A1BA-767F93236611}" sibTransId="{E412A407-1C92-4D46-A611-473B7BA87063}"/>
    <dgm:cxn modelId="{AA23FD5C-901E-462A-B3FB-B0B99AB9970D}" srcId="{019F11DD-F004-4BFB-8720-57A42E0E1400}" destId="{B8BA9CE4-CB8A-4348-A39F-14E925C5D0B3}" srcOrd="0" destOrd="0" parTransId="{7EE973C4-8DB0-4404-B24B-7059622E763D}" sibTransId="{F65C8834-C373-41C4-909A-42B88F6F9AC4}"/>
    <dgm:cxn modelId="{F606756A-05B7-41C9-AC20-CA748906067F}" srcId="{2807833D-3B24-4DF7-B6F0-7D39B2BBFEE4}" destId="{A4B76C86-D9B6-4485-A2B7-652825528C56}" srcOrd="0" destOrd="0" parTransId="{07DBEDA4-BA17-4343-82A0-9516BE4D388D}" sibTransId="{913B848E-0177-4C49-AF36-B2A9A86820D3}"/>
    <dgm:cxn modelId="{07606173-8F65-4300-A74B-2E875D18730D}" srcId="{019F11DD-F004-4BFB-8720-57A42E0E1400}" destId="{FD58DDFA-0148-4EDE-BEE0-B88F44041855}" srcOrd="1" destOrd="0" parTransId="{63BD3D82-BE23-4E97-A2C4-2A636C9D6511}" sibTransId="{DE6080E8-6A9D-40E2-BF47-735EBFE9469B}"/>
    <dgm:cxn modelId="{9EB28B78-E126-41CC-84F2-CA3ACF9F1FDD}" type="presOf" srcId="{6CE6A675-1ADE-45C9-89EA-FFF372A3D02C}" destId="{CB0E7D69-8751-447D-8E49-EE3365781261}" srcOrd="0" destOrd="1" presId="urn:microsoft.com/office/officeart/2016/7/layout/VerticalSolidActionList"/>
    <dgm:cxn modelId="{4CCD8559-10EC-46D0-A30C-6871381290A1}" type="presOf" srcId="{B8BA9CE4-CB8A-4348-A39F-14E925C5D0B3}" destId="{729EF523-5E12-4074-86C5-48C79683C987}" srcOrd="0" destOrd="0" presId="urn:microsoft.com/office/officeart/2016/7/layout/VerticalSolidActionList"/>
    <dgm:cxn modelId="{344D2184-7602-46E5-97A9-17705484E9DC}" type="presOf" srcId="{23BE2F54-D895-4CFF-B31F-AE681F7D8CC0}" destId="{C53D502B-8B20-4100-B538-E15848723BE8}" srcOrd="0" destOrd="0" presId="urn:microsoft.com/office/officeart/2016/7/layout/VerticalSolidActionList"/>
    <dgm:cxn modelId="{FE79CD8C-21E3-43AC-BA6B-DAE4B8B65C50}" srcId="{0D109406-7F18-43FB-8BDF-C8F8AE5A7802}" destId="{44961F3F-D42F-433D-9767-D9BA6BC4E331}" srcOrd="3" destOrd="0" parTransId="{F7324561-1B39-4C97-9917-5B02CAC6C005}" sibTransId="{ADEF6167-24FA-4C42-A1C6-7409AED4DC70}"/>
    <dgm:cxn modelId="{00510590-717A-4713-A1A1-2E5DCC27B351}" srcId="{0D109406-7F18-43FB-8BDF-C8F8AE5A7802}" destId="{019F11DD-F004-4BFB-8720-57A42E0E1400}" srcOrd="1" destOrd="0" parTransId="{323A9F78-B219-408B-9A48-9F232E2DF601}" sibTransId="{6144CBB4-CF7E-4794-A2BF-29CDEA5C752F}"/>
    <dgm:cxn modelId="{849E9AA6-7235-4D15-BB8D-FC45DB15A339}" type="presOf" srcId="{0D109406-7F18-43FB-8BDF-C8F8AE5A7802}" destId="{E28590B0-8220-47BD-93B6-A90D94040D13}" srcOrd="0" destOrd="0" presId="urn:microsoft.com/office/officeart/2016/7/layout/VerticalSolidActionList"/>
    <dgm:cxn modelId="{7DBE4CCD-9F37-4143-AD62-9C618A8294D7}" type="presOf" srcId="{FD58DDFA-0148-4EDE-BEE0-B88F44041855}" destId="{729EF523-5E12-4074-86C5-48C79683C987}" srcOrd="0" destOrd="1" presId="urn:microsoft.com/office/officeart/2016/7/layout/VerticalSolidActionList"/>
    <dgm:cxn modelId="{AB2AA5E9-6F52-45BB-A8A4-B96460B3A9EB}" type="presOf" srcId="{51584900-314A-4E46-9167-68D49734476E}" destId="{C53D502B-8B20-4100-B538-E15848723BE8}" srcOrd="0" destOrd="1" presId="urn:microsoft.com/office/officeart/2016/7/layout/VerticalSolidActionList"/>
    <dgm:cxn modelId="{BD710DF1-F603-4C7B-876A-E55F724B6CC0}" srcId="{17632EE3-5E5D-4854-9C39-585F4D465782}" destId="{6CE6A675-1ADE-45C9-89EA-FFF372A3D02C}" srcOrd="1" destOrd="0" parTransId="{78D737B3-755F-4CF8-AE48-7DD662BC96F9}" sibTransId="{7FBBAF18-DE32-4CE5-BA1F-1950DE4F66B1}"/>
    <dgm:cxn modelId="{99EEE7F4-65FD-42C8-8603-11134756A1EB}" srcId="{44961F3F-D42F-433D-9767-D9BA6BC4E331}" destId="{51584900-314A-4E46-9167-68D49734476E}" srcOrd="1" destOrd="0" parTransId="{5379CB89-7D52-4161-A0C3-129B6A78E0A3}" sibTransId="{9B5E0E70-91EA-4A9C-9453-5E0DB8F8F8A4}"/>
    <dgm:cxn modelId="{ED245FFB-8129-4740-B0B9-76266F98531B}" srcId="{0D109406-7F18-43FB-8BDF-C8F8AE5A7802}" destId="{2807833D-3B24-4DF7-B6F0-7D39B2BBFEE4}" srcOrd="2" destOrd="0" parTransId="{8B5653E2-916B-417D-955C-9DD22E8CDCDF}" sibTransId="{8FABB826-07EB-4B8E-857C-7035BEFC42F9}"/>
    <dgm:cxn modelId="{3EFD49FC-8596-489D-AAFA-0CB9911A2AAA}" type="presOf" srcId="{17632EE3-5E5D-4854-9C39-585F4D465782}" destId="{B6B3FF02-788F-4F12-99B9-1E02782AC589}" srcOrd="0" destOrd="0" presId="urn:microsoft.com/office/officeart/2016/7/layout/VerticalSolidActionList"/>
    <dgm:cxn modelId="{A12672C6-E42B-45A6-84D4-B18549B5A700}" type="presParOf" srcId="{E28590B0-8220-47BD-93B6-A90D94040D13}" destId="{CC6A2DF7-C75F-4056-9EE8-66F364A54C7B}" srcOrd="0" destOrd="0" presId="urn:microsoft.com/office/officeart/2016/7/layout/VerticalSolidActionList"/>
    <dgm:cxn modelId="{A1A822B5-7E5C-40A5-95F2-890862B5192C}" type="presParOf" srcId="{CC6A2DF7-C75F-4056-9EE8-66F364A54C7B}" destId="{B6B3FF02-788F-4F12-99B9-1E02782AC589}" srcOrd="0" destOrd="0" presId="urn:microsoft.com/office/officeart/2016/7/layout/VerticalSolidActionList"/>
    <dgm:cxn modelId="{23CC25C1-A2B3-4B70-B2BE-F8303461A71C}" type="presParOf" srcId="{CC6A2DF7-C75F-4056-9EE8-66F364A54C7B}" destId="{CB0E7D69-8751-447D-8E49-EE3365781261}" srcOrd="1" destOrd="0" presId="urn:microsoft.com/office/officeart/2016/7/layout/VerticalSolidActionList"/>
    <dgm:cxn modelId="{18C40F90-6276-46F4-A57A-272D4AE6ABB9}" type="presParOf" srcId="{E28590B0-8220-47BD-93B6-A90D94040D13}" destId="{F27B13DC-7E77-491B-95BB-B53BF317A1E5}" srcOrd="1" destOrd="0" presId="urn:microsoft.com/office/officeart/2016/7/layout/VerticalSolidActionList"/>
    <dgm:cxn modelId="{F25DB009-3764-4F12-BD88-E84BBEC521CB}" type="presParOf" srcId="{E28590B0-8220-47BD-93B6-A90D94040D13}" destId="{66A61423-69CC-47ED-812E-54207712528E}" srcOrd="2" destOrd="0" presId="urn:microsoft.com/office/officeart/2016/7/layout/VerticalSolidActionList"/>
    <dgm:cxn modelId="{1F3E7AC0-2AB0-49A7-A9EC-5DB228CAE1B3}" type="presParOf" srcId="{66A61423-69CC-47ED-812E-54207712528E}" destId="{5BE813D5-4399-4112-8782-F19416EAE636}" srcOrd="0" destOrd="0" presId="urn:microsoft.com/office/officeart/2016/7/layout/VerticalSolidActionList"/>
    <dgm:cxn modelId="{C7A74C80-CDBC-47FF-BC30-AA0B14EFF1EC}" type="presParOf" srcId="{66A61423-69CC-47ED-812E-54207712528E}" destId="{729EF523-5E12-4074-86C5-48C79683C987}" srcOrd="1" destOrd="0" presId="urn:microsoft.com/office/officeart/2016/7/layout/VerticalSolidActionList"/>
    <dgm:cxn modelId="{D97ECADB-364A-4D51-B461-A6D45626AA87}" type="presParOf" srcId="{E28590B0-8220-47BD-93B6-A90D94040D13}" destId="{4FDCE0D1-E5EC-4AA9-ABFD-F98DF4568D4E}" srcOrd="3" destOrd="0" presId="urn:microsoft.com/office/officeart/2016/7/layout/VerticalSolidActionList"/>
    <dgm:cxn modelId="{3EE4A7CD-E0E4-4BC4-BEF3-C8DE3E7D17E5}" type="presParOf" srcId="{E28590B0-8220-47BD-93B6-A90D94040D13}" destId="{BE03AD49-1A45-401D-A431-72930EB64E8E}" srcOrd="4" destOrd="0" presId="urn:microsoft.com/office/officeart/2016/7/layout/VerticalSolidActionList"/>
    <dgm:cxn modelId="{0BA17FDC-498E-4C6F-B2CC-A9BFB10D77ED}" type="presParOf" srcId="{BE03AD49-1A45-401D-A431-72930EB64E8E}" destId="{5809DAC8-F392-4800-AA6A-96DEEA6FC04A}" srcOrd="0" destOrd="0" presId="urn:microsoft.com/office/officeart/2016/7/layout/VerticalSolidActionList"/>
    <dgm:cxn modelId="{53CB16A6-DCD5-480E-AF61-AB9D86BCCDBF}" type="presParOf" srcId="{BE03AD49-1A45-401D-A431-72930EB64E8E}" destId="{5B868BF2-F373-41BD-A117-F22049324E86}" srcOrd="1" destOrd="0" presId="urn:microsoft.com/office/officeart/2016/7/layout/VerticalSolidActionList"/>
    <dgm:cxn modelId="{5E5D17B7-B2B1-4A2A-A2E8-6AEDE7D10811}" type="presParOf" srcId="{E28590B0-8220-47BD-93B6-A90D94040D13}" destId="{5C7587D1-08E7-4A70-8BFF-5EC1372E556D}" srcOrd="5" destOrd="0" presId="urn:microsoft.com/office/officeart/2016/7/layout/VerticalSolidActionList"/>
    <dgm:cxn modelId="{B7D29E45-84EE-486C-AA1E-4F925AA14CAD}" type="presParOf" srcId="{E28590B0-8220-47BD-93B6-A90D94040D13}" destId="{58633129-C9AD-45A7-9211-86021D443974}" srcOrd="6" destOrd="0" presId="urn:microsoft.com/office/officeart/2016/7/layout/VerticalSolidActionList"/>
    <dgm:cxn modelId="{86F568D1-CCC8-4092-8AAF-6EE6D6CB4906}" type="presParOf" srcId="{58633129-C9AD-45A7-9211-86021D443974}" destId="{DCFF05EF-F655-47BB-B25C-B6036ABB7345}" srcOrd="0" destOrd="0" presId="urn:microsoft.com/office/officeart/2016/7/layout/VerticalSolidActionList"/>
    <dgm:cxn modelId="{4E214C59-0E34-428B-8351-63DE8E95194D}" type="presParOf" srcId="{58633129-C9AD-45A7-9211-86021D443974}" destId="{C53D502B-8B20-4100-B538-E15848723BE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1DFC53-0881-467C-BAD3-6CB27BA6B136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80CD78E5-1648-4202-B57E-FB2B356513CE}">
      <dgm:prSet/>
      <dgm:spPr/>
      <dgm:t>
        <a:bodyPr/>
        <a:lstStyle/>
        <a:p>
          <a:r>
            <a:rPr lang="en-US"/>
            <a:t>Version Control:</a:t>
          </a:r>
        </a:p>
      </dgm:t>
    </dgm:pt>
    <dgm:pt modelId="{553180D4-86C2-41FC-9B11-167A31671F9D}" type="parTrans" cxnId="{F297B56A-B640-4FD7-8AC9-D9F9775BC68A}">
      <dgm:prSet/>
      <dgm:spPr/>
      <dgm:t>
        <a:bodyPr/>
        <a:lstStyle/>
        <a:p>
          <a:endParaRPr lang="en-US"/>
        </a:p>
      </dgm:t>
    </dgm:pt>
    <dgm:pt modelId="{A6B2B9A8-6D2E-4505-A158-7B964C32F028}" type="sibTrans" cxnId="{F297B56A-B640-4FD7-8AC9-D9F9775BC68A}">
      <dgm:prSet/>
      <dgm:spPr/>
      <dgm:t>
        <a:bodyPr/>
        <a:lstStyle/>
        <a:p>
          <a:endParaRPr lang="en-US"/>
        </a:p>
      </dgm:t>
    </dgm:pt>
    <dgm:pt modelId="{F53A0937-0A67-446D-8867-8D3571040960}">
      <dgm:prSet/>
      <dgm:spPr/>
      <dgm:t>
        <a:bodyPr/>
        <a:lstStyle/>
        <a:p>
          <a:r>
            <a:rPr lang="en-US" dirty="0"/>
            <a:t>Git: version control system used for tracking changes in code, collaborating with other developers, and managing</a:t>
          </a:r>
        </a:p>
      </dgm:t>
    </dgm:pt>
    <dgm:pt modelId="{2AB96D87-59D5-46B0-8F19-D7EC3DF35864}" type="parTrans" cxnId="{1CDF41DA-0573-4221-811C-6B795FE90707}">
      <dgm:prSet/>
      <dgm:spPr/>
      <dgm:t>
        <a:bodyPr/>
        <a:lstStyle/>
        <a:p>
          <a:endParaRPr lang="en-US"/>
        </a:p>
      </dgm:t>
    </dgm:pt>
    <dgm:pt modelId="{2C6D7D4F-7C77-4C30-B4F1-6B0A0D79B3BB}" type="sibTrans" cxnId="{1CDF41DA-0573-4221-811C-6B795FE90707}">
      <dgm:prSet/>
      <dgm:spPr/>
      <dgm:t>
        <a:bodyPr/>
        <a:lstStyle/>
        <a:p>
          <a:endParaRPr lang="en-US"/>
        </a:p>
      </dgm:t>
    </dgm:pt>
    <dgm:pt modelId="{A574A6A0-4588-4659-A132-8262D8BE74EE}">
      <dgm:prSet/>
      <dgm:spPr/>
      <dgm:t>
        <a:bodyPr/>
        <a:lstStyle/>
        <a:p>
          <a:r>
            <a:rPr lang="en-US"/>
            <a:t>GitHub: A web-based hosting service for Git repositories, providing tools for code collaboration and project management.</a:t>
          </a:r>
        </a:p>
      </dgm:t>
    </dgm:pt>
    <dgm:pt modelId="{6BC51150-974A-4000-BA73-CD131CD1F444}" type="parTrans" cxnId="{9B34EE86-4C94-472B-A524-12F8018DCB07}">
      <dgm:prSet/>
      <dgm:spPr/>
      <dgm:t>
        <a:bodyPr/>
        <a:lstStyle/>
        <a:p>
          <a:endParaRPr lang="en-US"/>
        </a:p>
      </dgm:t>
    </dgm:pt>
    <dgm:pt modelId="{1F1D3458-4152-4A35-A0D1-0554E79E3D25}" type="sibTrans" cxnId="{9B34EE86-4C94-472B-A524-12F8018DCB07}">
      <dgm:prSet/>
      <dgm:spPr/>
      <dgm:t>
        <a:bodyPr/>
        <a:lstStyle/>
        <a:p>
          <a:endParaRPr lang="en-US"/>
        </a:p>
      </dgm:t>
    </dgm:pt>
    <dgm:pt modelId="{66216543-2D24-49CB-81FA-02DEDF6B5BBC}">
      <dgm:prSet/>
      <dgm:spPr/>
      <dgm:t>
        <a:bodyPr/>
        <a:lstStyle/>
        <a:p>
          <a:r>
            <a:rPr lang="en-US"/>
            <a:t>Debuggers:</a:t>
          </a:r>
        </a:p>
      </dgm:t>
    </dgm:pt>
    <dgm:pt modelId="{83666FA5-2C5A-44C0-90D1-46F96323603D}" type="parTrans" cxnId="{0E77ACE1-0FD5-4658-94B9-83DB93F587ED}">
      <dgm:prSet/>
      <dgm:spPr/>
      <dgm:t>
        <a:bodyPr/>
        <a:lstStyle/>
        <a:p>
          <a:endParaRPr lang="en-US"/>
        </a:p>
      </dgm:t>
    </dgm:pt>
    <dgm:pt modelId="{E0259E37-70F9-4521-BC21-33079ECF9661}" type="sibTrans" cxnId="{0E77ACE1-0FD5-4658-94B9-83DB93F587ED}">
      <dgm:prSet/>
      <dgm:spPr/>
      <dgm:t>
        <a:bodyPr/>
        <a:lstStyle/>
        <a:p>
          <a:endParaRPr lang="en-US"/>
        </a:p>
      </dgm:t>
    </dgm:pt>
    <dgm:pt modelId="{3D93BDBF-ED98-43E4-8E78-8E9379B476BF}">
      <dgm:prSet/>
      <dgm:spPr/>
      <dgm:t>
        <a:bodyPr/>
        <a:lstStyle/>
        <a:p>
          <a:r>
            <a:rPr lang="en-US" dirty="0" err="1"/>
            <a:t>pdb</a:t>
          </a:r>
          <a:r>
            <a:rPr lang="en-US"/>
            <a:t>: The built-in Python debugger, allowing developers to step through code, inspect variables, and troubleshoot issues interactively.</a:t>
          </a:r>
        </a:p>
      </dgm:t>
    </dgm:pt>
    <dgm:pt modelId="{0BD200B4-BE38-421C-9C05-FC86A59090C3}" type="parTrans" cxnId="{BCA2D553-A98B-42E2-8AE2-9FEBBAB3A07D}">
      <dgm:prSet/>
      <dgm:spPr/>
      <dgm:t>
        <a:bodyPr/>
        <a:lstStyle/>
        <a:p>
          <a:endParaRPr lang="en-US"/>
        </a:p>
      </dgm:t>
    </dgm:pt>
    <dgm:pt modelId="{8E8BAF38-3202-4BEE-8ED5-21C415B20921}" type="sibTrans" cxnId="{BCA2D553-A98B-42E2-8AE2-9FEBBAB3A07D}">
      <dgm:prSet/>
      <dgm:spPr/>
      <dgm:t>
        <a:bodyPr/>
        <a:lstStyle/>
        <a:p>
          <a:endParaRPr lang="en-US"/>
        </a:p>
      </dgm:t>
    </dgm:pt>
    <dgm:pt modelId="{FE183DE8-2FE3-4733-A4B9-8B3D4AC468B7}">
      <dgm:prSet/>
      <dgm:spPr/>
      <dgm:t>
        <a:bodyPr/>
        <a:lstStyle/>
        <a:p>
          <a:r>
            <a:rPr lang="en-US"/>
            <a:t>ipdb: An enhanced version of pdb, providing additional features for debugging within Jupyter Notebooks and IPython environments.</a:t>
          </a:r>
        </a:p>
      </dgm:t>
    </dgm:pt>
    <dgm:pt modelId="{0FC4D8C1-91ED-4EA1-A9E0-6FA5492BF085}" type="parTrans" cxnId="{CA2E235B-524A-4841-879F-D0606AA1EA9D}">
      <dgm:prSet/>
      <dgm:spPr/>
      <dgm:t>
        <a:bodyPr/>
        <a:lstStyle/>
        <a:p>
          <a:endParaRPr lang="en-US"/>
        </a:p>
      </dgm:t>
    </dgm:pt>
    <dgm:pt modelId="{5908B4BB-EB7C-47D4-93CF-3C73D7F7AA32}" type="sibTrans" cxnId="{CA2E235B-524A-4841-879F-D0606AA1EA9D}">
      <dgm:prSet/>
      <dgm:spPr/>
      <dgm:t>
        <a:bodyPr/>
        <a:lstStyle/>
        <a:p>
          <a:endParaRPr lang="en-US"/>
        </a:p>
      </dgm:t>
    </dgm:pt>
    <dgm:pt modelId="{CB1ED78F-BD3D-4438-912C-3F1B5CE12461}">
      <dgm:prSet/>
      <dgm:spPr/>
      <dgm:t>
        <a:bodyPr/>
        <a:lstStyle/>
        <a:p>
          <a:r>
            <a:rPr lang="en-US"/>
            <a:t>Testing Frameworks:</a:t>
          </a:r>
        </a:p>
      </dgm:t>
    </dgm:pt>
    <dgm:pt modelId="{134D006E-7AD5-4F13-844B-63CC57B9F6BE}" type="parTrans" cxnId="{E2F8A53C-57E7-4BC6-9454-60F4919E167C}">
      <dgm:prSet/>
      <dgm:spPr/>
      <dgm:t>
        <a:bodyPr/>
        <a:lstStyle/>
        <a:p>
          <a:endParaRPr lang="en-US"/>
        </a:p>
      </dgm:t>
    </dgm:pt>
    <dgm:pt modelId="{0093B32E-5CFC-480A-88BA-D25435BFC9DA}" type="sibTrans" cxnId="{E2F8A53C-57E7-4BC6-9454-60F4919E167C}">
      <dgm:prSet/>
      <dgm:spPr/>
      <dgm:t>
        <a:bodyPr/>
        <a:lstStyle/>
        <a:p>
          <a:endParaRPr lang="en-US"/>
        </a:p>
      </dgm:t>
    </dgm:pt>
    <dgm:pt modelId="{46F050BC-5922-4096-B750-A6476C479B5A}">
      <dgm:prSet/>
      <dgm:spPr/>
      <dgm:t>
        <a:bodyPr/>
        <a:lstStyle/>
        <a:p>
          <a:r>
            <a:rPr lang="en-US"/>
            <a:t>unittest: Python's built-in unit testing framework for creating and running test cases to ensure code correctness.</a:t>
          </a:r>
        </a:p>
      </dgm:t>
    </dgm:pt>
    <dgm:pt modelId="{E8F811CF-1C8B-494E-839C-09A3EBD3B30A}" type="parTrans" cxnId="{FC7A36F3-7A4F-442D-B3D0-3E8B3215D37D}">
      <dgm:prSet/>
      <dgm:spPr/>
      <dgm:t>
        <a:bodyPr/>
        <a:lstStyle/>
        <a:p>
          <a:endParaRPr lang="en-US"/>
        </a:p>
      </dgm:t>
    </dgm:pt>
    <dgm:pt modelId="{8305254D-DE7E-429F-910D-5D0F4FBBBE99}" type="sibTrans" cxnId="{FC7A36F3-7A4F-442D-B3D0-3E8B3215D37D}">
      <dgm:prSet/>
      <dgm:spPr/>
      <dgm:t>
        <a:bodyPr/>
        <a:lstStyle/>
        <a:p>
          <a:endParaRPr lang="en-US"/>
        </a:p>
      </dgm:t>
    </dgm:pt>
    <dgm:pt modelId="{59A14B67-75DC-4A44-BCA8-D4EC225EE91D}">
      <dgm:prSet/>
      <dgm:spPr/>
      <dgm:t>
        <a:bodyPr/>
        <a:lstStyle/>
        <a:p>
          <a:r>
            <a:rPr lang="en-US"/>
            <a:t>pytest: A popular third-party testing framework known for its simplicity, flexibility, and extensive plugin support.</a:t>
          </a:r>
        </a:p>
      </dgm:t>
    </dgm:pt>
    <dgm:pt modelId="{8CCA70F6-2828-4D4F-A55A-EC8B128D8526}" type="parTrans" cxnId="{3AD9D429-79B1-4E0F-8C29-A265AA383C09}">
      <dgm:prSet/>
      <dgm:spPr/>
      <dgm:t>
        <a:bodyPr/>
        <a:lstStyle/>
        <a:p>
          <a:endParaRPr lang="en-US"/>
        </a:p>
      </dgm:t>
    </dgm:pt>
    <dgm:pt modelId="{4D60D6DD-1942-42FC-9A79-DD923F3D333F}" type="sibTrans" cxnId="{3AD9D429-79B1-4E0F-8C29-A265AA383C09}">
      <dgm:prSet/>
      <dgm:spPr/>
      <dgm:t>
        <a:bodyPr/>
        <a:lstStyle/>
        <a:p>
          <a:endParaRPr lang="en-US"/>
        </a:p>
      </dgm:t>
    </dgm:pt>
    <dgm:pt modelId="{2FCE3797-B29C-416B-AE03-B057CC1BBB15}">
      <dgm:prSet/>
      <dgm:spPr/>
      <dgm:t>
        <a:bodyPr/>
        <a:lstStyle/>
        <a:p>
          <a:r>
            <a:rPr lang="en-US"/>
            <a:t>Code Formatters and Linters:</a:t>
          </a:r>
        </a:p>
      </dgm:t>
    </dgm:pt>
    <dgm:pt modelId="{6C5A5F3D-4AC2-48EE-8B67-5A50FDC29816}" type="parTrans" cxnId="{62FC4335-391D-44D9-A189-478F6AC69549}">
      <dgm:prSet/>
      <dgm:spPr/>
      <dgm:t>
        <a:bodyPr/>
        <a:lstStyle/>
        <a:p>
          <a:endParaRPr lang="en-US"/>
        </a:p>
      </dgm:t>
    </dgm:pt>
    <dgm:pt modelId="{7B679427-B529-4455-9F6F-53963F8E5124}" type="sibTrans" cxnId="{62FC4335-391D-44D9-A189-478F6AC69549}">
      <dgm:prSet/>
      <dgm:spPr/>
      <dgm:t>
        <a:bodyPr/>
        <a:lstStyle/>
        <a:p>
          <a:endParaRPr lang="en-US"/>
        </a:p>
      </dgm:t>
    </dgm:pt>
    <dgm:pt modelId="{01AAD1CE-68D7-4650-AED3-426A3588738F}">
      <dgm:prSet/>
      <dgm:spPr/>
      <dgm:t>
        <a:bodyPr/>
        <a:lstStyle/>
        <a:p>
          <a:r>
            <a:rPr lang="en-US"/>
            <a:t>Black: A code formatter that automatically formats Python code according to a consistent style, reducing the need for manual code formatting.</a:t>
          </a:r>
        </a:p>
      </dgm:t>
    </dgm:pt>
    <dgm:pt modelId="{C7B7B8E1-7F70-48D2-BEB8-94F56D05A939}" type="parTrans" cxnId="{C507CD9C-15DC-4D33-8A97-57193F0CEB12}">
      <dgm:prSet/>
      <dgm:spPr/>
      <dgm:t>
        <a:bodyPr/>
        <a:lstStyle/>
        <a:p>
          <a:endParaRPr lang="en-US"/>
        </a:p>
      </dgm:t>
    </dgm:pt>
    <dgm:pt modelId="{70FC59B7-9A8A-4DCA-B3D0-EA9F23C52E3F}" type="sibTrans" cxnId="{C507CD9C-15DC-4D33-8A97-57193F0CEB12}">
      <dgm:prSet/>
      <dgm:spPr/>
      <dgm:t>
        <a:bodyPr/>
        <a:lstStyle/>
        <a:p>
          <a:endParaRPr lang="en-US"/>
        </a:p>
      </dgm:t>
    </dgm:pt>
    <dgm:pt modelId="{4D09CA90-4963-45EB-9221-10DA3EB3B015}">
      <dgm:prSet/>
      <dgm:spPr/>
      <dgm:t>
        <a:bodyPr/>
        <a:lstStyle/>
        <a:p>
          <a:r>
            <a:rPr lang="en-US"/>
            <a:t>flake8: A code linter that checks Python code against coding standards and identifies potential errors and style violations.</a:t>
          </a:r>
        </a:p>
      </dgm:t>
    </dgm:pt>
    <dgm:pt modelId="{221E5766-9023-4ADA-9486-CDD8E7D94126}" type="parTrans" cxnId="{A76EA089-D033-4DB0-805D-2EBC70E98551}">
      <dgm:prSet/>
      <dgm:spPr/>
      <dgm:t>
        <a:bodyPr/>
        <a:lstStyle/>
        <a:p>
          <a:endParaRPr lang="en-US"/>
        </a:p>
      </dgm:t>
    </dgm:pt>
    <dgm:pt modelId="{95011ED1-4E74-4888-8A50-5DEA217F7F53}" type="sibTrans" cxnId="{A76EA089-D033-4DB0-805D-2EBC70E98551}">
      <dgm:prSet/>
      <dgm:spPr/>
      <dgm:t>
        <a:bodyPr/>
        <a:lstStyle/>
        <a:p>
          <a:endParaRPr lang="en-US"/>
        </a:p>
      </dgm:t>
    </dgm:pt>
    <dgm:pt modelId="{FB2CC4B2-992E-4EDF-8FC0-9C6ADA61B455}" type="pres">
      <dgm:prSet presAssocID="{9B1DFC53-0881-467C-BAD3-6CB27BA6B136}" presName="Name0" presStyleCnt="0">
        <dgm:presLayoutVars>
          <dgm:dir/>
          <dgm:animLvl val="lvl"/>
          <dgm:resizeHandles val="exact"/>
        </dgm:presLayoutVars>
      </dgm:prSet>
      <dgm:spPr/>
    </dgm:pt>
    <dgm:pt modelId="{3150AF54-21D1-44DD-9F3D-E7A07D6EAA70}" type="pres">
      <dgm:prSet presAssocID="{80CD78E5-1648-4202-B57E-FB2B356513CE}" presName="linNode" presStyleCnt="0"/>
      <dgm:spPr/>
    </dgm:pt>
    <dgm:pt modelId="{E11E6166-D819-450D-A0DF-EFC5A331EC50}" type="pres">
      <dgm:prSet presAssocID="{80CD78E5-1648-4202-B57E-FB2B356513CE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E107E30D-09B5-4770-B5A5-7846C7657220}" type="pres">
      <dgm:prSet presAssocID="{80CD78E5-1648-4202-B57E-FB2B356513CE}" presName="descendantText" presStyleLbl="alignAccFollowNode1" presStyleIdx="0" presStyleCnt="4">
        <dgm:presLayoutVars>
          <dgm:bulletEnabled/>
        </dgm:presLayoutVars>
      </dgm:prSet>
      <dgm:spPr/>
    </dgm:pt>
    <dgm:pt modelId="{35D47C28-5CDE-4665-B523-A45FB96BD912}" type="pres">
      <dgm:prSet presAssocID="{A6B2B9A8-6D2E-4505-A158-7B964C32F028}" presName="sp" presStyleCnt="0"/>
      <dgm:spPr/>
    </dgm:pt>
    <dgm:pt modelId="{F1D21C10-9AFF-4121-B47A-806C4EB8DB75}" type="pres">
      <dgm:prSet presAssocID="{66216543-2D24-49CB-81FA-02DEDF6B5BBC}" presName="linNode" presStyleCnt="0"/>
      <dgm:spPr/>
    </dgm:pt>
    <dgm:pt modelId="{F8A74B09-868A-4646-B098-5610B1F9E6FF}" type="pres">
      <dgm:prSet presAssocID="{66216543-2D24-49CB-81FA-02DEDF6B5BBC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676383E5-4C61-413C-80C7-BC360BE2F8C6}" type="pres">
      <dgm:prSet presAssocID="{66216543-2D24-49CB-81FA-02DEDF6B5BBC}" presName="descendantText" presStyleLbl="alignAccFollowNode1" presStyleIdx="1" presStyleCnt="4">
        <dgm:presLayoutVars>
          <dgm:bulletEnabled/>
        </dgm:presLayoutVars>
      </dgm:prSet>
      <dgm:spPr/>
    </dgm:pt>
    <dgm:pt modelId="{233F9B31-2EC0-4CAC-85AB-990134077F60}" type="pres">
      <dgm:prSet presAssocID="{E0259E37-70F9-4521-BC21-33079ECF9661}" presName="sp" presStyleCnt="0"/>
      <dgm:spPr/>
    </dgm:pt>
    <dgm:pt modelId="{D3B458F5-4B90-4BE1-BAE8-B88DF6A711CD}" type="pres">
      <dgm:prSet presAssocID="{CB1ED78F-BD3D-4438-912C-3F1B5CE12461}" presName="linNode" presStyleCnt="0"/>
      <dgm:spPr/>
    </dgm:pt>
    <dgm:pt modelId="{FCDFEE20-343F-4EBE-96C0-E63BADF05596}" type="pres">
      <dgm:prSet presAssocID="{CB1ED78F-BD3D-4438-912C-3F1B5CE12461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13DACEBE-7B80-4748-BA11-3AA11BFA7987}" type="pres">
      <dgm:prSet presAssocID="{CB1ED78F-BD3D-4438-912C-3F1B5CE12461}" presName="descendantText" presStyleLbl="alignAccFollowNode1" presStyleIdx="2" presStyleCnt="4">
        <dgm:presLayoutVars>
          <dgm:bulletEnabled/>
        </dgm:presLayoutVars>
      </dgm:prSet>
      <dgm:spPr/>
    </dgm:pt>
    <dgm:pt modelId="{5BED449F-E686-420D-8348-AC6079BF1F0C}" type="pres">
      <dgm:prSet presAssocID="{0093B32E-5CFC-480A-88BA-D25435BFC9DA}" presName="sp" presStyleCnt="0"/>
      <dgm:spPr/>
    </dgm:pt>
    <dgm:pt modelId="{7D41EA26-4BB8-4F23-9AEB-E7A3448BEDC0}" type="pres">
      <dgm:prSet presAssocID="{2FCE3797-B29C-416B-AE03-B057CC1BBB15}" presName="linNode" presStyleCnt="0"/>
      <dgm:spPr/>
    </dgm:pt>
    <dgm:pt modelId="{9F68F95E-92DA-4847-9E5D-78B6EEFFD4E3}" type="pres">
      <dgm:prSet presAssocID="{2FCE3797-B29C-416B-AE03-B057CC1BBB15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144C1190-2C26-41D9-8F22-3A5A9EEB99B2}" type="pres">
      <dgm:prSet presAssocID="{2FCE3797-B29C-416B-AE03-B057CC1BBB15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5C34490E-7860-4370-B7A8-5347AEAEA0D6}" type="presOf" srcId="{59A14B67-75DC-4A44-BCA8-D4EC225EE91D}" destId="{13DACEBE-7B80-4748-BA11-3AA11BFA7987}" srcOrd="0" destOrd="1" presId="urn:microsoft.com/office/officeart/2016/7/layout/VerticalSolidActionList"/>
    <dgm:cxn modelId="{9E877028-88CF-42EB-B4D6-BD330403789C}" type="presOf" srcId="{CB1ED78F-BD3D-4438-912C-3F1B5CE12461}" destId="{FCDFEE20-343F-4EBE-96C0-E63BADF05596}" srcOrd="0" destOrd="0" presId="urn:microsoft.com/office/officeart/2016/7/layout/VerticalSolidActionList"/>
    <dgm:cxn modelId="{3AD9D429-79B1-4E0F-8C29-A265AA383C09}" srcId="{CB1ED78F-BD3D-4438-912C-3F1B5CE12461}" destId="{59A14B67-75DC-4A44-BCA8-D4EC225EE91D}" srcOrd="1" destOrd="0" parTransId="{8CCA70F6-2828-4D4F-A55A-EC8B128D8526}" sibTransId="{4D60D6DD-1942-42FC-9A79-DD923F3D333F}"/>
    <dgm:cxn modelId="{875E932B-1E90-4E4B-A752-F62B680AAB0B}" type="presOf" srcId="{9B1DFC53-0881-467C-BAD3-6CB27BA6B136}" destId="{FB2CC4B2-992E-4EDF-8FC0-9C6ADA61B455}" srcOrd="0" destOrd="0" presId="urn:microsoft.com/office/officeart/2016/7/layout/VerticalSolidActionList"/>
    <dgm:cxn modelId="{95D34234-2C96-47D5-B856-7C3117C11D9A}" type="presOf" srcId="{66216543-2D24-49CB-81FA-02DEDF6B5BBC}" destId="{F8A74B09-868A-4646-B098-5610B1F9E6FF}" srcOrd="0" destOrd="0" presId="urn:microsoft.com/office/officeart/2016/7/layout/VerticalSolidActionList"/>
    <dgm:cxn modelId="{62FC4335-391D-44D9-A189-478F6AC69549}" srcId="{9B1DFC53-0881-467C-BAD3-6CB27BA6B136}" destId="{2FCE3797-B29C-416B-AE03-B057CC1BBB15}" srcOrd="3" destOrd="0" parTransId="{6C5A5F3D-4AC2-48EE-8B67-5A50FDC29816}" sibTransId="{7B679427-B529-4455-9F6F-53963F8E5124}"/>
    <dgm:cxn modelId="{E2F8A53C-57E7-4BC6-9454-60F4919E167C}" srcId="{9B1DFC53-0881-467C-BAD3-6CB27BA6B136}" destId="{CB1ED78F-BD3D-4438-912C-3F1B5CE12461}" srcOrd="2" destOrd="0" parTransId="{134D006E-7AD5-4F13-844B-63CC57B9F6BE}" sibTransId="{0093B32E-5CFC-480A-88BA-D25435BFC9DA}"/>
    <dgm:cxn modelId="{CA2E235B-524A-4841-879F-D0606AA1EA9D}" srcId="{66216543-2D24-49CB-81FA-02DEDF6B5BBC}" destId="{FE183DE8-2FE3-4733-A4B9-8B3D4AC468B7}" srcOrd="1" destOrd="0" parTransId="{0FC4D8C1-91ED-4EA1-A9E0-6FA5492BF085}" sibTransId="{5908B4BB-EB7C-47D4-93CF-3C73D7F7AA32}"/>
    <dgm:cxn modelId="{F297B56A-B640-4FD7-8AC9-D9F9775BC68A}" srcId="{9B1DFC53-0881-467C-BAD3-6CB27BA6B136}" destId="{80CD78E5-1648-4202-B57E-FB2B356513CE}" srcOrd="0" destOrd="0" parTransId="{553180D4-86C2-41FC-9B11-167A31671F9D}" sibTransId="{A6B2B9A8-6D2E-4505-A158-7B964C32F028}"/>
    <dgm:cxn modelId="{8F8A7C4D-183E-4BD7-A6B1-7070CC267BDF}" type="presOf" srcId="{FE183DE8-2FE3-4733-A4B9-8B3D4AC468B7}" destId="{676383E5-4C61-413C-80C7-BC360BE2F8C6}" srcOrd="0" destOrd="1" presId="urn:microsoft.com/office/officeart/2016/7/layout/VerticalSolidActionList"/>
    <dgm:cxn modelId="{AF8E064F-C2B5-441A-810F-8F86D3EB025D}" type="presOf" srcId="{46F050BC-5922-4096-B750-A6476C479B5A}" destId="{13DACEBE-7B80-4748-BA11-3AA11BFA7987}" srcOrd="0" destOrd="0" presId="urn:microsoft.com/office/officeart/2016/7/layout/VerticalSolidActionList"/>
    <dgm:cxn modelId="{31CD4C73-DA37-4BBF-B22E-096F61C57E98}" type="presOf" srcId="{01AAD1CE-68D7-4650-AED3-426A3588738F}" destId="{144C1190-2C26-41D9-8F22-3A5A9EEB99B2}" srcOrd="0" destOrd="0" presId="urn:microsoft.com/office/officeart/2016/7/layout/VerticalSolidActionList"/>
    <dgm:cxn modelId="{BCA2D553-A98B-42E2-8AE2-9FEBBAB3A07D}" srcId="{66216543-2D24-49CB-81FA-02DEDF6B5BBC}" destId="{3D93BDBF-ED98-43E4-8E78-8E9379B476BF}" srcOrd="0" destOrd="0" parTransId="{0BD200B4-BE38-421C-9C05-FC86A59090C3}" sibTransId="{8E8BAF38-3202-4BEE-8ED5-21C415B20921}"/>
    <dgm:cxn modelId="{34033777-9C08-48E1-A485-924A29C62088}" type="presOf" srcId="{2FCE3797-B29C-416B-AE03-B057CC1BBB15}" destId="{9F68F95E-92DA-4847-9E5D-78B6EEFFD4E3}" srcOrd="0" destOrd="0" presId="urn:microsoft.com/office/officeart/2016/7/layout/VerticalSolidActionList"/>
    <dgm:cxn modelId="{5093457A-39DE-4369-A315-C55CECDA34F2}" type="presOf" srcId="{80CD78E5-1648-4202-B57E-FB2B356513CE}" destId="{E11E6166-D819-450D-A0DF-EFC5A331EC50}" srcOrd="0" destOrd="0" presId="urn:microsoft.com/office/officeart/2016/7/layout/VerticalSolidActionList"/>
    <dgm:cxn modelId="{9B34EE86-4C94-472B-A524-12F8018DCB07}" srcId="{80CD78E5-1648-4202-B57E-FB2B356513CE}" destId="{A574A6A0-4588-4659-A132-8262D8BE74EE}" srcOrd="1" destOrd="0" parTransId="{6BC51150-974A-4000-BA73-CD131CD1F444}" sibTransId="{1F1D3458-4152-4A35-A0D1-0554E79E3D25}"/>
    <dgm:cxn modelId="{A76EA089-D033-4DB0-805D-2EBC70E98551}" srcId="{2FCE3797-B29C-416B-AE03-B057CC1BBB15}" destId="{4D09CA90-4963-45EB-9221-10DA3EB3B015}" srcOrd="1" destOrd="0" parTransId="{221E5766-9023-4ADA-9486-CDD8E7D94126}" sibTransId="{95011ED1-4E74-4888-8A50-5DEA217F7F53}"/>
    <dgm:cxn modelId="{B3187E8F-15DE-4344-945E-A49D51C13E7B}" type="presOf" srcId="{A574A6A0-4588-4659-A132-8262D8BE74EE}" destId="{E107E30D-09B5-4770-B5A5-7846C7657220}" srcOrd="0" destOrd="1" presId="urn:microsoft.com/office/officeart/2016/7/layout/VerticalSolidActionList"/>
    <dgm:cxn modelId="{35453C99-606F-4239-950B-A9ED734FA88F}" type="presOf" srcId="{4D09CA90-4963-45EB-9221-10DA3EB3B015}" destId="{144C1190-2C26-41D9-8F22-3A5A9EEB99B2}" srcOrd="0" destOrd="1" presId="urn:microsoft.com/office/officeart/2016/7/layout/VerticalSolidActionList"/>
    <dgm:cxn modelId="{B0B6019C-3ABD-49D3-965B-AF4A5C54B985}" type="presOf" srcId="{F53A0937-0A67-446D-8867-8D3571040960}" destId="{E107E30D-09B5-4770-B5A5-7846C7657220}" srcOrd="0" destOrd="0" presId="urn:microsoft.com/office/officeart/2016/7/layout/VerticalSolidActionList"/>
    <dgm:cxn modelId="{C507CD9C-15DC-4D33-8A97-57193F0CEB12}" srcId="{2FCE3797-B29C-416B-AE03-B057CC1BBB15}" destId="{01AAD1CE-68D7-4650-AED3-426A3588738F}" srcOrd="0" destOrd="0" parTransId="{C7B7B8E1-7F70-48D2-BEB8-94F56D05A939}" sibTransId="{70FC59B7-9A8A-4DCA-B3D0-EA9F23C52E3F}"/>
    <dgm:cxn modelId="{701F8CCE-8C8B-48A7-9110-D2345DF95AAB}" type="presOf" srcId="{3D93BDBF-ED98-43E4-8E78-8E9379B476BF}" destId="{676383E5-4C61-413C-80C7-BC360BE2F8C6}" srcOrd="0" destOrd="0" presId="urn:microsoft.com/office/officeart/2016/7/layout/VerticalSolidActionList"/>
    <dgm:cxn modelId="{1CDF41DA-0573-4221-811C-6B795FE90707}" srcId="{80CD78E5-1648-4202-B57E-FB2B356513CE}" destId="{F53A0937-0A67-446D-8867-8D3571040960}" srcOrd="0" destOrd="0" parTransId="{2AB96D87-59D5-46B0-8F19-D7EC3DF35864}" sibTransId="{2C6D7D4F-7C77-4C30-B4F1-6B0A0D79B3BB}"/>
    <dgm:cxn modelId="{0E77ACE1-0FD5-4658-94B9-83DB93F587ED}" srcId="{9B1DFC53-0881-467C-BAD3-6CB27BA6B136}" destId="{66216543-2D24-49CB-81FA-02DEDF6B5BBC}" srcOrd="1" destOrd="0" parTransId="{83666FA5-2C5A-44C0-90D1-46F96323603D}" sibTransId="{E0259E37-70F9-4521-BC21-33079ECF9661}"/>
    <dgm:cxn modelId="{FC7A36F3-7A4F-442D-B3D0-3E8B3215D37D}" srcId="{CB1ED78F-BD3D-4438-912C-3F1B5CE12461}" destId="{46F050BC-5922-4096-B750-A6476C479B5A}" srcOrd="0" destOrd="0" parTransId="{E8F811CF-1C8B-494E-839C-09A3EBD3B30A}" sibTransId="{8305254D-DE7E-429F-910D-5D0F4FBBBE99}"/>
    <dgm:cxn modelId="{65F77436-FF07-46BB-ACA4-B41B3A14192F}" type="presParOf" srcId="{FB2CC4B2-992E-4EDF-8FC0-9C6ADA61B455}" destId="{3150AF54-21D1-44DD-9F3D-E7A07D6EAA70}" srcOrd="0" destOrd="0" presId="urn:microsoft.com/office/officeart/2016/7/layout/VerticalSolidActionList"/>
    <dgm:cxn modelId="{07E595C8-7B62-40D8-9724-E37A3A4115E1}" type="presParOf" srcId="{3150AF54-21D1-44DD-9F3D-E7A07D6EAA70}" destId="{E11E6166-D819-450D-A0DF-EFC5A331EC50}" srcOrd="0" destOrd="0" presId="urn:microsoft.com/office/officeart/2016/7/layout/VerticalSolidActionList"/>
    <dgm:cxn modelId="{A65B210C-318E-4663-BEDD-B13D3A3CED8E}" type="presParOf" srcId="{3150AF54-21D1-44DD-9F3D-E7A07D6EAA70}" destId="{E107E30D-09B5-4770-B5A5-7846C7657220}" srcOrd="1" destOrd="0" presId="urn:microsoft.com/office/officeart/2016/7/layout/VerticalSolidActionList"/>
    <dgm:cxn modelId="{1C4B9A27-57D9-49EE-BC84-AD111D4CD5EF}" type="presParOf" srcId="{FB2CC4B2-992E-4EDF-8FC0-9C6ADA61B455}" destId="{35D47C28-5CDE-4665-B523-A45FB96BD912}" srcOrd="1" destOrd="0" presId="urn:microsoft.com/office/officeart/2016/7/layout/VerticalSolidActionList"/>
    <dgm:cxn modelId="{F56B50FB-2B43-4374-A705-00A469CE4A51}" type="presParOf" srcId="{FB2CC4B2-992E-4EDF-8FC0-9C6ADA61B455}" destId="{F1D21C10-9AFF-4121-B47A-806C4EB8DB75}" srcOrd="2" destOrd="0" presId="urn:microsoft.com/office/officeart/2016/7/layout/VerticalSolidActionList"/>
    <dgm:cxn modelId="{102DE388-065A-4F35-B842-C4F6DBAA15D0}" type="presParOf" srcId="{F1D21C10-9AFF-4121-B47A-806C4EB8DB75}" destId="{F8A74B09-868A-4646-B098-5610B1F9E6FF}" srcOrd="0" destOrd="0" presId="urn:microsoft.com/office/officeart/2016/7/layout/VerticalSolidActionList"/>
    <dgm:cxn modelId="{B403B12E-4AD2-453A-8078-308DF327D365}" type="presParOf" srcId="{F1D21C10-9AFF-4121-B47A-806C4EB8DB75}" destId="{676383E5-4C61-413C-80C7-BC360BE2F8C6}" srcOrd="1" destOrd="0" presId="urn:microsoft.com/office/officeart/2016/7/layout/VerticalSolidActionList"/>
    <dgm:cxn modelId="{D66100E4-7CD9-4910-83BF-EA26E376A0C9}" type="presParOf" srcId="{FB2CC4B2-992E-4EDF-8FC0-9C6ADA61B455}" destId="{233F9B31-2EC0-4CAC-85AB-990134077F60}" srcOrd="3" destOrd="0" presId="urn:microsoft.com/office/officeart/2016/7/layout/VerticalSolidActionList"/>
    <dgm:cxn modelId="{BAEA5FD5-4463-4E30-94DE-BD5E2F32B549}" type="presParOf" srcId="{FB2CC4B2-992E-4EDF-8FC0-9C6ADA61B455}" destId="{D3B458F5-4B90-4BE1-BAE8-B88DF6A711CD}" srcOrd="4" destOrd="0" presId="urn:microsoft.com/office/officeart/2016/7/layout/VerticalSolidActionList"/>
    <dgm:cxn modelId="{5A7B5829-DBEF-4329-99B7-FEDD6089321B}" type="presParOf" srcId="{D3B458F5-4B90-4BE1-BAE8-B88DF6A711CD}" destId="{FCDFEE20-343F-4EBE-96C0-E63BADF05596}" srcOrd="0" destOrd="0" presId="urn:microsoft.com/office/officeart/2016/7/layout/VerticalSolidActionList"/>
    <dgm:cxn modelId="{4C20B0A4-D5AF-46F8-8EBE-C99353041067}" type="presParOf" srcId="{D3B458F5-4B90-4BE1-BAE8-B88DF6A711CD}" destId="{13DACEBE-7B80-4748-BA11-3AA11BFA7987}" srcOrd="1" destOrd="0" presId="urn:microsoft.com/office/officeart/2016/7/layout/VerticalSolidActionList"/>
    <dgm:cxn modelId="{F0BF1194-4B4C-4223-9BE7-57550363D8E1}" type="presParOf" srcId="{FB2CC4B2-992E-4EDF-8FC0-9C6ADA61B455}" destId="{5BED449F-E686-420D-8348-AC6079BF1F0C}" srcOrd="5" destOrd="0" presId="urn:microsoft.com/office/officeart/2016/7/layout/VerticalSolidActionList"/>
    <dgm:cxn modelId="{181FFC44-E9E1-4793-99F5-CF8EFF56AF93}" type="presParOf" srcId="{FB2CC4B2-992E-4EDF-8FC0-9C6ADA61B455}" destId="{7D41EA26-4BB8-4F23-9AEB-E7A3448BEDC0}" srcOrd="6" destOrd="0" presId="urn:microsoft.com/office/officeart/2016/7/layout/VerticalSolidActionList"/>
    <dgm:cxn modelId="{41AFB064-C43E-45BF-965E-5D62A115183C}" type="presParOf" srcId="{7D41EA26-4BB8-4F23-9AEB-E7A3448BEDC0}" destId="{9F68F95E-92DA-4847-9E5D-78B6EEFFD4E3}" srcOrd="0" destOrd="0" presId="urn:microsoft.com/office/officeart/2016/7/layout/VerticalSolidActionList"/>
    <dgm:cxn modelId="{96717E69-A692-405C-975C-73853E56E7D5}" type="presParOf" srcId="{7D41EA26-4BB8-4F23-9AEB-E7A3448BEDC0}" destId="{144C1190-2C26-41D9-8F22-3A5A9EEB99B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E7D69-8751-447D-8E49-EE3365781261}">
      <dsp:nvSpPr>
        <dsp:cNvPr id="0" name=""/>
        <dsp:cNvSpPr/>
      </dsp:nvSpPr>
      <dsp:spPr>
        <a:xfrm>
          <a:off x="1787448" y="1741"/>
          <a:ext cx="7149795" cy="90229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26" tIns="229183" rIns="138726" bIns="22918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PyCharm</a:t>
          </a:r>
          <a:r>
            <a:rPr lang="en-US" sz="1100" kern="1200"/>
            <a:t>: JetBrains, providing advanced code completion, debugging, testing, and version control integration.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Visual Studio Code</a:t>
          </a:r>
          <a:r>
            <a:rPr lang="en-US" sz="1100" kern="1200"/>
            <a:t> (VSCode): A lightweight yet powerful code editor with extensive Python support through extensions, </a:t>
          </a:r>
          <a:r>
            <a:rPr lang="en-US" sz="1100" b="1" kern="1200"/>
            <a:t>Spyder</a:t>
          </a:r>
          <a:r>
            <a:rPr lang="en-US" sz="1100" kern="1200"/>
            <a:t>:  tailored for scientific and data analysis tasks, featuring a rich set of tools for data visualization and exploration.</a:t>
          </a:r>
          <a:endParaRPr lang="en-US" sz="1100" kern="1200" dirty="0"/>
        </a:p>
      </dsp:txBody>
      <dsp:txXfrm>
        <a:off x="1787448" y="1741"/>
        <a:ext cx="7149795" cy="902294"/>
      </dsp:txXfrm>
    </dsp:sp>
    <dsp:sp modelId="{B6B3FF02-788F-4F12-99B9-1E02782AC589}">
      <dsp:nvSpPr>
        <dsp:cNvPr id="0" name=""/>
        <dsp:cNvSpPr/>
      </dsp:nvSpPr>
      <dsp:spPr>
        <a:xfrm>
          <a:off x="0" y="1741"/>
          <a:ext cx="1787448" cy="9022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86" tIns="89127" rIns="94586" bIns="8912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Integrated Development Environments (IDEs):</a:t>
          </a:r>
        </a:p>
      </dsp:txBody>
      <dsp:txXfrm>
        <a:off x="0" y="1741"/>
        <a:ext cx="1787448" cy="902294"/>
      </dsp:txXfrm>
    </dsp:sp>
    <dsp:sp modelId="{729EF523-5E12-4074-86C5-48C79683C987}">
      <dsp:nvSpPr>
        <dsp:cNvPr id="0" name=""/>
        <dsp:cNvSpPr/>
      </dsp:nvSpPr>
      <dsp:spPr>
        <a:xfrm>
          <a:off x="1787448" y="958174"/>
          <a:ext cx="7149795" cy="902294"/>
        </a:xfrm>
        <a:prstGeom prst="rect">
          <a:avLst/>
        </a:prstGeom>
        <a:solidFill>
          <a:schemeClr val="accent3">
            <a:tint val="40000"/>
            <a:alpha val="90000"/>
            <a:hueOff val="6065678"/>
            <a:satOff val="-11693"/>
            <a:lumOff val="46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6065678"/>
              <a:satOff val="-11693"/>
              <a:lumOff val="4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26" tIns="229183" rIns="138726" bIns="22918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Sublime</a:t>
          </a:r>
          <a:r>
            <a:rPr lang="en-US" sz="1100" kern="1200" dirty="0"/>
            <a:t> Text: A versatile and customizable text editor that supports Python through various plugins and packages.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Atom</a:t>
          </a:r>
          <a:r>
            <a:rPr lang="en-US" sz="1100" kern="1200" dirty="0"/>
            <a:t>: A hackable text editor with an active community that offers numerous Python-specific extensions.</a:t>
          </a:r>
        </a:p>
      </dsp:txBody>
      <dsp:txXfrm>
        <a:off x="1787448" y="958174"/>
        <a:ext cx="7149795" cy="902294"/>
      </dsp:txXfrm>
    </dsp:sp>
    <dsp:sp modelId="{5BE813D5-4399-4112-8782-F19416EAE636}">
      <dsp:nvSpPr>
        <dsp:cNvPr id="0" name=""/>
        <dsp:cNvSpPr/>
      </dsp:nvSpPr>
      <dsp:spPr>
        <a:xfrm>
          <a:off x="0" y="958174"/>
          <a:ext cx="1787448" cy="902294"/>
        </a:xfrm>
        <a:prstGeom prst="rect">
          <a:avLst/>
        </a:prstGeom>
        <a:gradFill rotWithShape="0">
          <a:gsLst>
            <a:gs pos="0">
              <a:schemeClr val="accent3">
                <a:hueOff val="5865114"/>
                <a:satOff val="-13363"/>
                <a:lumOff val="536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5865114"/>
                <a:satOff val="-13363"/>
                <a:lumOff val="536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5865114"/>
                <a:satOff val="-13363"/>
                <a:lumOff val="536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5865114"/>
              <a:satOff val="-13363"/>
              <a:lumOff val="53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86" tIns="89127" rIns="94586" bIns="8912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Text Editors:</a:t>
          </a:r>
        </a:p>
      </dsp:txBody>
      <dsp:txXfrm>
        <a:off x="0" y="958174"/>
        <a:ext cx="1787448" cy="902294"/>
      </dsp:txXfrm>
    </dsp:sp>
    <dsp:sp modelId="{5B868BF2-F373-41BD-A117-F22049324E86}">
      <dsp:nvSpPr>
        <dsp:cNvPr id="0" name=""/>
        <dsp:cNvSpPr/>
      </dsp:nvSpPr>
      <dsp:spPr>
        <a:xfrm>
          <a:off x="1787448" y="1914606"/>
          <a:ext cx="7149795" cy="902294"/>
        </a:xfrm>
        <a:prstGeom prst="rect">
          <a:avLst/>
        </a:prstGeom>
        <a:solidFill>
          <a:schemeClr val="accent3">
            <a:tint val="40000"/>
            <a:alpha val="90000"/>
            <a:hueOff val="12131356"/>
            <a:satOff val="-23385"/>
            <a:lumOff val="921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2131356"/>
              <a:satOff val="-23385"/>
              <a:lumOff val="9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26" tIns="229183" rIns="138726" bIns="22918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Jupyter Notebook</a:t>
          </a:r>
          <a:r>
            <a:rPr lang="en-US" sz="1100" kern="1200" dirty="0"/>
            <a:t>: An interactive computing environment that allows users to create documents containing code, visualizations, and text explanations. Widely used in data science and research.</a:t>
          </a:r>
        </a:p>
      </dsp:txBody>
      <dsp:txXfrm>
        <a:off x="1787448" y="1914606"/>
        <a:ext cx="7149795" cy="902294"/>
      </dsp:txXfrm>
    </dsp:sp>
    <dsp:sp modelId="{5809DAC8-F392-4800-AA6A-96DEEA6FC04A}">
      <dsp:nvSpPr>
        <dsp:cNvPr id="0" name=""/>
        <dsp:cNvSpPr/>
      </dsp:nvSpPr>
      <dsp:spPr>
        <a:xfrm>
          <a:off x="0" y="1914606"/>
          <a:ext cx="1787448" cy="902294"/>
        </a:xfrm>
        <a:prstGeom prst="rect">
          <a:avLst/>
        </a:prstGeom>
        <a:gradFill rotWithShape="0">
          <a:gsLst>
            <a:gs pos="0">
              <a:schemeClr val="accent3">
                <a:hueOff val="11730229"/>
                <a:satOff val="-26725"/>
                <a:lumOff val="1072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1730229"/>
                <a:satOff val="-26725"/>
                <a:lumOff val="1072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1730229"/>
                <a:satOff val="-26725"/>
                <a:lumOff val="1072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1730229"/>
              <a:satOff val="-26725"/>
              <a:lumOff val="107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86" tIns="89127" rIns="94586" bIns="8912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Jupyter Notebooks:</a:t>
          </a:r>
        </a:p>
      </dsp:txBody>
      <dsp:txXfrm>
        <a:off x="0" y="1914606"/>
        <a:ext cx="1787448" cy="902294"/>
      </dsp:txXfrm>
    </dsp:sp>
    <dsp:sp modelId="{C53D502B-8B20-4100-B538-E15848723BE8}">
      <dsp:nvSpPr>
        <dsp:cNvPr id="0" name=""/>
        <dsp:cNvSpPr/>
      </dsp:nvSpPr>
      <dsp:spPr>
        <a:xfrm>
          <a:off x="1787448" y="2871038"/>
          <a:ext cx="7149795" cy="902294"/>
        </a:xfrm>
        <a:prstGeom prst="rect">
          <a:avLst/>
        </a:prstGeom>
        <a:solidFill>
          <a:schemeClr val="accent3">
            <a:tint val="40000"/>
            <a:alpha val="90000"/>
            <a:hueOff val="18197034"/>
            <a:satOff val="-35078"/>
            <a:lumOff val="1381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8197034"/>
              <a:satOff val="-35078"/>
              <a:lumOff val="13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26" tIns="229183" rIns="138726" bIns="22918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pip</a:t>
          </a:r>
          <a:r>
            <a:rPr lang="en-US" sz="1100" kern="1200" dirty="0"/>
            <a:t>: The default package manager for Python, used to install and manage third-party libraries and packages from the Python Package Index (</a:t>
          </a:r>
          <a:r>
            <a:rPr lang="en-US" sz="1100" kern="1200" dirty="0" err="1"/>
            <a:t>PyPI</a:t>
          </a:r>
          <a:r>
            <a:rPr lang="en-US" sz="1100" kern="1200" dirty="0"/>
            <a:t>).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Anaconda</a:t>
          </a:r>
          <a:r>
            <a:rPr lang="en-US" sz="1100" kern="1200" dirty="0"/>
            <a:t>: A package manager and distribution primarily focused on data science libraries, making it easy to install and manage scientific computing packages.</a:t>
          </a:r>
        </a:p>
      </dsp:txBody>
      <dsp:txXfrm>
        <a:off x="1787448" y="2871038"/>
        <a:ext cx="7149795" cy="902294"/>
      </dsp:txXfrm>
    </dsp:sp>
    <dsp:sp modelId="{DCFF05EF-F655-47BB-B25C-B6036ABB7345}">
      <dsp:nvSpPr>
        <dsp:cNvPr id="0" name=""/>
        <dsp:cNvSpPr/>
      </dsp:nvSpPr>
      <dsp:spPr>
        <a:xfrm>
          <a:off x="0" y="2871038"/>
          <a:ext cx="1787448" cy="902294"/>
        </a:xfrm>
        <a:prstGeom prst="rect">
          <a:avLst/>
        </a:prstGeom>
        <a:gradFill rotWithShape="0">
          <a:gsLst>
            <a:gs pos="0">
              <a:schemeClr val="accent3">
                <a:hueOff val="17595342"/>
                <a:satOff val="-40088"/>
                <a:lumOff val="1608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7595342"/>
                <a:satOff val="-40088"/>
                <a:lumOff val="1608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7595342"/>
                <a:satOff val="-40088"/>
                <a:lumOff val="1608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86" tIns="89127" rIns="94586" bIns="8912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Package Managers:</a:t>
          </a:r>
        </a:p>
      </dsp:txBody>
      <dsp:txXfrm>
        <a:off x="0" y="2871038"/>
        <a:ext cx="1787448" cy="902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7E30D-09B5-4770-B5A5-7846C7657220}">
      <dsp:nvSpPr>
        <dsp:cNvPr id="0" name=""/>
        <dsp:cNvSpPr/>
      </dsp:nvSpPr>
      <dsp:spPr>
        <a:xfrm>
          <a:off x="1789480" y="1774"/>
          <a:ext cx="7157923" cy="91929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84" tIns="233500" rIns="138884" bIns="2335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Git: version control system used for tracking changes in code, collaborating with other developers, and managing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GitHub: A web-based hosting service for Git repositories, providing tools for code collaboration and project management.</a:t>
          </a:r>
        </a:p>
      </dsp:txBody>
      <dsp:txXfrm>
        <a:off x="1789480" y="1774"/>
        <a:ext cx="7157923" cy="919293"/>
      </dsp:txXfrm>
    </dsp:sp>
    <dsp:sp modelId="{E11E6166-D819-450D-A0DF-EFC5A331EC50}">
      <dsp:nvSpPr>
        <dsp:cNvPr id="0" name=""/>
        <dsp:cNvSpPr/>
      </dsp:nvSpPr>
      <dsp:spPr>
        <a:xfrm>
          <a:off x="0" y="1774"/>
          <a:ext cx="1789480" cy="9192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693" tIns="90806" rIns="94693" bIns="908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Version Control:</a:t>
          </a:r>
        </a:p>
      </dsp:txBody>
      <dsp:txXfrm>
        <a:off x="0" y="1774"/>
        <a:ext cx="1789480" cy="919293"/>
      </dsp:txXfrm>
    </dsp:sp>
    <dsp:sp modelId="{676383E5-4C61-413C-80C7-BC360BE2F8C6}">
      <dsp:nvSpPr>
        <dsp:cNvPr id="0" name=""/>
        <dsp:cNvSpPr/>
      </dsp:nvSpPr>
      <dsp:spPr>
        <a:xfrm>
          <a:off x="1789480" y="976225"/>
          <a:ext cx="7157923" cy="919293"/>
        </a:xfrm>
        <a:prstGeom prst="rect">
          <a:avLst/>
        </a:prstGeom>
        <a:solidFill>
          <a:schemeClr val="accent3">
            <a:tint val="40000"/>
            <a:alpha val="90000"/>
            <a:hueOff val="6065678"/>
            <a:satOff val="-11693"/>
            <a:lumOff val="46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6065678"/>
              <a:satOff val="-11693"/>
              <a:lumOff val="4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84" tIns="233500" rIns="138884" bIns="2335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pdb</a:t>
          </a:r>
          <a:r>
            <a:rPr lang="en-US" sz="1100" kern="1200"/>
            <a:t>: The built-in Python debugger, allowing developers to step through code, inspect variables, and troubleshoot issues interactively.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ipdb: An enhanced version of pdb, providing additional features for debugging within Jupyter Notebooks and IPython environments.</a:t>
          </a:r>
        </a:p>
      </dsp:txBody>
      <dsp:txXfrm>
        <a:off x="1789480" y="976225"/>
        <a:ext cx="7157923" cy="919293"/>
      </dsp:txXfrm>
    </dsp:sp>
    <dsp:sp modelId="{F8A74B09-868A-4646-B098-5610B1F9E6FF}">
      <dsp:nvSpPr>
        <dsp:cNvPr id="0" name=""/>
        <dsp:cNvSpPr/>
      </dsp:nvSpPr>
      <dsp:spPr>
        <a:xfrm>
          <a:off x="0" y="976225"/>
          <a:ext cx="1789480" cy="919293"/>
        </a:xfrm>
        <a:prstGeom prst="rect">
          <a:avLst/>
        </a:prstGeom>
        <a:gradFill rotWithShape="0">
          <a:gsLst>
            <a:gs pos="0">
              <a:schemeClr val="accent3">
                <a:hueOff val="5865114"/>
                <a:satOff val="-13363"/>
                <a:lumOff val="536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5865114"/>
                <a:satOff val="-13363"/>
                <a:lumOff val="536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5865114"/>
                <a:satOff val="-13363"/>
                <a:lumOff val="536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5865114"/>
              <a:satOff val="-13363"/>
              <a:lumOff val="53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693" tIns="90806" rIns="94693" bIns="908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Debuggers:</a:t>
          </a:r>
        </a:p>
      </dsp:txBody>
      <dsp:txXfrm>
        <a:off x="0" y="976225"/>
        <a:ext cx="1789480" cy="919293"/>
      </dsp:txXfrm>
    </dsp:sp>
    <dsp:sp modelId="{13DACEBE-7B80-4748-BA11-3AA11BFA7987}">
      <dsp:nvSpPr>
        <dsp:cNvPr id="0" name=""/>
        <dsp:cNvSpPr/>
      </dsp:nvSpPr>
      <dsp:spPr>
        <a:xfrm>
          <a:off x="1789480" y="1950676"/>
          <a:ext cx="7157923" cy="919293"/>
        </a:xfrm>
        <a:prstGeom prst="rect">
          <a:avLst/>
        </a:prstGeom>
        <a:solidFill>
          <a:schemeClr val="accent3">
            <a:tint val="40000"/>
            <a:alpha val="90000"/>
            <a:hueOff val="12131356"/>
            <a:satOff val="-23385"/>
            <a:lumOff val="921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2131356"/>
              <a:satOff val="-23385"/>
              <a:lumOff val="9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84" tIns="233500" rIns="138884" bIns="2335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unittest: Python's built-in unit testing framework for creating and running test cases to ensure code correctness.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pytest: A popular third-party testing framework known for its simplicity, flexibility, and extensive plugin support.</a:t>
          </a:r>
        </a:p>
      </dsp:txBody>
      <dsp:txXfrm>
        <a:off x="1789480" y="1950676"/>
        <a:ext cx="7157923" cy="919293"/>
      </dsp:txXfrm>
    </dsp:sp>
    <dsp:sp modelId="{FCDFEE20-343F-4EBE-96C0-E63BADF05596}">
      <dsp:nvSpPr>
        <dsp:cNvPr id="0" name=""/>
        <dsp:cNvSpPr/>
      </dsp:nvSpPr>
      <dsp:spPr>
        <a:xfrm>
          <a:off x="0" y="1950676"/>
          <a:ext cx="1789480" cy="919293"/>
        </a:xfrm>
        <a:prstGeom prst="rect">
          <a:avLst/>
        </a:prstGeom>
        <a:gradFill rotWithShape="0">
          <a:gsLst>
            <a:gs pos="0">
              <a:schemeClr val="accent3">
                <a:hueOff val="11730229"/>
                <a:satOff val="-26725"/>
                <a:lumOff val="1072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1730229"/>
                <a:satOff val="-26725"/>
                <a:lumOff val="1072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1730229"/>
                <a:satOff val="-26725"/>
                <a:lumOff val="1072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1730229"/>
              <a:satOff val="-26725"/>
              <a:lumOff val="107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693" tIns="90806" rIns="94693" bIns="908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Testing Frameworks:</a:t>
          </a:r>
        </a:p>
      </dsp:txBody>
      <dsp:txXfrm>
        <a:off x="0" y="1950676"/>
        <a:ext cx="1789480" cy="919293"/>
      </dsp:txXfrm>
    </dsp:sp>
    <dsp:sp modelId="{144C1190-2C26-41D9-8F22-3A5A9EEB99B2}">
      <dsp:nvSpPr>
        <dsp:cNvPr id="0" name=""/>
        <dsp:cNvSpPr/>
      </dsp:nvSpPr>
      <dsp:spPr>
        <a:xfrm>
          <a:off x="1789480" y="2925127"/>
          <a:ext cx="7157923" cy="919293"/>
        </a:xfrm>
        <a:prstGeom prst="rect">
          <a:avLst/>
        </a:prstGeom>
        <a:solidFill>
          <a:schemeClr val="accent3">
            <a:tint val="40000"/>
            <a:alpha val="90000"/>
            <a:hueOff val="18197034"/>
            <a:satOff val="-35078"/>
            <a:lumOff val="1381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8197034"/>
              <a:satOff val="-35078"/>
              <a:lumOff val="13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84" tIns="233500" rIns="138884" bIns="2335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Black: A code formatter that automatically formats Python code according to a consistent style, reducing the need for manual code formatting.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flake8: A code linter that checks Python code against coding standards and identifies potential errors and style violations.</a:t>
          </a:r>
        </a:p>
      </dsp:txBody>
      <dsp:txXfrm>
        <a:off x="1789480" y="2925127"/>
        <a:ext cx="7157923" cy="919293"/>
      </dsp:txXfrm>
    </dsp:sp>
    <dsp:sp modelId="{9F68F95E-92DA-4847-9E5D-78B6EEFFD4E3}">
      <dsp:nvSpPr>
        <dsp:cNvPr id="0" name=""/>
        <dsp:cNvSpPr/>
      </dsp:nvSpPr>
      <dsp:spPr>
        <a:xfrm>
          <a:off x="0" y="2925127"/>
          <a:ext cx="1789480" cy="919293"/>
        </a:xfrm>
        <a:prstGeom prst="rect">
          <a:avLst/>
        </a:prstGeom>
        <a:gradFill rotWithShape="0">
          <a:gsLst>
            <a:gs pos="0">
              <a:schemeClr val="accent3">
                <a:hueOff val="17595342"/>
                <a:satOff val="-40088"/>
                <a:lumOff val="1608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7595342"/>
                <a:satOff val="-40088"/>
                <a:lumOff val="1608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7595342"/>
                <a:satOff val="-40088"/>
                <a:lumOff val="1608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693" tIns="90806" rIns="94693" bIns="908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Code Formatters and Linters:</a:t>
          </a:r>
        </a:p>
      </dsp:txBody>
      <dsp:txXfrm>
        <a:off x="0" y="2925127"/>
        <a:ext cx="1789480" cy="919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pattFill prst="wdUpDiag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B39510-C483-1A39-7F5D-F2D726A66EB5}"/>
              </a:ext>
            </a:extLst>
          </p:cNvPr>
          <p:cNvSpPr/>
          <p:nvPr userDrawn="1"/>
        </p:nvSpPr>
        <p:spPr>
          <a:xfrm>
            <a:off x="0" y="0"/>
            <a:ext cx="9144000" cy="4793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19987281-DD0B-5A85-8933-9B9F676E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E52B3A8-2043-C153-4A85-2A88288F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6D9814-3608-4BC4-A750-23325BFB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7E3FB-4260-2726-52AA-47F5809AFABB}"/>
              </a:ext>
            </a:extLst>
          </p:cNvPr>
          <p:cNvSpPr/>
          <p:nvPr userDrawn="1"/>
        </p:nvSpPr>
        <p:spPr>
          <a:xfrm>
            <a:off x="0" y="892968"/>
            <a:ext cx="9143999" cy="386477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8053ED-BFDE-AE61-6696-EA07BD9A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D35101C-BD29-FD27-353B-6B1A3389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D956B9-9336-1F09-27FD-B317E481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5C636-0CAD-4E5E-938D-57D91939E98B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3633-D8C8-32BB-D0AD-54EA4019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311" y="906716"/>
            <a:ext cx="6072590" cy="3779584"/>
          </a:xfrm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7" name="Google Shape;378;p22">
            <a:extLst>
              <a:ext uri="{FF2B5EF4-FFF2-40B4-BE49-F238E27FC236}">
                <a16:creationId xmlns:a16="http://schemas.microsoft.com/office/drawing/2014/main" id="{FD1D31A7-A47D-C8D3-ABC5-9A5D9561CBFD}"/>
              </a:ext>
            </a:extLst>
          </p:cNvPr>
          <p:cNvSpPr/>
          <p:nvPr userDrawn="1"/>
        </p:nvSpPr>
        <p:spPr>
          <a:xfrm>
            <a:off x="6245861" y="1458329"/>
            <a:ext cx="2763774" cy="2763774"/>
          </a:xfrm>
          <a:prstGeom prst="ellipse">
            <a:avLst/>
          </a:prstGeom>
          <a:blipFill dpi="0" rotWithShape="1">
            <a:blip r:embed="rId2">
              <a:alphaModFix amt="2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1DAB-B31B-FD8C-05C3-325877698293}"/>
              </a:ext>
            </a:extLst>
          </p:cNvPr>
          <p:cNvSpPr txBox="1"/>
          <p:nvPr userDrawn="1"/>
        </p:nvSpPr>
        <p:spPr>
          <a:xfrm>
            <a:off x="6818463" y="3726026"/>
            <a:ext cx="161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STOP ME IF YOU HAVE QUESTIONS !!!</a:t>
            </a:r>
          </a:p>
        </p:txBody>
      </p:sp>
    </p:spTree>
    <p:extLst>
      <p:ext uri="{BB962C8B-B14F-4D97-AF65-F5344CB8AC3E}">
        <p14:creationId xmlns:p14="http://schemas.microsoft.com/office/powerpoint/2010/main" val="6198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DA5F6-343B-4C56-BF03-0FA16182BCF7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3633-D8C8-32BB-D0AD-54EA4019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311" y="906716"/>
            <a:ext cx="6072590" cy="3779584"/>
          </a:xfrm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4149A-0540-6B57-5D25-BB314A8A582C}"/>
              </a:ext>
            </a:extLst>
          </p:cNvPr>
          <p:cNvSpPr/>
          <p:nvPr userDrawn="1"/>
        </p:nvSpPr>
        <p:spPr>
          <a:xfrm>
            <a:off x="6310992" y="1281793"/>
            <a:ext cx="2750348" cy="29636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295331-B954-4F7D-8CFB-3C92A8EC5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2780246"/>
            <a:ext cx="9133788" cy="649477"/>
          </a:xfr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txBody>
          <a:bodyPr anchor="ctr" anchorCtr="1"/>
          <a:lstStyle>
            <a:lvl1pPr marL="0" indent="0" algn="ctr">
              <a:buNone/>
              <a:defRPr sz="1800"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For Large Language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0D311-AF05-4AD0-B5E8-2B9A3D6BCD3D}"/>
              </a:ext>
            </a:extLst>
          </p:cNvPr>
          <p:cNvSpPr/>
          <p:nvPr userDrawn="1"/>
        </p:nvSpPr>
        <p:spPr>
          <a:xfrm>
            <a:off x="7395790" y="4749030"/>
            <a:ext cx="1762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 : Bhupen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5E5FB-D533-399E-F667-AB7FEB93A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2" y="1389794"/>
            <a:ext cx="9133788" cy="139635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ctr">
              <a:defRPr sz="2800">
                <a:latin typeface="Sanskrit Text" panose="020B0502040204020203" pitchFamily="18" charset="0"/>
                <a:ea typeface="Roboto Thin" panose="020B0604020202020204" pitchFamily="2" charset="0"/>
                <a:cs typeface="Sanskrit Text" panose="020B0502040204020203" pitchFamily="18" charset="0"/>
              </a:defRPr>
            </a:lvl1pPr>
          </a:lstStyle>
          <a:p>
            <a:r>
              <a:rPr lang="en-US" dirty="0"/>
              <a:t>Prompt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CA828-24B1-D986-2D8A-66351C5CC1CD}"/>
              </a:ext>
            </a:extLst>
          </p:cNvPr>
          <p:cNvSpPr/>
          <p:nvPr userDrawn="1"/>
        </p:nvSpPr>
        <p:spPr>
          <a:xfrm rot="18864329">
            <a:off x="7623567" y="1463922"/>
            <a:ext cx="17587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0C8E5-8659-ADBE-1BA2-77939B45C0DF}"/>
              </a:ext>
            </a:extLst>
          </p:cNvPr>
          <p:cNvSpPr/>
          <p:nvPr userDrawn="1"/>
        </p:nvSpPr>
        <p:spPr>
          <a:xfrm>
            <a:off x="7788675" y="3538653"/>
            <a:ext cx="1246359" cy="121037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B286C-E9A1-17DD-A640-D02866B2550C}"/>
              </a:ext>
            </a:extLst>
          </p:cNvPr>
          <p:cNvSpPr/>
          <p:nvPr userDrawn="1"/>
        </p:nvSpPr>
        <p:spPr>
          <a:xfrm>
            <a:off x="7001071" y="-35670"/>
            <a:ext cx="2157509" cy="538728"/>
          </a:xfrm>
          <a:prstGeom prst="rect">
            <a:avLst/>
          </a:prstGeom>
          <a:blipFill dpi="0" rotWithShape="1">
            <a:blip r:embed="rId3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F38E8-A4B5-BD5D-255B-F7DB24628B02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22590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A77607-1F33-4551-D60B-B24F7A2BBBAA}"/>
              </a:ext>
            </a:extLst>
          </p:cNvPr>
          <p:cNvCxnSpPr/>
          <p:nvPr userDrawn="1"/>
        </p:nvCxnSpPr>
        <p:spPr>
          <a:xfrm flipV="1">
            <a:off x="60512" y="1549454"/>
            <a:ext cx="9022977" cy="47065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DEEA50-FA98-FEB7-9D24-D7E7386C8972}"/>
              </a:ext>
            </a:extLst>
          </p:cNvPr>
          <p:cNvCxnSpPr>
            <a:cxnSpLocks/>
          </p:cNvCxnSpPr>
          <p:nvPr userDrawn="1"/>
        </p:nvCxnSpPr>
        <p:spPr>
          <a:xfrm flipV="1">
            <a:off x="23408" y="3254125"/>
            <a:ext cx="9093700" cy="63037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C551858-93EE-843B-2193-5BF80AB941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513" y="1721838"/>
            <a:ext cx="9022976" cy="1444943"/>
          </a:xfrm>
          <a:solidFill>
            <a:schemeClr val="accent6">
              <a:lumMod val="20000"/>
              <a:lumOff val="80000"/>
              <a:alpha val="30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SECTION HEADINGS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DE8ACD-9363-9A0C-154E-4ADB6AC59D0B}"/>
              </a:ext>
            </a:extLst>
          </p:cNvPr>
          <p:cNvSpPr txBox="1">
            <a:spLocks/>
          </p:cNvSpPr>
          <p:nvPr userDrawn="1"/>
        </p:nvSpPr>
        <p:spPr>
          <a:xfrm>
            <a:off x="3140454" y="4824387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410740-BCEA-8C56-2AD0-E5F00BF06EDB}"/>
              </a:ext>
            </a:extLst>
          </p:cNvPr>
          <p:cNvSpPr/>
          <p:nvPr userDrawn="1"/>
        </p:nvSpPr>
        <p:spPr>
          <a:xfrm rot="18864329">
            <a:off x="7623567" y="1463922"/>
            <a:ext cx="17587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0FDF0-5A60-F037-CDE8-4049E04EDE4E}"/>
              </a:ext>
            </a:extLst>
          </p:cNvPr>
          <p:cNvSpPr/>
          <p:nvPr userDrawn="1"/>
        </p:nvSpPr>
        <p:spPr>
          <a:xfrm>
            <a:off x="6986491" y="-49282"/>
            <a:ext cx="2157509" cy="538728"/>
          </a:xfrm>
          <a:prstGeom prst="rect">
            <a:avLst/>
          </a:prstGeom>
          <a:blipFill dpi="0" rotWithShape="1">
            <a:blip r:embed="rId2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5C532-3761-9460-7DE9-39CDE47380BD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190766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11" y="906716"/>
            <a:ext cx="6072590" cy="3779584"/>
          </a:xfrm>
          <a:solidFill>
            <a:schemeClr val="accent6">
              <a:lumMod val="20000"/>
              <a:lumOff val="80000"/>
              <a:alpha val="29000"/>
            </a:schemeClr>
          </a:solidFill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231C7E-B5CF-1115-7F79-9F3D630C3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9144000" cy="8358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9F39B-81D5-578A-41FC-A244ACD3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4FCD76-E5DD-403F-A3F8-7C52A30648B9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153A1-301B-F761-17B1-91AA9A7D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8A8F10-432B-E788-18BC-E1AA17E3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6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835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948518"/>
            <a:ext cx="4504268" cy="3810517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948518"/>
            <a:ext cx="4504267" cy="3810518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EEA59-A354-3CA7-8BEF-D0B1436E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DF817E-1341-4B83-AE38-B56903447F83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D34D32-3B7B-A7D4-32BD-A83956CB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8C640A-0B97-A6C1-CBCA-113D8FA0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3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9" y="948936"/>
            <a:ext cx="4397148" cy="528065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000" b="0" cap="all" spc="75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" y="1520950"/>
            <a:ext cx="4397148" cy="3170972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534397"/>
            <a:ext cx="4515501" cy="3170972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0" y="948936"/>
            <a:ext cx="4515501" cy="528065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000" b="0" cap="all" spc="75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DA3BC-C750-C289-96BE-920BD993CD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668F9-7863-410E-866D-92C255FAF29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1D80BF-8987-6A45-FE62-F1FC3626F2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FA4453-B744-D71A-5470-93810BCEDB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7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97" y="898215"/>
            <a:ext cx="9134010" cy="3828425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5DC632-3CF6-485A-B666-E612C817F681}"/>
              </a:ext>
            </a:extLst>
          </p:cNvPr>
          <p:cNvCxnSpPr>
            <a:cxnSpLocks/>
          </p:cNvCxnSpPr>
          <p:nvPr userDrawn="1"/>
        </p:nvCxnSpPr>
        <p:spPr>
          <a:xfrm>
            <a:off x="4995" y="4768814"/>
            <a:ext cx="9139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BAC7677-38D7-1EAB-B81D-ADE85C2D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835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E8329B-8DC2-97FA-DCD4-3B06F7BE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929761-F509-A8A5-C953-321E9080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279400-4722-F6AC-5F29-2628E8DD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1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3E3A-126B-8893-6577-ADB365E25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Python demo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47F9E-9223-44FC-62E2-99A66485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43D96-CBE8-4F3B-BB02-21B609505351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AE49-48D5-259D-A67C-FD476C1F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B6FDD-AA77-5AE9-9CDA-11C15EB0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 descr="Bullseye">
            <a:extLst>
              <a:ext uri="{FF2B5EF4-FFF2-40B4-BE49-F238E27FC236}">
                <a16:creationId xmlns:a16="http://schemas.microsoft.com/office/drawing/2014/main" id="{A33EF3F6-9285-FB9B-C51E-321788FDEF92}"/>
              </a:ext>
            </a:extLst>
          </p:cNvPr>
          <p:cNvSpPr/>
          <p:nvPr userDrawn="1"/>
        </p:nvSpPr>
        <p:spPr>
          <a:xfrm>
            <a:off x="181013" y="1240878"/>
            <a:ext cx="1243526" cy="12435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33DEED3-E2E1-4A98-5CCF-6955F7403D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18364" y="1501541"/>
            <a:ext cx="4048093" cy="2857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46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EB836-C561-C26D-BCEA-729C86F8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2BDE0-20E1-4A55-8518-89FF05A1D3CC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06463-0DBB-A9FA-8794-3644264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961D49-62F8-7BCD-E196-4E87BC35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B85F-C0F5-86E2-280D-0DA93045B4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088" y="906463"/>
            <a:ext cx="9013824" cy="3786187"/>
          </a:xfrm>
          <a:solidFill>
            <a:schemeClr val="lt1">
              <a:alpha val="1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 sz="1600">
                <a:latin typeface="Sankrit"/>
              </a:defRPr>
            </a:lvl1pPr>
            <a:lvl2pPr>
              <a:defRPr sz="1400">
                <a:latin typeface="Sankrit"/>
              </a:defRPr>
            </a:lvl2pPr>
            <a:lvl3pPr>
              <a:defRPr sz="1200">
                <a:latin typeface="Sankrit"/>
              </a:defRPr>
            </a:lvl3pPr>
            <a:lvl4pPr>
              <a:defRPr sz="1100">
                <a:latin typeface="Sankrit"/>
              </a:defRPr>
            </a:lvl4pPr>
            <a:lvl5pPr>
              <a:defRPr sz="1050">
                <a:latin typeface="Sankri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781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3999" cy="830578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3999" cy="383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74E0E5-67FF-4F20-B42E-6FE4054E6D84}"/>
              </a:ext>
            </a:extLst>
          </p:cNvPr>
          <p:cNvCxnSpPr>
            <a:cxnSpLocks/>
          </p:cNvCxnSpPr>
          <p:nvPr userDrawn="1"/>
        </p:nvCxnSpPr>
        <p:spPr>
          <a:xfrm>
            <a:off x="-10212" y="4778532"/>
            <a:ext cx="91390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029D9-2AE4-46FC-8DC9-53098790C893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87C633-0481-41BD-8D6D-289EE16872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838199"/>
            <a:ext cx="9154212" cy="45719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807EC4-C36F-1A4F-9B88-674CC9F0F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484459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AB67AB-7E23-319C-7E73-F2852EA8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45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2238B8-1B0A-C719-AADC-108CF2057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284" y="484459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2A6C8-43EC-8012-ADD9-DE4F1B3B8FD2}"/>
              </a:ext>
            </a:extLst>
          </p:cNvPr>
          <p:cNvSpPr/>
          <p:nvPr userDrawn="1"/>
        </p:nvSpPr>
        <p:spPr>
          <a:xfrm>
            <a:off x="7009720" y="-33414"/>
            <a:ext cx="2157509" cy="538728"/>
          </a:xfrm>
          <a:prstGeom prst="rect">
            <a:avLst/>
          </a:prstGeom>
          <a:blipFill dpi="0" rotWithShape="1">
            <a:blip r:embed="rId16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371CF-52E9-EB9C-0D5F-50BA776E5029}"/>
              </a:ext>
            </a:extLst>
          </p:cNvPr>
          <p:cNvSpPr/>
          <p:nvPr userDrawn="1"/>
        </p:nvSpPr>
        <p:spPr>
          <a:xfrm rot="18914477">
            <a:off x="7538542" y="1521513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for Everyone</a:t>
            </a:r>
          </a:p>
        </p:txBody>
      </p:sp>
    </p:spTree>
    <p:extLst>
      <p:ext uri="{BB962C8B-B14F-4D97-AF65-F5344CB8AC3E}">
        <p14:creationId xmlns:p14="http://schemas.microsoft.com/office/powerpoint/2010/main" val="379563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2" r:id="rId1"/>
    <p:sldLayoutId id="2147484592" r:id="rId2"/>
    <p:sldLayoutId id="2147484593" r:id="rId3"/>
    <p:sldLayoutId id="2147484594" r:id="rId4"/>
    <p:sldLayoutId id="2147484596" r:id="rId5"/>
    <p:sldLayoutId id="2147484597" r:id="rId6"/>
    <p:sldLayoutId id="2147484595" r:id="rId7"/>
    <p:sldLayoutId id="2147484599" r:id="rId8"/>
    <p:sldLayoutId id="2147484598" r:id="rId9"/>
    <p:sldLayoutId id="2147484603" r:id="rId10"/>
    <p:sldLayoutId id="2147484600" r:id="rId11"/>
    <p:sldLayoutId id="2147484601" r:id="rId12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0" y="2780246"/>
            <a:ext cx="9133788" cy="649477"/>
          </a:xfrm>
          <a:prstGeom prst="rect">
            <a:avLst/>
          </a:prstGeom>
          <a:solidFill>
            <a:schemeClr val="lt1"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"Python: Your Key to Mastering AI Fundamentals."</a:t>
            </a:r>
            <a:endParaRPr dirty="0"/>
          </a:p>
        </p:txBody>
      </p:sp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0212" y="1389794"/>
            <a:ext cx="9133788" cy="139635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US" dirty="0"/>
              <a:t>Python development tools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FE4AED-6FF4-8427-3ED2-B28157E5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59B13A9-2DB1-4D00-B365-04A48E844F7D}" type="datetime1">
              <a:rPr lang="en-IN" sz="900" b="0" i="0" u="none" strike="noStrike" cap="none" smtClean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22-02-2024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Copyright © 2023 </a:t>
            </a:r>
            <a:r>
              <a:rPr lang="en-US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gridflowAI </a:t>
            </a:r>
            <a:endParaRPr>
              <a:solidFill>
                <a:srgbClr val="92D050"/>
              </a:solidFill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6238" indent="-285750">
              <a:spcBef>
                <a:spcPts val="0"/>
              </a:spcBef>
              <a:buSzPts val="1425"/>
            </a:pPr>
            <a:endParaRPr lang="en-US" sz="2000" dirty="0"/>
          </a:p>
          <a:p>
            <a:pPr marL="376238" indent="-285750">
              <a:spcBef>
                <a:spcPts val="0"/>
              </a:spcBef>
              <a:buSzPts val="1425"/>
            </a:pPr>
            <a:r>
              <a:rPr lang="en-US" sz="2000" dirty="0"/>
              <a:t>An overview on Python development tools</a:t>
            </a:r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AE4346-2564-AC33-3035-42A420B6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overview on Python development tools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3108D-8D67-9847-A3C2-F0346562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D239-1C1F-0AE6-4BAA-5D74CF64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8401D-C787-F37C-EDE5-741783CE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1">
            <a:extLst>
              <a:ext uri="{FF2B5EF4-FFF2-40B4-BE49-F238E27FC236}">
                <a16:creationId xmlns:a16="http://schemas.microsoft.com/office/drawing/2014/main" id="{2C3E2984-15F6-EB3E-7D44-D7A8F2E54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116386"/>
              </p:ext>
            </p:extLst>
          </p:nvPr>
        </p:nvGraphicFramePr>
        <p:xfrm>
          <a:off x="91440" y="898525"/>
          <a:ext cx="8937244" cy="377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4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6B3FF02-788F-4F12-99B9-1E02782AC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graphicEl>
                                              <a:dgm id="{B6B3FF02-788F-4F12-99B9-1E02782AC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graphicEl>
                                              <a:dgm id="{B6B3FF02-788F-4F12-99B9-1E02782AC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B0E7D69-8751-447D-8E49-EE3365781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graphicEl>
                                              <a:dgm id="{CB0E7D69-8751-447D-8E49-EE3365781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graphicEl>
                                              <a:dgm id="{CB0E7D69-8751-447D-8E49-EE3365781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BE813D5-4399-4112-8782-F19416EAE6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graphicEl>
                                              <a:dgm id="{5BE813D5-4399-4112-8782-F19416EAE6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graphicEl>
                                              <a:dgm id="{5BE813D5-4399-4112-8782-F19416EAE6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29EF523-5E12-4074-86C5-48C79683C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graphicEl>
                                              <a:dgm id="{729EF523-5E12-4074-86C5-48C79683C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graphicEl>
                                              <a:dgm id="{729EF523-5E12-4074-86C5-48C79683C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809DAC8-F392-4800-AA6A-96DEEA6FC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graphicEl>
                                              <a:dgm id="{5809DAC8-F392-4800-AA6A-96DEEA6FC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graphicEl>
                                              <a:dgm id="{5809DAC8-F392-4800-AA6A-96DEEA6FC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B868BF2-F373-41BD-A117-F22049324E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graphicEl>
                                              <a:dgm id="{5B868BF2-F373-41BD-A117-F22049324E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graphicEl>
                                              <a:dgm id="{5B868BF2-F373-41BD-A117-F22049324E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CFF05EF-F655-47BB-B25C-B6036ABB7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graphicEl>
                                              <a:dgm id="{DCFF05EF-F655-47BB-B25C-B6036ABB7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graphicEl>
                                              <a:dgm id="{DCFF05EF-F655-47BB-B25C-B6036ABB7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3D502B-8B20-4100-B538-E15848723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graphicEl>
                                              <a:dgm id="{C53D502B-8B20-4100-B538-E15848723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graphicEl>
                                              <a:dgm id="{C53D502B-8B20-4100-B538-E15848723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217E8B-4CEA-98E1-D97F-1F55B31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overview on Python development tools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9EA49-57F8-EF59-283C-5D599092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CAA47-B01F-0066-0A96-214852FE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7A72-EDF3-ADD8-0256-061DAA1C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FE0E84B-CBD1-7DD5-CBEE-54F9AFEB8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189972"/>
              </p:ext>
            </p:extLst>
          </p:nvPr>
        </p:nvGraphicFramePr>
        <p:xfrm>
          <a:off x="81280" y="898525"/>
          <a:ext cx="8947404" cy="3846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7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1E6166-D819-450D-A0DF-EFC5A331E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E11E6166-D819-450D-A0DF-EFC5A331E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E11E6166-D819-450D-A0DF-EFC5A331E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07E30D-09B5-4770-B5A5-7846C7657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E107E30D-09B5-4770-B5A5-7846C7657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E107E30D-09B5-4770-B5A5-7846C7657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A74B09-868A-4646-B098-5610B1F9E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F8A74B09-868A-4646-B098-5610B1F9E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F8A74B09-868A-4646-B098-5610B1F9E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6383E5-4C61-413C-80C7-BC360BE2F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676383E5-4C61-413C-80C7-BC360BE2F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676383E5-4C61-413C-80C7-BC360BE2F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DFEE20-343F-4EBE-96C0-E63BADF05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FCDFEE20-343F-4EBE-96C0-E63BADF05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FCDFEE20-343F-4EBE-96C0-E63BADF05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ACEBE-7B80-4748-BA11-3AA11BFA7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13DACEBE-7B80-4748-BA11-3AA11BFA7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13DACEBE-7B80-4748-BA11-3AA11BFA7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F68F95E-92DA-4847-9E5D-78B6EEFF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9F68F95E-92DA-4847-9E5D-78B6EEFF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9F68F95E-92DA-4847-9E5D-78B6EEFF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44C1190-2C26-41D9-8F22-3A5A9EEB9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144C1190-2C26-41D9-8F22-3A5A9EEB9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144C1190-2C26-41D9-8F22-3A5A9EEB9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37FD-D802-4C0D-2919-6A46079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8D2D3-4A98-D467-FB10-4712FF5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128B15-1362-4A27-9D44-19E5BFD7CDC8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F4F5D-FDC1-EF5E-BF0A-DFCD007A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DBC77-0998-8624-3E9D-6EE17975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D77A49-C355-FDB7-CE01-FDD34D52A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8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Parce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137756</TotalTime>
  <Words>419</Words>
  <Application>Microsoft Office PowerPoint</Application>
  <PresentationFormat>On-screen Show (16:9)</PresentationFormat>
  <Paragraphs>43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 Light</vt:lpstr>
      <vt:lpstr>Roboto</vt:lpstr>
      <vt:lpstr>Sankrit</vt:lpstr>
      <vt:lpstr>Sanskrit Text</vt:lpstr>
      <vt:lpstr>Calibri</vt:lpstr>
      <vt:lpstr>1_Parcel</vt:lpstr>
      <vt:lpstr>Python development tools</vt:lpstr>
      <vt:lpstr>Agenda</vt:lpstr>
      <vt:lpstr>An overview on Python development tools</vt:lpstr>
      <vt:lpstr>An overview on Python development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1651</cp:revision>
  <cp:lastPrinted>2017-04-27T07:15:37Z</cp:lastPrinted>
  <dcterms:modified xsi:type="dcterms:W3CDTF">2024-02-22T15:44:21Z</dcterms:modified>
</cp:coreProperties>
</file>