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591" r:id="rId1"/>
  </p:sldMasterIdLst>
  <p:notesMasterIdLst>
    <p:notesMasterId r:id="rId10"/>
  </p:notesMasterIdLst>
  <p:sldIdLst>
    <p:sldId id="257" r:id="rId2"/>
    <p:sldId id="258" r:id="rId3"/>
    <p:sldId id="311" r:id="rId4"/>
    <p:sldId id="312" r:id="rId5"/>
    <p:sldId id="313" r:id="rId6"/>
    <p:sldId id="314" r:id="rId7"/>
    <p:sldId id="318" r:id="rId8"/>
    <p:sldId id="291" r:id="rId9"/>
  </p:sldIdLst>
  <p:sldSz cx="9144000" cy="5143500" type="screen16x9"/>
  <p:notesSz cx="6858000" cy="9945688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Sanskrit Text" panose="02020503050405020304" pitchFamily="18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0874A-495A-443E-8134-0A4DEF4E9FDB}" v="336" dt="2023-07-27T09:49:52.922"/>
    <p1510:client id="{A4328A09-48A5-409F-88E0-9C937B8AAFCE}" v="2" dt="2023-07-27T18:17:27.184"/>
  </p1510:revLst>
</p1510:revInfo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442"/>
      </p:cViewPr>
      <p:guideLst>
        <p:guide orient="horz" pos="164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3d2.de/news/event-20170824-pydd.html" TargetMode="External"/><Relationship Id="rId1" Type="http://schemas.openxmlformats.org/officeDocument/2006/relationships/image" Target="../media/image10.png"/><Relationship Id="rId4" Type="http://schemas.openxmlformats.org/officeDocument/2006/relationships/hyperlink" Target="https://en.wikipedia.org/wiki/C++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3d2.de/news/event-20170824-pydd.html" TargetMode="External"/><Relationship Id="rId1" Type="http://schemas.openxmlformats.org/officeDocument/2006/relationships/image" Target="../media/image10.png"/><Relationship Id="rId4" Type="http://schemas.openxmlformats.org/officeDocument/2006/relationships/hyperlink" Target="https://en.wikipedia.org/wiki/C++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FA6D3-BB11-4239-9AF5-450A24DDEA8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F1ACCFE-7B6B-4514-8B94-05B398CEEF87}">
      <dgm:prSet/>
      <dgm:spPr/>
      <dgm:t>
        <a:bodyPr/>
        <a:lstStyle/>
        <a:p>
          <a:r>
            <a:rPr lang="en-US" b="0" dirty="0"/>
            <a:t>Python is </a:t>
          </a:r>
          <a:r>
            <a:rPr lang="en-US" b="0" dirty="0">
              <a:solidFill>
                <a:schemeClr val="tx1"/>
              </a:solidFill>
            </a:rPr>
            <a:t>dynamically typed</a:t>
          </a:r>
          <a:r>
            <a:rPr lang="en-US" b="0" dirty="0"/>
            <a:t>, meaning variable types are determined at runtime, making it more flexible and requiring less explicit type declarations. </a:t>
          </a:r>
          <a:endParaRPr lang="en-US" dirty="0"/>
        </a:p>
      </dgm:t>
    </dgm:pt>
    <dgm:pt modelId="{6A108F59-AD3D-4BBC-8C20-84EA9A52454F}" type="parTrans" cxnId="{696D9809-9113-40FB-B5B9-61B795602F0E}">
      <dgm:prSet/>
      <dgm:spPr/>
      <dgm:t>
        <a:bodyPr/>
        <a:lstStyle/>
        <a:p>
          <a:endParaRPr lang="en-US"/>
        </a:p>
      </dgm:t>
    </dgm:pt>
    <dgm:pt modelId="{CD72FDDB-7718-4A21-8F28-ED72B814101C}" type="sibTrans" cxnId="{696D9809-9113-40FB-B5B9-61B795602F0E}">
      <dgm:prSet/>
      <dgm:spPr/>
      <dgm:t>
        <a:bodyPr/>
        <a:lstStyle/>
        <a:p>
          <a:endParaRPr lang="en-US"/>
        </a:p>
      </dgm:t>
    </dgm:pt>
    <dgm:pt modelId="{190D3F42-7E8D-450D-85A0-D73AB4FC85B7}">
      <dgm:prSet/>
      <dgm:spPr/>
      <dgm:t>
        <a:bodyPr/>
        <a:lstStyle/>
        <a:p>
          <a:r>
            <a:rPr lang="en-US" b="0" dirty="0"/>
            <a:t>Java, on the other hand, is </a:t>
          </a:r>
          <a:r>
            <a:rPr lang="en-US" b="0" dirty="0">
              <a:solidFill>
                <a:schemeClr val="tx1"/>
              </a:solidFill>
            </a:rPr>
            <a:t>statically typed</a:t>
          </a:r>
          <a:r>
            <a:rPr lang="en-US" b="0" dirty="0"/>
            <a:t>, and variable types must be declared explicitly.</a:t>
          </a:r>
          <a:endParaRPr lang="en-US" dirty="0"/>
        </a:p>
      </dgm:t>
    </dgm:pt>
    <dgm:pt modelId="{A8D3445C-2387-4CD7-8779-0AB613FA0AC5}" type="parTrans" cxnId="{35E6F3FE-75A1-4C3D-92F0-442ACBDE8599}">
      <dgm:prSet/>
      <dgm:spPr/>
      <dgm:t>
        <a:bodyPr/>
        <a:lstStyle/>
        <a:p>
          <a:endParaRPr lang="en-US"/>
        </a:p>
      </dgm:t>
    </dgm:pt>
    <dgm:pt modelId="{0BC3834A-A49C-4E07-8D7F-35C63426F0FD}" type="sibTrans" cxnId="{35E6F3FE-75A1-4C3D-92F0-442ACBDE8599}">
      <dgm:prSet/>
      <dgm:spPr/>
      <dgm:t>
        <a:bodyPr/>
        <a:lstStyle/>
        <a:p>
          <a:endParaRPr lang="en-US"/>
        </a:p>
      </dgm:t>
    </dgm:pt>
    <dgm:pt modelId="{BCF555E8-972C-4716-8ABC-15AA1B73AA22}">
      <dgm:prSet/>
      <dgm:spPr/>
      <dgm:t>
        <a:bodyPr/>
        <a:lstStyle/>
        <a:p>
          <a:r>
            <a:rPr lang="en-US" b="0" dirty="0"/>
            <a:t>Python tends to have </a:t>
          </a:r>
          <a:r>
            <a:rPr lang="en-US" b="0" dirty="0">
              <a:solidFill>
                <a:schemeClr val="tx1"/>
              </a:solidFill>
            </a:rPr>
            <a:t>more concise and expressive </a:t>
          </a:r>
          <a:r>
            <a:rPr lang="en-US" b="0" dirty="0"/>
            <a:t>code, often requiring fewer lines to accomplish tasks compared to Java, which enforces strict syntax and may require more boilerplate code.</a:t>
          </a:r>
          <a:endParaRPr lang="en-US" dirty="0"/>
        </a:p>
      </dgm:t>
    </dgm:pt>
    <dgm:pt modelId="{127C1B9D-0BB6-4D80-9023-0EF1878ACD46}" type="parTrans" cxnId="{C96B33FC-C938-428B-B157-C01049040FDA}">
      <dgm:prSet/>
      <dgm:spPr/>
      <dgm:t>
        <a:bodyPr/>
        <a:lstStyle/>
        <a:p>
          <a:endParaRPr lang="en-US"/>
        </a:p>
      </dgm:t>
    </dgm:pt>
    <dgm:pt modelId="{DF5F2145-9FDF-4370-8063-F1129D9EDC2A}" type="sibTrans" cxnId="{C96B33FC-C938-428B-B157-C01049040FDA}">
      <dgm:prSet/>
      <dgm:spPr/>
      <dgm:t>
        <a:bodyPr/>
        <a:lstStyle/>
        <a:p>
          <a:endParaRPr lang="en-US"/>
        </a:p>
      </dgm:t>
    </dgm:pt>
    <dgm:pt modelId="{3E95C98D-4AD4-4E95-BBD6-DA3F986C1FC7}">
      <dgm:prSet/>
      <dgm:spPr/>
      <dgm:t>
        <a:bodyPr/>
        <a:lstStyle/>
        <a:p>
          <a:r>
            <a:rPr lang="en-US" b="0" dirty="0"/>
            <a:t>Java is known for its performance and is often used for large-scale enterprise applications and performance-critical tasks. </a:t>
          </a:r>
          <a:endParaRPr lang="en-US" dirty="0"/>
        </a:p>
      </dgm:t>
    </dgm:pt>
    <dgm:pt modelId="{1D39443F-BFBC-4C6C-9C78-E0D12812A45C}" type="parTrans" cxnId="{52B9A987-873E-44C1-9566-15A31AA91BB0}">
      <dgm:prSet/>
      <dgm:spPr/>
      <dgm:t>
        <a:bodyPr/>
        <a:lstStyle/>
        <a:p>
          <a:endParaRPr lang="en-US"/>
        </a:p>
      </dgm:t>
    </dgm:pt>
    <dgm:pt modelId="{643012E3-8A38-4639-AF3F-7B2038B53BAA}" type="sibTrans" cxnId="{52B9A987-873E-44C1-9566-15A31AA91BB0}">
      <dgm:prSet/>
      <dgm:spPr/>
      <dgm:t>
        <a:bodyPr/>
        <a:lstStyle/>
        <a:p>
          <a:endParaRPr lang="en-US"/>
        </a:p>
      </dgm:t>
    </dgm:pt>
    <dgm:pt modelId="{249B58A3-C968-4888-9373-F0DDEEBE284A}">
      <dgm:prSet/>
      <dgm:spPr/>
      <dgm:t>
        <a:bodyPr/>
        <a:lstStyle/>
        <a:p>
          <a:r>
            <a:rPr lang="en-US" b="0" dirty="0"/>
            <a:t>Python's performance may not be as efficient for certain tasks, but it excels in </a:t>
          </a:r>
          <a:r>
            <a:rPr lang="en-US" b="0" dirty="0">
              <a:solidFill>
                <a:schemeClr val="tx1"/>
              </a:solidFill>
            </a:rPr>
            <a:t>quick development</a:t>
          </a:r>
          <a:r>
            <a:rPr lang="en-US" b="0" dirty="0"/>
            <a:t>, prototyping, and data analysis.</a:t>
          </a:r>
          <a:endParaRPr lang="en-US" dirty="0"/>
        </a:p>
      </dgm:t>
    </dgm:pt>
    <dgm:pt modelId="{79F79BB4-7528-4D30-8AFA-81F2C4F05948}" type="parTrans" cxnId="{9A659930-B23C-490C-B5A8-96ED90DED336}">
      <dgm:prSet/>
      <dgm:spPr/>
      <dgm:t>
        <a:bodyPr/>
        <a:lstStyle/>
        <a:p>
          <a:endParaRPr lang="en-US"/>
        </a:p>
      </dgm:t>
    </dgm:pt>
    <dgm:pt modelId="{6BD079BA-BFE2-4DD4-82C2-5ECB570B439E}" type="sibTrans" cxnId="{9A659930-B23C-490C-B5A8-96ED90DED336}">
      <dgm:prSet/>
      <dgm:spPr/>
      <dgm:t>
        <a:bodyPr/>
        <a:lstStyle/>
        <a:p>
          <a:endParaRPr lang="en-US"/>
        </a:p>
      </dgm:t>
    </dgm:pt>
    <dgm:pt modelId="{90B8067A-AE36-42BB-9CF7-0DDAB7D7A8E4}" type="pres">
      <dgm:prSet presAssocID="{E05FA6D3-BB11-4239-9AF5-450A24DDEA86}" presName="linear" presStyleCnt="0">
        <dgm:presLayoutVars>
          <dgm:animLvl val="lvl"/>
          <dgm:resizeHandles val="exact"/>
        </dgm:presLayoutVars>
      </dgm:prSet>
      <dgm:spPr/>
    </dgm:pt>
    <dgm:pt modelId="{2DABB0E6-8722-420C-9CFA-D338033941ED}" type="pres">
      <dgm:prSet presAssocID="{3F1ACCFE-7B6B-4514-8B94-05B398CEEF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F15044-9D05-46CC-AFC3-2168E693A1D0}" type="pres">
      <dgm:prSet presAssocID="{CD72FDDB-7718-4A21-8F28-ED72B814101C}" presName="spacer" presStyleCnt="0"/>
      <dgm:spPr/>
    </dgm:pt>
    <dgm:pt modelId="{BF6342A1-3894-45A0-8331-230DD5FDDCED}" type="pres">
      <dgm:prSet presAssocID="{190D3F42-7E8D-450D-85A0-D73AB4FC85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B571485-B89D-491A-8B5D-0E1FDEC899C0}" type="pres">
      <dgm:prSet presAssocID="{0BC3834A-A49C-4E07-8D7F-35C63426F0FD}" presName="spacer" presStyleCnt="0"/>
      <dgm:spPr/>
    </dgm:pt>
    <dgm:pt modelId="{7C0E338E-24F3-4F77-93E0-E242FC1AFA98}" type="pres">
      <dgm:prSet presAssocID="{BCF555E8-972C-4716-8ABC-15AA1B73AA2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242F59-6AC8-4A4C-8052-21C3F5710FDC}" type="pres">
      <dgm:prSet presAssocID="{DF5F2145-9FDF-4370-8063-F1129D9EDC2A}" presName="spacer" presStyleCnt="0"/>
      <dgm:spPr/>
    </dgm:pt>
    <dgm:pt modelId="{D27CF21D-02FF-4549-90E1-9ABDC6AF2BA4}" type="pres">
      <dgm:prSet presAssocID="{3E95C98D-4AD4-4E95-BBD6-DA3F986C1F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929CB1-EEAB-43B7-90BA-5B2D3D18C296}" type="pres">
      <dgm:prSet presAssocID="{643012E3-8A38-4639-AF3F-7B2038B53BAA}" presName="spacer" presStyleCnt="0"/>
      <dgm:spPr/>
    </dgm:pt>
    <dgm:pt modelId="{6B18A511-0FE0-4B96-A7D8-479779B4A760}" type="pres">
      <dgm:prSet presAssocID="{249B58A3-C968-4888-9373-F0DDEEBE284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96D9809-9113-40FB-B5B9-61B795602F0E}" srcId="{E05FA6D3-BB11-4239-9AF5-450A24DDEA86}" destId="{3F1ACCFE-7B6B-4514-8B94-05B398CEEF87}" srcOrd="0" destOrd="0" parTransId="{6A108F59-AD3D-4BBC-8C20-84EA9A52454F}" sibTransId="{CD72FDDB-7718-4A21-8F28-ED72B814101C}"/>
    <dgm:cxn modelId="{9A659930-B23C-490C-B5A8-96ED90DED336}" srcId="{E05FA6D3-BB11-4239-9AF5-450A24DDEA86}" destId="{249B58A3-C968-4888-9373-F0DDEEBE284A}" srcOrd="4" destOrd="0" parTransId="{79F79BB4-7528-4D30-8AFA-81F2C4F05948}" sibTransId="{6BD079BA-BFE2-4DD4-82C2-5ECB570B439E}"/>
    <dgm:cxn modelId="{40F9503D-43D3-4907-BBF6-F6E756EAFDDE}" type="presOf" srcId="{3F1ACCFE-7B6B-4514-8B94-05B398CEEF87}" destId="{2DABB0E6-8722-420C-9CFA-D338033941ED}" srcOrd="0" destOrd="0" presId="urn:microsoft.com/office/officeart/2005/8/layout/vList2"/>
    <dgm:cxn modelId="{52B9A987-873E-44C1-9566-15A31AA91BB0}" srcId="{E05FA6D3-BB11-4239-9AF5-450A24DDEA86}" destId="{3E95C98D-4AD4-4E95-BBD6-DA3F986C1FC7}" srcOrd="3" destOrd="0" parTransId="{1D39443F-BFBC-4C6C-9C78-E0D12812A45C}" sibTransId="{643012E3-8A38-4639-AF3F-7B2038B53BAA}"/>
    <dgm:cxn modelId="{2D5A5E9D-993A-425A-A9A6-61D4E4D2AC0E}" type="presOf" srcId="{249B58A3-C968-4888-9373-F0DDEEBE284A}" destId="{6B18A511-0FE0-4B96-A7D8-479779B4A760}" srcOrd="0" destOrd="0" presId="urn:microsoft.com/office/officeart/2005/8/layout/vList2"/>
    <dgm:cxn modelId="{0C7567A0-5C82-4EF3-A09F-D7F85FBE76DC}" type="presOf" srcId="{3E95C98D-4AD4-4E95-BBD6-DA3F986C1FC7}" destId="{D27CF21D-02FF-4549-90E1-9ABDC6AF2BA4}" srcOrd="0" destOrd="0" presId="urn:microsoft.com/office/officeart/2005/8/layout/vList2"/>
    <dgm:cxn modelId="{548431B1-BE10-45C4-91D7-995805A54AD0}" type="presOf" srcId="{E05FA6D3-BB11-4239-9AF5-450A24DDEA86}" destId="{90B8067A-AE36-42BB-9CF7-0DDAB7D7A8E4}" srcOrd="0" destOrd="0" presId="urn:microsoft.com/office/officeart/2005/8/layout/vList2"/>
    <dgm:cxn modelId="{26E746B1-E7BA-4F1C-A237-307C78A4203C}" type="presOf" srcId="{190D3F42-7E8D-450D-85A0-D73AB4FC85B7}" destId="{BF6342A1-3894-45A0-8331-230DD5FDDCED}" srcOrd="0" destOrd="0" presId="urn:microsoft.com/office/officeart/2005/8/layout/vList2"/>
    <dgm:cxn modelId="{5015CBBF-CCF9-49B3-BAB0-8DD810C1617A}" type="presOf" srcId="{BCF555E8-972C-4716-8ABC-15AA1B73AA22}" destId="{7C0E338E-24F3-4F77-93E0-E242FC1AFA98}" srcOrd="0" destOrd="0" presId="urn:microsoft.com/office/officeart/2005/8/layout/vList2"/>
    <dgm:cxn modelId="{C96B33FC-C938-428B-B157-C01049040FDA}" srcId="{E05FA6D3-BB11-4239-9AF5-450A24DDEA86}" destId="{BCF555E8-972C-4716-8ABC-15AA1B73AA22}" srcOrd="2" destOrd="0" parTransId="{127C1B9D-0BB6-4D80-9023-0EF1878ACD46}" sibTransId="{DF5F2145-9FDF-4370-8063-F1129D9EDC2A}"/>
    <dgm:cxn modelId="{35E6F3FE-75A1-4C3D-92F0-442ACBDE8599}" srcId="{E05FA6D3-BB11-4239-9AF5-450A24DDEA86}" destId="{190D3F42-7E8D-450D-85A0-D73AB4FC85B7}" srcOrd="1" destOrd="0" parTransId="{A8D3445C-2387-4CD7-8779-0AB613FA0AC5}" sibTransId="{0BC3834A-A49C-4E07-8D7F-35C63426F0FD}"/>
    <dgm:cxn modelId="{012BA3A0-8C02-467B-B513-770504378AAD}" type="presParOf" srcId="{90B8067A-AE36-42BB-9CF7-0DDAB7D7A8E4}" destId="{2DABB0E6-8722-420C-9CFA-D338033941ED}" srcOrd="0" destOrd="0" presId="urn:microsoft.com/office/officeart/2005/8/layout/vList2"/>
    <dgm:cxn modelId="{42AB0361-905D-4B16-928A-0D519E2F42AF}" type="presParOf" srcId="{90B8067A-AE36-42BB-9CF7-0DDAB7D7A8E4}" destId="{ABF15044-9D05-46CC-AFC3-2168E693A1D0}" srcOrd="1" destOrd="0" presId="urn:microsoft.com/office/officeart/2005/8/layout/vList2"/>
    <dgm:cxn modelId="{4A4EA94E-F0AA-4742-AACB-BE57699C822F}" type="presParOf" srcId="{90B8067A-AE36-42BB-9CF7-0DDAB7D7A8E4}" destId="{BF6342A1-3894-45A0-8331-230DD5FDDCED}" srcOrd="2" destOrd="0" presId="urn:microsoft.com/office/officeart/2005/8/layout/vList2"/>
    <dgm:cxn modelId="{4DCA9988-2E7C-4BE4-B360-3FBB24911732}" type="presParOf" srcId="{90B8067A-AE36-42BB-9CF7-0DDAB7D7A8E4}" destId="{9B571485-B89D-491A-8B5D-0E1FDEC899C0}" srcOrd="3" destOrd="0" presId="urn:microsoft.com/office/officeart/2005/8/layout/vList2"/>
    <dgm:cxn modelId="{717BE4E9-6800-4B9C-B6E2-7A9F8F236392}" type="presParOf" srcId="{90B8067A-AE36-42BB-9CF7-0DDAB7D7A8E4}" destId="{7C0E338E-24F3-4F77-93E0-E242FC1AFA98}" srcOrd="4" destOrd="0" presId="urn:microsoft.com/office/officeart/2005/8/layout/vList2"/>
    <dgm:cxn modelId="{B0BE2439-B78C-49F1-9BDB-9217EAD6A3D2}" type="presParOf" srcId="{90B8067A-AE36-42BB-9CF7-0DDAB7D7A8E4}" destId="{18242F59-6AC8-4A4C-8052-21C3F5710FDC}" srcOrd="5" destOrd="0" presId="urn:microsoft.com/office/officeart/2005/8/layout/vList2"/>
    <dgm:cxn modelId="{0E68B77F-5F67-4F8E-A975-7CAE33675E3B}" type="presParOf" srcId="{90B8067A-AE36-42BB-9CF7-0DDAB7D7A8E4}" destId="{D27CF21D-02FF-4549-90E1-9ABDC6AF2BA4}" srcOrd="6" destOrd="0" presId="urn:microsoft.com/office/officeart/2005/8/layout/vList2"/>
    <dgm:cxn modelId="{BBE5803B-113B-452E-8E85-9A70B8145303}" type="presParOf" srcId="{90B8067A-AE36-42BB-9CF7-0DDAB7D7A8E4}" destId="{BA929CB1-EEAB-43B7-90BA-5B2D3D18C296}" srcOrd="7" destOrd="0" presId="urn:microsoft.com/office/officeart/2005/8/layout/vList2"/>
    <dgm:cxn modelId="{C54FE3D8-E72A-44B3-9018-14BDAF186BC0}" type="presParOf" srcId="{90B8067A-AE36-42BB-9CF7-0DDAB7D7A8E4}" destId="{6B18A511-0FE0-4B96-A7D8-479779B4A7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38726-C930-4CF2-A3B1-BF29B1A0EC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CED7B-C12B-49E4-8486-9C540DB87F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/>
            <a:t>Python is a high-level, interpreted language designed for readability and simplicity, suitable for rapid prototyping and development. C++, on the other hand, is a low-level language that provides more control over hardware and memory resources, making it ideal for performance-critical applications.</a:t>
          </a:r>
          <a:endParaRPr lang="en-US" sz="1200"/>
        </a:p>
      </dgm:t>
    </dgm:pt>
    <dgm:pt modelId="{56152115-D847-4D61-9769-E3D6323DAA6B}" type="parTrans" cxnId="{05FCA3A3-90CB-48F7-BD36-D36DF10E912B}">
      <dgm:prSet/>
      <dgm:spPr/>
      <dgm:t>
        <a:bodyPr/>
        <a:lstStyle/>
        <a:p>
          <a:endParaRPr lang="en-US" sz="1200"/>
        </a:p>
      </dgm:t>
    </dgm:pt>
    <dgm:pt modelId="{6DC5B8E6-6FF5-447B-AAA1-81FD7A6F5F1A}" type="sibTrans" cxnId="{05FCA3A3-90CB-48F7-BD36-D36DF10E912B}">
      <dgm:prSet/>
      <dgm:spPr/>
      <dgm:t>
        <a:bodyPr/>
        <a:lstStyle/>
        <a:p>
          <a:endParaRPr lang="en-US" sz="1200"/>
        </a:p>
      </dgm:t>
    </dgm:pt>
    <dgm:pt modelId="{0033429B-EF92-49E9-B105-18FB8312C4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dirty="0"/>
            <a:t>Python's garbage collection and dynamic typing make it more beginner-friendly and easier to learn compared to C++, which requires more attention to memory management and data types.</a:t>
          </a:r>
          <a:endParaRPr lang="en-US" sz="1200" dirty="0"/>
        </a:p>
      </dgm:t>
    </dgm:pt>
    <dgm:pt modelId="{129E6C5B-2174-4291-B9E6-A968EB39DAF5}" type="parTrans" cxnId="{E31EB77C-0C57-4571-B8E8-DAB33DE0D879}">
      <dgm:prSet/>
      <dgm:spPr/>
      <dgm:t>
        <a:bodyPr/>
        <a:lstStyle/>
        <a:p>
          <a:endParaRPr lang="en-US" sz="1200"/>
        </a:p>
      </dgm:t>
    </dgm:pt>
    <dgm:pt modelId="{60291C7A-477B-4F4A-BF7B-E75BE6285AFC}" type="sibTrans" cxnId="{E31EB77C-0C57-4571-B8E8-DAB33DE0D879}">
      <dgm:prSet/>
      <dgm:spPr/>
      <dgm:t>
        <a:bodyPr/>
        <a:lstStyle/>
        <a:p>
          <a:endParaRPr lang="en-US" sz="1200"/>
        </a:p>
      </dgm:t>
    </dgm:pt>
    <dgm:pt modelId="{03F65CA7-C923-48B4-8511-E85FE3FC9413}" type="pres">
      <dgm:prSet presAssocID="{18838726-C930-4CF2-A3B1-BF29B1A0ECE5}" presName="root" presStyleCnt="0">
        <dgm:presLayoutVars>
          <dgm:dir/>
          <dgm:resizeHandles val="exact"/>
        </dgm:presLayoutVars>
      </dgm:prSet>
      <dgm:spPr/>
    </dgm:pt>
    <dgm:pt modelId="{E84F3A3C-C420-45AC-A512-CD54E832F0B5}" type="pres">
      <dgm:prSet presAssocID="{CB7CED7B-C12B-49E4-8486-9C540DB87F92}" presName="compNode" presStyleCnt="0"/>
      <dgm:spPr/>
    </dgm:pt>
    <dgm:pt modelId="{04636211-9935-492E-AB5A-A79FB03067DB}" type="pres">
      <dgm:prSet presAssocID="{CB7CED7B-C12B-49E4-8486-9C540DB87F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AC13F88-A3F4-49A9-A285-BE1D82E4DA56}" type="pres">
      <dgm:prSet presAssocID="{CB7CED7B-C12B-49E4-8486-9C540DB87F92}" presName="spaceRect" presStyleCnt="0"/>
      <dgm:spPr/>
    </dgm:pt>
    <dgm:pt modelId="{0B80F9A6-EEC4-4F3B-B523-0D2A18072418}" type="pres">
      <dgm:prSet presAssocID="{CB7CED7B-C12B-49E4-8486-9C540DB87F92}" presName="textRect" presStyleLbl="revTx" presStyleIdx="0" presStyleCnt="2">
        <dgm:presLayoutVars>
          <dgm:chMax val="1"/>
          <dgm:chPref val="1"/>
        </dgm:presLayoutVars>
      </dgm:prSet>
      <dgm:spPr/>
    </dgm:pt>
    <dgm:pt modelId="{036A550E-A33C-4C8B-AC98-FC21F12EF9CE}" type="pres">
      <dgm:prSet presAssocID="{6DC5B8E6-6FF5-447B-AAA1-81FD7A6F5F1A}" presName="sibTrans" presStyleCnt="0"/>
      <dgm:spPr/>
    </dgm:pt>
    <dgm:pt modelId="{363D40A4-9BAA-41A4-B00F-5766BE291377}" type="pres">
      <dgm:prSet presAssocID="{0033429B-EF92-49E9-B105-18FB8312C439}" presName="compNode" presStyleCnt="0"/>
      <dgm:spPr/>
    </dgm:pt>
    <dgm:pt modelId="{BE2FA7A3-CF49-443C-826A-F98D39650534}" type="pres">
      <dgm:prSet presAssocID="{0033429B-EF92-49E9-B105-18FB8312C4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</dgm:spPr>
    </dgm:pt>
    <dgm:pt modelId="{1573315B-92EE-4972-B25E-F6604D3B1B02}" type="pres">
      <dgm:prSet presAssocID="{0033429B-EF92-49E9-B105-18FB8312C439}" presName="spaceRect" presStyleCnt="0"/>
      <dgm:spPr/>
    </dgm:pt>
    <dgm:pt modelId="{12CE5E3B-D0EA-48B9-B86E-1D1F1BB91C27}" type="pres">
      <dgm:prSet presAssocID="{0033429B-EF92-49E9-B105-18FB8312C4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1EB77C-0C57-4571-B8E8-DAB33DE0D879}" srcId="{18838726-C930-4CF2-A3B1-BF29B1A0ECE5}" destId="{0033429B-EF92-49E9-B105-18FB8312C439}" srcOrd="1" destOrd="0" parTransId="{129E6C5B-2174-4291-B9E6-A968EB39DAF5}" sibTransId="{60291C7A-477B-4F4A-BF7B-E75BE6285AFC}"/>
    <dgm:cxn modelId="{05FCA3A3-90CB-48F7-BD36-D36DF10E912B}" srcId="{18838726-C930-4CF2-A3B1-BF29B1A0ECE5}" destId="{CB7CED7B-C12B-49E4-8486-9C540DB87F92}" srcOrd="0" destOrd="0" parTransId="{56152115-D847-4D61-9769-E3D6323DAA6B}" sibTransId="{6DC5B8E6-6FF5-447B-AAA1-81FD7A6F5F1A}"/>
    <dgm:cxn modelId="{9C5BAFC3-37BD-46A6-A520-545FCA6DB084}" type="presOf" srcId="{0033429B-EF92-49E9-B105-18FB8312C439}" destId="{12CE5E3B-D0EA-48B9-B86E-1D1F1BB91C27}" srcOrd="0" destOrd="0" presId="urn:microsoft.com/office/officeart/2018/2/layout/IconLabelList"/>
    <dgm:cxn modelId="{85CC19C4-195A-49D3-A124-EC8AE2DADEE0}" type="presOf" srcId="{18838726-C930-4CF2-A3B1-BF29B1A0ECE5}" destId="{03F65CA7-C923-48B4-8511-E85FE3FC9413}" srcOrd="0" destOrd="0" presId="urn:microsoft.com/office/officeart/2018/2/layout/IconLabelList"/>
    <dgm:cxn modelId="{3DBD70D7-F62B-40E5-A99E-F5C2D0EA4E12}" type="presOf" srcId="{CB7CED7B-C12B-49E4-8486-9C540DB87F92}" destId="{0B80F9A6-EEC4-4F3B-B523-0D2A18072418}" srcOrd="0" destOrd="0" presId="urn:microsoft.com/office/officeart/2018/2/layout/IconLabelList"/>
    <dgm:cxn modelId="{E2CB9C73-7EBA-44A4-861F-6C8B2C67594D}" type="presParOf" srcId="{03F65CA7-C923-48B4-8511-E85FE3FC9413}" destId="{E84F3A3C-C420-45AC-A512-CD54E832F0B5}" srcOrd="0" destOrd="0" presId="urn:microsoft.com/office/officeart/2018/2/layout/IconLabelList"/>
    <dgm:cxn modelId="{C7882AA3-F6F8-4702-8B6B-30D7B3646F82}" type="presParOf" srcId="{E84F3A3C-C420-45AC-A512-CD54E832F0B5}" destId="{04636211-9935-492E-AB5A-A79FB03067DB}" srcOrd="0" destOrd="0" presId="urn:microsoft.com/office/officeart/2018/2/layout/IconLabelList"/>
    <dgm:cxn modelId="{EC4E7637-E551-4311-A6E3-2EED534B7011}" type="presParOf" srcId="{E84F3A3C-C420-45AC-A512-CD54E832F0B5}" destId="{4AC13F88-A3F4-49A9-A285-BE1D82E4DA56}" srcOrd="1" destOrd="0" presId="urn:microsoft.com/office/officeart/2018/2/layout/IconLabelList"/>
    <dgm:cxn modelId="{D86AEE31-715D-4FE9-AB8E-ADADAA73A93C}" type="presParOf" srcId="{E84F3A3C-C420-45AC-A512-CD54E832F0B5}" destId="{0B80F9A6-EEC4-4F3B-B523-0D2A18072418}" srcOrd="2" destOrd="0" presId="urn:microsoft.com/office/officeart/2018/2/layout/IconLabelList"/>
    <dgm:cxn modelId="{CBFE6826-D689-42D5-A444-F49CC1D2C42D}" type="presParOf" srcId="{03F65CA7-C923-48B4-8511-E85FE3FC9413}" destId="{036A550E-A33C-4C8B-AC98-FC21F12EF9CE}" srcOrd="1" destOrd="0" presId="urn:microsoft.com/office/officeart/2018/2/layout/IconLabelList"/>
    <dgm:cxn modelId="{BC211548-D0B1-4101-AA65-44DB7199E285}" type="presParOf" srcId="{03F65CA7-C923-48B4-8511-E85FE3FC9413}" destId="{363D40A4-9BAA-41A4-B00F-5766BE291377}" srcOrd="2" destOrd="0" presId="urn:microsoft.com/office/officeart/2018/2/layout/IconLabelList"/>
    <dgm:cxn modelId="{3EC45FEA-20D3-47C4-BC28-E3008C91FEC2}" type="presParOf" srcId="{363D40A4-9BAA-41A4-B00F-5766BE291377}" destId="{BE2FA7A3-CF49-443C-826A-F98D39650534}" srcOrd="0" destOrd="0" presId="urn:microsoft.com/office/officeart/2018/2/layout/IconLabelList"/>
    <dgm:cxn modelId="{1BA0991F-5E65-4E7F-A83E-2B9C89BF0CA3}" type="presParOf" srcId="{363D40A4-9BAA-41A4-B00F-5766BE291377}" destId="{1573315B-92EE-4972-B25E-F6604D3B1B02}" srcOrd="1" destOrd="0" presId="urn:microsoft.com/office/officeart/2018/2/layout/IconLabelList"/>
    <dgm:cxn modelId="{847C81AB-5D81-483C-A2CF-5E6045B9E43A}" type="presParOf" srcId="{363D40A4-9BAA-41A4-B00F-5766BE291377}" destId="{12CE5E3B-D0EA-48B9-B86E-1D1F1BB91C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5B900-E298-4203-9352-70AD158935C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D03561E-E0DD-4A2D-B71C-62617BAB91D3}">
      <dgm:prSet/>
      <dgm:spPr/>
      <dgm:t>
        <a:bodyPr/>
        <a:lstStyle/>
        <a:p>
          <a:r>
            <a:rPr lang="en-US" b="1" dirty="0"/>
            <a:t>Iterative Development</a:t>
          </a:r>
          <a:r>
            <a:rPr lang="en-US" b="0" dirty="0"/>
            <a:t>: The pragmatic approach emphasizes iterative development, where code is frequently tested and refined in small increments to quickly address issues and incorporate feedback.</a:t>
          </a:r>
          <a:endParaRPr lang="en-US" dirty="0"/>
        </a:p>
      </dgm:t>
    </dgm:pt>
    <dgm:pt modelId="{01437047-EDF4-43F5-88FF-1FA0F51F9462}" type="parTrans" cxnId="{56083625-A85F-460F-8A2C-CD268E200978}">
      <dgm:prSet/>
      <dgm:spPr/>
      <dgm:t>
        <a:bodyPr/>
        <a:lstStyle/>
        <a:p>
          <a:endParaRPr lang="en-US"/>
        </a:p>
      </dgm:t>
    </dgm:pt>
    <dgm:pt modelId="{2E0971DC-68BA-4709-9DF5-E8FE2B6D907B}" type="sibTrans" cxnId="{56083625-A85F-460F-8A2C-CD268E20097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5A5DE19-6076-489C-B9F5-BDA4B5EF5155}">
      <dgm:prSet/>
      <dgm:spPr/>
      <dgm:t>
        <a:bodyPr/>
        <a:lstStyle/>
        <a:p>
          <a:r>
            <a:rPr lang="en-US" b="1" dirty="0"/>
            <a:t>Avoiding Over-Engineering</a:t>
          </a:r>
          <a:r>
            <a:rPr lang="en-US" b="0" dirty="0"/>
            <a:t>: Pragmatic development discourages over-engineering and unnecessary complexity. Developers focus on delivering the most important features and avoiding premature optimization.</a:t>
          </a:r>
          <a:endParaRPr lang="en-US" dirty="0"/>
        </a:p>
      </dgm:t>
    </dgm:pt>
    <dgm:pt modelId="{DD4B1BF3-099A-4937-925A-91DA9CC476E0}" type="parTrans" cxnId="{7D35588C-0F77-45E7-850F-222C29EFAC09}">
      <dgm:prSet/>
      <dgm:spPr/>
      <dgm:t>
        <a:bodyPr/>
        <a:lstStyle/>
        <a:p>
          <a:endParaRPr lang="en-US"/>
        </a:p>
      </dgm:t>
    </dgm:pt>
    <dgm:pt modelId="{522FAD0F-CE25-4644-8563-301B8FAA984C}" type="sibTrans" cxnId="{7D35588C-0F77-45E7-850F-222C29EFAC0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07E7BE2-8E06-4953-AAB1-67725CA07567}">
      <dgm:prSet/>
      <dgm:spPr/>
      <dgm:t>
        <a:bodyPr/>
        <a:lstStyle/>
        <a:p>
          <a:r>
            <a:rPr lang="en-US" b="1" dirty="0"/>
            <a:t>Flexibility and Adaptability</a:t>
          </a:r>
          <a:r>
            <a:rPr lang="en-US" b="0" dirty="0"/>
            <a:t>: Pragmatic developers prioritize adaptability and flexibility, embracing changes in requirements and technologies to meet evolving needs.</a:t>
          </a:r>
          <a:endParaRPr lang="en-US" dirty="0"/>
        </a:p>
      </dgm:t>
    </dgm:pt>
    <dgm:pt modelId="{D9984D63-39E5-4A2D-8DBE-EE6F368C028A}" type="parTrans" cxnId="{88B8FD01-6C7D-4E5B-B9E7-5C5C292DD708}">
      <dgm:prSet/>
      <dgm:spPr/>
      <dgm:t>
        <a:bodyPr/>
        <a:lstStyle/>
        <a:p>
          <a:endParaRPr lang="en-US"/>
        </a:p>
      </dgm:t>
    </dgm:pt>
    <dgm:pt modelId="{299BA89D-15E2-41D9-8676-C5FF43B09948}" type="sibTrans" cxnId="{88B8FD01-6C7D-4E5B-B9E7-5C5C292DD7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53AE1B6-59FE-4E3A-ADF8-BB54C67DD9C3}">
      <dgm:prSet/>
      <dgm:spPr/>
      <dgm:t>
        <a:bodyPr/>
        <a:lstStyle/>
        <a:p>
          <a:r>
            <a:rPr lang="en-US" b="1" dirty="0"/>
            <a:t>Automated Testing</a:t>
          </a:r>
          <a:r>
            <a:rPr lang="en-US" b="0" dirty="0"/>
            <a:t>: Automated testing is a vital part of pragmatic development, enabling faster and safer code changes while maintaining high code quality.</a:t>
          </a:r>
          <a:endParaRPr lang="en-US" dirty="0"/>
        </a:p>
      </dgm:t>
    </dgm:pt>
    <dgm:pt modelId="{3B9E6A8F-74DB-4F16-B14B-F4E387760E73}" type="parTrans" cxnId="{34C231C6-907B-4D89-A9C1-08500A8CBCC6}">
      <dgm:prSet/>
      <dgm:spPr/>
      <dgm:t>
        <a:bodyPr/>
        <a:lstStyle/>
        <a:p>
          <a:endParaRPr lang="en-US"/>
        </a:p>
      </dgm:t>
    </dgm:pt>
    <dgm:pt modelId="{5C379110-EF8D-479A-A14C-428024C30784}" type="sibTrans" cxnId="{34C231C6-907B-4D89-A9C1-08500A8CBCC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374A23B-AFD0-42D5-A77E-0B06FC021E42}">
      <dgm:prSet/>
      <dgm:spPr/>
      <dgm:t>
        <a:bodyPr/>
        <a:lstStyle/>
        <a:p>
          <a:r>
            <a:rPr lang="en-US" b="1" dirty="0"/>
            <a:t>Continuous Integration and Continuous Deployment </a:t>
          </a:r>
          <a:r>
            <a:rPr lang="en-US" b="0" dirty="0"/>
            <a:t>(CI/CD): CI/CD practices automate the process of integrating code changes and deploying software, reducing manual efforts and enhancing development speed.</a:t>
          </a:r>
          <a:endParaRPr lang="en-US" dirty="0"/>
        </a:p>
      </dgm:t>
    </dgm:pt>
    <dgm:pt modelId="{85B3B298-616E-4063-A60A-15182122359D}" type="parTrans" cxnId="{C9DBBF2D-0692-45C0-A943-9E914AB95349}">
      <dgm:prSet/>
      <dgm:spPr/>
      <dgm:t>
        <a:bodyPr/>
        <a:lstStyle/>
        <a:p>
          <a:endParaRPr lang="en-US"/>
        </a:p>
      </dgm:t>
    </dgm:pt>
    <dgm:pt modelId="{1FBFFD62-6356-4D54-8BA8-AB43161F1647}" type="sibTrans" cxnId="{C9DBBF2D-0692-45C0-A943-9E914AB9534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599F990-C184-4D57-A969-3771B525B917}">
      <dgm:prSet/>
      <dgm:spPr/>
      <dgm:t>
        <a:bodyPr/>
        <a:lstStyle/>
        <a:p>
          <a:r>
            <a:rPr lang="en-US" b="1" dirty="0"/>
            <a:t>User-Centric Approach</a:t>
          </a:r>
          <a:r>
            <a:rPr lang="en-US" b="0" dirty="0"/>
            <a:t>: Pragmatic development emphasizes understanding and prioritizing user needs, ensuring the software delivers value to its intended users.</a:t>
          </a:r>
          <a:endParaRPr lang="en-US" dirty="0"/>
        </a:p>
      </dgm:t>
    </dgm:pt>
    <dgm:pt modelId="{7BCE318D-15C6-4F29-BE9F-2F13ECB0115C}" type="parTrans" cxnId="{8868A0D6-A62C-4FDC-A15B-7612EB714F82}">
      <dgm:prSet/>
      <dgm:spPr/>
      <dgm:t>
        <a:bodyPr/>
        <a:lstStyle/>
        <a:p>
          <a:endParaRPr lang="en-US"/>
        </a:p>
      </dgm:t>
    </dgm:pt>
    <dgm:pt modelId="{926286A0-26B7-4691-9534-1B2A0504B354}" type="sibTrans" cxnId="{8868A0D6-A62C-4FDC-A15B-7612EB714F82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C9E01DDD-FDA5-4C6A-97F2-E6B1F57AEB3E}" type="pres">
      <dgm:prSet presAssocID="{F065B900-E298-4203-9352-70AD158935CE}" presName="linearFlow" presStyleCnt="0">
        <dgm:presLayoutVars>
          <dgm:dir/>
          <dgm:animLvl val="lvl"/>
          <dgm:resizeHandles val="exact"/>
        </dgm:presLayoutVars>
      </dgm:prSet>
      <dgm:spPr/>
    </dgm:pt>
    <dgm:pt modelId="{BED269A0-B257-434E-8EB4-09E780586DF0}" type="pres">
      <dgm:prSet presAssocID="{6D03561E-E0DD-4A2D-B71C-62617BAB91D3}" presName="compositeNode" presStyleCnt="0"/>
      <dgm:spPr/>
    </dgm:pt>
    <dgm:pt modelId="{54E6E5A4-BA04-43DD-907F-1B56B968B797}" type="pres">
      <dgm:prSet presAssocID="{6D03561E-E0DD-4A2D-B71C-62617BAB91D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B93CC23-02D6-43F2-8B51-7B5DD76F23D6}" type="pres">
      <dgm:prSet presAssocID="{6D03561E-E0DD-4A2D-B71C-62617BAB91D3}" presName="parSh" presStyleCnt="0"/>
      <dgm:spPr/>
    </dgm:pt>
    <dgm:pt modelId="{2BEDAF3F-19C9-439B-8F7D-D898F30137C7}" type="pres">
      <dgm:prSet presAssocID="{6D03561E-E0DD-4A2D-B71C-62617BAB91D3}" presName="lineNode" presStyleLbl="alignAccFollowNode1" presStyleIdx="0" presStyleCnt="18"/>
      <dgm:spPr/>
    </dgm:pt>
    <dgm:pt modelId="{A23D1D6D-BAD0-4C4A-9400-E2FF0DBDBCC0}" type="pres">
      <dgm:prSet presAssocID="{6D03561E-E0DD-4A2D-B71C-62617BAB91D3}" presName="lineArrowNode" presStyleLbl="alignAccFollowNode1" presStyleIdx="1" presStyleCnt="18"/>
      <dgm:spPr/>
    </dgm:pt>
    <dgm:pt modelId="{372FF597-7D83-44EC-9EF0-A75ACBC770C5}" type="pres">
      <dgm:prSet presAssocID="{2E0971DC-68BA-4709-9DF5-E8FE2B6D907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D702B46-C629-4C46-B3D3-65439FF2529B}" type="pres">
      <dgm:prSet presAssocID="{2E0971DC-68BA-4709-9DF5-E8FE2B6D907B}" presName="spacerBetweenCircleAndCallout" presStyleCnt="0">
        <dgm:presLayoutVars/>
      </dgm:prSet>
      <dgm:spPr/>
    </dgm:pt>
    <dgm:pt modelId="{7019A8FE-3E2C-4937-9425-2B9AB3FDC0A8}" type="pres">
      <dgm:prSet presAssocID="{6D03561E-E0DD-4A2D-B71C-62617BAB91D3}" presName="nodeText" presStyleLbl="alignAccFollowNode1" presStyleIdx="2" presStyleCnt="18">
        <dgm:presLayoutVars>
          <dgm:bulletEnabled val="1"/>
        </dgm:presLayoutVars>
      </dgm:prSet>
      <dgm:spPr/>
    </dgm:pt>
    <dgm:pt modelId="{FEE551AA-181C-4381-AADF-80AF859410CA}" type="pres">
      <dgm:prSet presAssocID="{2E0971DC-68BA-4709-9DF5-E8FE2B6D907B}" presName="sibTransComposite" presStyleCnt="0"/>
      <dgm:spPr/>
    </dgm:pt>
    <dgm:pt modelId="{0CA49CFE-CB4E-4BB6-9F25-EF55BB3B08FF}" type="pres">
      <dgm:prSet presAssocID="{45A5DE19-6076-489C-B9F5-BDA4B5EF5155}" presName="compositeNode" presStyleCnt="0"/>
      <dgm:spPr/>
    </dgm:pt>
    <dgm:pt modelId="{A3AB5859-5573-4F60-9B97-5A6D67FC9635}" type="pres">
      <dgm:prSet presAssocID="{45A5DE19-6076-489C-B9F5-BDA4B5EF515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3ED574C-7776-4C1C-824B-3997DE72A906}" type="pres">
      <dgm:prSet presAssocID="{45A5DE19-6076-489C-B9F5-BDA4B5EF5155}" presName="parSh" presStyleCnt="0"/>
      <dgm:spPr/>
    </dgm:pt>
    <dgm:pt modelId="{A1A6DB7F-2655-45C9-9220-0A73DAF78DB8}" type="pres">
      <dgm:prSet presAssocID="{45A5DE19-6076-489C-B9F5-BDA4B5EF5155}" presName="lineNode" presStyleLbl="alignAccFollowNode1" presStyleIdx="3" presStyleCnt="18"/>
      <dgm:spPr/>
    </dgm:pt>
    <dgm:pt modelId="{FEDD2CF5-AF2D-4614-82FB-76B4DE620721}" type="pres">
      <dgm:prSet presAssocID="{45A5DE19-6076-489C-B9F5-BDA4B5EF5155}" presName="lineArrowNode" presStyleLbl="alignAccFollowNode1" presStyleIdx="4" presStyleCnt="18"/>
      <dgm:spPr/>
    </dgm:pt>
    <dgm:pt modelId="{B64F7CC3-EE50-478B-8FE3-C58511DD31E5}" type="pres">
      <dgm:prSet presAssocID="{522FAD0F-CE25-4644-8563-301B8FAA984C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37629EB0-7A51-4ADB-A86D-C6C33F2FFE41}" type="pres">
      <dgm:prSet presAssocID="{522FAD0F-CE25-4644-8563-301B8FAA984C}" presName="spacerBetweenCircleAndCallout" presStyleCnt="0">
        <dgm:presLayoutVars/>
      </dgm:prSet>
      <dgm:spPr/>
    </dgm:pt>
    <dgm:pt modelId="{42DEE7B4-52CC-4613-9631-628F64840C49}" type="pres">
      <dgm:prSet presAssocID="{45A5DE19-6076-489C-B9F5-BDA4B5EF5155}" presName="nodeText" presStyleLbl="alignAccFollowNode1" presStyleIdx="5" presStyleCnt="18">
        <dgm:presLayoutVars>
          <dgm:bulletEnabled val="1"/>
        </dgm:presLayoutVars>
      </dgm:prSet>
      <dgm:spPr/>
    </dgm:pt>
    <dgm:pt modelId="{4F42861B-F232-4BB6-A5F3-DDC0343BEB39}" type="pres">
      <dgm:prSet presAssocID="{522FAD0F-CE25-4644-8563-301B8FAA984C}" presName="sibTransComposite" presStyleCnt="0"/>
      <dgm:spPr/>
    </dgm:pt>
    <dgm:pt modelId="{AA0B01EB-FD8D-4417-84F8-EB82585A12C2}" type="pres">
      <dgm:prSet presAssocID="{007E7BE2-8E06-4953-AAB1-67725CA07567}" presName="compositeNode" presStyleCnt="0"/>
      <dgm:spPr/>
    </dgm:pt>
    <dgm:pt modelId="{46DB3FA7-1FD0-441E-BE8B-75CA5CB10AA3}" type="pres">
      <dgm:prSet presAssocID="{007E7BE2-8E06-4953-AAB1-67725CA075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4E924D-6195-43CE-B29D-EFFF0878F413}" type="pres">
      <dgm:prSet presAssocID="{007E7BE2-8E06-4953-AAB1-67725CA07567}" presName="parSh" presStyleCnt="0"/>
      <dgm:spPr/>
    </dgm:pt>
    <dgm:pt modelId="{A596CA12-D3D1-4E0B-A51E-177CC02CBDFF}" type="pres">
      <dgm:prSet presAssocID="{007E7BE2-8E06-4953-AAB1-67725CA07567}" presName="lineNode" presStyleLbl="alignAccFollowNode1" presStyleIdx="6" presStyleCnt="18"/>
      <dgm:spPr/>
    </dgm:pt>
    <dgm:pt modelId="{EC9D40BA-274E-4EB8-BE69-076F828BF5D8}" type="pres">
      <dgm:prSet presAssocID="{007E7BE2-8E06-4953-AAB1-67725CA07567}" presName="lineArrowNode" presStyleLbl="alignAccFollowNode1" presStyleIdx="7" presStyleCnt="18"/>
      <dgm:spPr/>
    </dgm:pt>
    <dgm:pt modelId="{76E4F1EC-8591-4414-AB5D-FB783F823914}" type="pres">
      <dgm:prSet presAssocID="{299BA89D-15E2-41D9-8676-C5FF43B0994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30D0A57-1596-442B-A1E5-EE10ABBB80A4}" type="pres">
      <dgm:prSet presAssocID="{299BA89D-15E2-41D9-8676-C5FF43B09948}" presName="spacerBetweenCircleAndCallout" presStyleCnt="0">
        <dgm:presLayoutVars/>
      </dgm:prSet>
      <dgm:spPr/>
    </dgm:pt>
    <dgm:pt modelId="{0209ED35-3819-41DE-91A3-A71A78BAAEB7}" type="pres">
      <dgm:prSet presAssocID="{007E7BE2-8E06-4953-AAB1-67725CA07567}" presName="nodeText" presStyleLbl="alignAccFollowNode1" presStyleIdx="8" presStyleCnt="18">
        <dgm:presLayoutVars>
          <dgm:bulletEnabled val="1"/>
        </dgm:presLayoutVars>
      </dgm:prSet>
      <dgm:spPr/>
    </dgm:pt>
    <dgm:pt modelId="{A0C71DF5-D10E-4987-997A-4C061FB2C73C}" type="pres">
      <dgm:prSet presAssocID="{299BA89D-15E2-41D9-8676-C5FF43B09948}" presName="sibTransComposite" presStyleCnt="0"/>
      <dgm:spPr/>
    </dgm:pt>
    <dgm:pt modelId="{2F467502-DBD7-4D71-8188-983D82F28010}" type="pres">
      <dgm:prSet presAssocID="{A53AE1B6-59FE-4E3A-ADF8-BB54C67DD9C3}" presName="compositeNode" presStyleCnt="0"/>
      <dgm:spPr/>
    </dgm:pt>
    <dgm:pt modelId="{4329DBF3-F002-42F0-ACA7-0B3CA042996C}" type="pres">
      <dgm:prSet presAssocID="{A53AE1B6-59FE-4E3A-ADF8-BB54C67DD9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9CF67DE-933C-465E-9729-7D7C212402A6}" type="pres">
      <dgm:prSet presAssocID="{A53AE1B6-59FE-4E3A-ADF8-BB54C67DD9C3}" presName="parSh" presStyleCnt="0"/>
      <dgm:spPr/>
    </dgm:pt>
    <dgm:pt modelId="{72091C3E-FC71-49B0-BAE9-F98970DDC90F}" type="pres">
      <dgm:prSet presAssocID="{A53AE1B6-59FE-4E3A-ADF8-BB54C67DD9C3}" presName="lineNode" presStyleLbl="alignAccFollowNode1" presStyleIdx="9" presStyleCnt="18"/>
      <dgm:spPr/>
    </dgm:pt>
    <dgm:pt modelId="{5D4EF2AC-E95D-48C4-B4F3-9F676DA93E49}" type="pres">
      <dgm:prSet presAssocID="{A53AE1B6-59FE-4E3A-ADF8-BB54C67DD9C3}" presName="lineArrowNode" presStyleLbl="alignAccFollowNode1" presStyleIdx="10" presStyleCnt="18"/>
      <dgm:spPr/>
    </dgm:pt>
    <dgm:pt modelId="{16EE367C-43DB-4F83-884D-DFBA452AA379}" type="pres">
      <dgm:prSet presAssocID="{5C379110-EF8D-479A-A14C-428024C30784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7F4D3323-BBE6-4E3F-9622-C3B1DBE090F8}" type="pres">
      <dgm:prSet presAssocID="{5C379110-EF8D-479A-A14C-428024C30784}" presName="spacerBetweenCircleAndCallout" presStyleCnt="0">
        <dgm:presLayoutVars/>
      </dgm:prSet>
      <dgm:spPr/>
    </dgm:pt>
    <dgm:pt modelId="{4E926320-D3F0-469A-9A7A-8A8FBBB6EA50}" type="pres">
      <dgm:prSet presAssocID="{A53AE1B6-59FE-4E3A-ADF8-BB54C67DD9C3}" presName="nodeText" presStyleLbl="alignAccFollowNode1" presStyleIdx="11" presStyleCnt="18">
        <dgm:presLayoutVars>
          <dgm:bulletEnabled val="1"/>
        </dgm:presLayoutVars>
      </dgm:prSet>
      <dgm:spPr/>
    </dgm:pt>
    <dgm:pt modelId="{72AC204B-28A5-493E-84E2-5DC2AF39680C}" type="pres">
      <dgm:prSet presAssocID="{5C379110-EF8D-479A-A14C-428024C30784}" presName="sibTransComposite" presStyleCnt="0"/>
      <dgm:spPr/>
    </dgm:pt>
    <dgm:pt modelId="{5431764F-AAC8-437F-A27B-979680FE3C93}" type="pres">
      <dgm:prSet presAssocID="{E374A23B-AFD0-42D5-A77E-0B06FC021E42}" presName="compositeNode" presStyleCnt="0"/>
      <dgm:spPr/>
    </dgm:pt>
    <dgm:pt modelId="{2B7F6BA2-F083-4F9D-90E1-8D8823394E5B}" type="pres">
      <dgm:prSet presAssocID="{E374A23B-AFD0-42D5-A77E-0B06FC021E4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FA1B1FF-AEE7-4256-842B-0D8A92F8CC48}" type="pres">
      <dgm:prSet presAssocID="{E374A23B-AFD0-42D5-A77E-0B06FC021E42}" presName="parSh" presStyleCnt="0"/>
      <dgm:spPr/>
    </dgm:pt>
    <dgm:pt modelId="{AA6A1188-BE97-4CF3-83C4-4D9523F53656}" type="pres">
      <dgm:prSet presAssocID="{E374A23B-AFD0-42D5-A77E-0B06FC021E42}" presName="lineNode" presStyleLbl="alignAccFollowNode1" presStyleIdx="12" presStyleCnt="18"/>
      <dgm:spPr/>
    </dgm:pt>
    <dgm:pt modelId="{3CE7A45D-3E55-4C83-9C08-1F3ACA4379F2}" type="pres">
      <dgm:prSet presAssocID="{E374A23B-AFD0-42D5-A77E-0B06FC021E42}" presName="lineArrowNode" presStyleLbl="alignAccFollowNode1" presStyleIdx="13" presStyleCnt="18"/>
      <dgm:spPr/>
    </dgm:pt>
    <dgm:pt modelId="{0CA1C2E9-E8BC-49D4-84F0-CB64B61FB9C6}" type="pres">
      <dgm:prSet presAssocID="{1FBFFD62-6356-4D54-8BA8-AB43161F164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358A982-CA4B-4094-9EAE-0B1BD773407E}" type="pres">
      <dgm:prSet presAssocID="{1FBFFD62-6356-4D54-8BA8-AB43161F1647}" presName="spacerBetweenCircleAndCallout" presStyleCnt="0">
        <dgm:presLayoutVars/>
      </dgm:prSet>
      <dgm:spPr/>
    </dgm:pt>
    <dgm:pt modelId="{598B7DA2-B8EF-41E5-8AC2-BE9771B48A93}" type="pres">
      <dgm:prSet presAssocID="{E374A23B-AFD0-42D5-A77E-0B06FC021E42}" presName="nodeText" presStyleLbl="alignAccFollowNode1" presStyleIdx="14" presStyleCnt="18">
        <dgm:presLayoutVars>
          <dgm:bulletEnabled val="1"/>
        </dgm:presLayoutVars>
      </dgm:prSet>
      <dgm:spPr/>
    </dgm:pt>
    <dgm:pt modelId="{E8702911-D742-4451-9DE7-7FE736D7990F}" type="pres">
      <dgm:prSet presAssocID="{1FBFFD62-6356-4D54-8BA8-AB43161F1647}" presName="sibTransComposite" presStyleCnt="0"/>
      <dgm:spPr/>
    </dgm:pt>
    <dgm:pt modelId="{5B4B41F5-202F-4B34-968E-55C2C7425DB2}" type="pres">
      <dgm:prSet presAssocID="{F599F990-C184-4D57-A969-3771B525B917}" presName="compositeNode" presStyleCnt="0"/>
      <dgm:spPr/>
    </dgm:pt>
    <dgm:pt modelId="{B72EEAA5-6600-4968-B5A9-A7AF6F81E4BB}" type="pres">
      <dgm:prSet presAssocID="{F599F990-C184-4D57-A969-3771B525B91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FEFFF7F-BE58-4336-B409-E9BEB3FFF0C8}" type="pres">
      <dgm:prSet presAssocID="{F599F990-C184-4D57-A969-3771B525B917}" presName="parSh" presStyleCnt="0"/>
      <dgm:spPr/>
    </dgm:pt>
    <dgm:pt modelId="{81FEFD6E-D1F5-40E8-B27A-D1B047B62885}" type="pres">
      <dgm:prSet presAssocID="{F599F990-C184-4D57-A969-3771B525B917}" presName="lineNode" presStyleLbl="alignAccFollowNode1" presStyleIdx="15" presStyleCnt="18"/>
      <dgm:spPr/>
    </dgm:pt>
    <dgm:pt modelId="{C5C53B4C-D348-4501-B335-3C482F2C20D1}" type="pres">
      <dgm:prSet presAssocID="{F599F990-C184-4D57-A969-3771B525B917}" presName="lineArrowNode" presStyleLbl="alignAccFollowNode1" presStyleIdx="16" presStyleCnt="18"/>
      <dgm:spPr/>
    </dgm:pt>
    <dgm:pt modelId="{F33CD0C4-B8C4-442F-AEB2-A2C1028C9304}" type="pres">
      <dgm:prSet presAssocID="{926286A0-26B7-4691-9534-1B2A0504B354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530E868A-8915-4472-943A-8A1338A50CBD}" type="pres">
      <dgm:prSet presAssocID="{926286A0-26B7-4691-9534-1B2A0504B354}" presName="spacerBetweenCircleAndCallout" presStyleCnt="0">
        <dgm:presLayoutVars/>
      </dgm:prSet>
      <dgm:spPr/>
    </dgm:pt>
    <dgm:pt modelId="{8CEB5C88-939A-46B7-9529-DBEA2DA25E73}" type="pres">
      <dgm:prSet presAssocID="{F599F990-C184-4D57-A969-3771B525B917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88B8FD01-6C7D-4E5B-B9E7-5C5C292DD708}" srcId="{F065B900-E298-4203-9352-70AD158935CE}" destId="{007E7BE2-8E06-4953-AAB1-67725CA07567}" srcOrd="2" destOrd="0" parTransId="{D9984D63-39E5-4A2D-8DBE-EE6F368C028A}" sibTransId="{299BA89D-15E2-41D9-8676-C5FF43B09948}"/>
    <dgm:cxn modelId="{8F0F3121-50D3-4E30-8B6C-ABBD8E72C561}" type="presOf" srcId="{926286A0-26B7-4691-9534-1B2A0504B354}" destId="{F33CD0C4-B8C4-442F-AEB2-A2C1028C9304}" srcOrd="0" destOrd="0" presId="urn:microsoft.com/office/officeart/2016/7/layout/LinearArrowProcessNumbered"/>
    <dgm:cxn modelId="{56083625-A85F-460F-8A2C-CD268E200978}" srcId="{F065B900-E298-4203-9352-70AD158935CE}" destId="{6D03561E-E0DD-4A2D-B71C-62617BAB91D3}" srcOrd="0" destOrd="0" parTransId="{01437047-EDF4-43F5-88FF-1FA0F51F9462}" sibTransId="{2E0971DC-68BA-4709-9DF5-E8FE2B6D907B}"/>
    <dgm:cxn modelId="{C9DBBF2D-0692-45C0-A943-9E914AB95349}" srcId="{F065B900-E298-4203-9352-70AD158935CE}" destId="{E374A23B-AFD0-42D5-A77E-0B06FC021E42}" srcOrd="4" destOrd="0" parTransId="{85B3B298-616E-4063-A60A-15182122359D}" sibTransId="{1FBFFD62-6356-4D54-8BA8-AB43161F1647}"/>
    <dgm:cxn modelId="{BC957039-EA57-41E6-ABBC-528C2438E5B1}" type="presOf" srcId="{F065B900-E298-4203-9352-70AD158935CE}" destId="{C9E01DDD-FDA5-4C6A-97F2-E6B1F57AEB3E}" srcOrd="0" destOrd="0" presId="urn:microsoft.com/office/officeart/2016/7/layout/LinearArrowProcessNumbered"/>
    <dgm:cxn modelId="{ABCD433F-2C9C-4A7A-87DD-21C2E3EDC88E}" type="presOf" srcId="{45A5DE19-6076-489C-B9F5-BDA4B5EF5155}" destId="{42DEE7B4-52CC-4613-9631-628F64840C49}" srcOrd="0" destOrd="0" presId="urn:microsoft.com/office/officeart/2016/7/layout/LinearArrowProcessNumbered"/>
    <dgm:cxn modelId="{8A27D948-915D-45BE-BD7A-83448EDDFFA2}" type="presOf" srcId="{1FBFFD62-6356-4D54-8BA8-AB43161F1647}" destId="{0CA1C2E9-E8BC-49D4-84F0-CB64B61FB9C6}" srcOrd="0" destOrd="0" presId="urn:microsoft.com/office/officeart/2016/7/layout/LinearArrowProcessNumbered"/>
    <dgm:cxn modelId="{133CBA87-80A4-4E2A-9DBA-A9498AE8B6B1}" type="presOf" srcId="{299BA89D-15E2-41D9-8676-C5FF43B09948}" destId="{76E4F1EC-8591-4414-AB5D-FB783F823914}" srcOrd="0" destOrd="0" presId="urn:microsoft.com/office/officeart/2016/7/layout/LinearArrowProcessNumbered"/>
    <dgm:cxn modelId="{7D35588C-0F77-45E7-850F-222C29EFAC09}" srcId="{F065B900-E298-4203-9352-70AD158935CE}" destId="{45A5DE19-6076-489C-B9F5-BDA4B5EF5155}" srcOrd="1" destOrd="0" parTransId="{DD4B1BF3-099A-4937-925A-91DA9CC476E0}" sibTransId="{522FAD0F-CE25-4644-8563-301B8FAA984C}"/>
    <dgm:cxn modelId="{2E495691-0673-4479-8B7C-53C63CC8FDD8}" type="presOf" srcId="{6D03561E-E0DD-4A2D-B71C-62617BAB91D3}" destId="{7019A8FE-3E2C-4937-9425-2B9AB3FDC0A8}" srcOrd="0" destOrd="0" presId="urn:microsoft.com/office/officeart/2016/7/layout/LinearArrowProcessNumbered"/>
    <dgm:cxn modelId="{04F71C97-C1EA-4690-B803-ACF9726DEDFC}" type="presOf" srcId="{522FAD0F-CE25-4644-8563-301B8FAA984C}" destId="{B64F7CC3-EE50-478B-8FE3-C58511DD31E5}" srcOrd="0" destOrd="0" presId="urn:microsoft.com/office/officeart/2016/7/layout/LinearArrowProcessNumbered"/>
    <dgm:cxn modelId="{EBEAB29C-E6CE-4B7D-8256-AEAA7655AC58}" type="presOf" srcId="{F599F990-C184-4D57-A969-3771B525B917}" destId="{8CEB5C88-939A-46B7-9529-DBEA2DA25E73}" srcOrd="0" destOrd="0" presId="urn:microsoft.com/office/officeart/2016/7/layout/LinearArrowProcessNumbered"/>
    <dgm:cxn modelId="{1C110FA9-55F1-4599-A9CE-58CCFADC0104}" type="presOf" srcId="{2E0971DC-68BA-4709-9DF5-E8FE2B6D907B}" destId="{372FF597-7D83-44EC-9EF0-A75ACBC770C5}" srcOrd="0" destOrd="0" presId="urn:microsoft.com/office/officeart/2016/7/layout/LinearArrowProcessNumbered"/>
    <dgm:cxn modelId="{16ABEFA9-19BA-44D2-93B2-30268F8E0975}" type="presOf" srcId="{007E7BE2-8E06-4953-AAB1-67725CA07567}" destId="{0209ED35-3819-41DE-91A3-A71A78BAAEB7}" srcOrd="0" destOrd="0" presId="urn:microsoft.com/office/officeart/2016/7/layout/LinearArrowProcessNumbered"/>
    <dgm:cxn modelId="{34C231C6-907B-4D89-A9C1-08500A8CBCC6}" srcId="{F065B900-E298-4203-9352-70AD158935CE}" destId="{A53AE1B6-59FE-4E3A-ADF8-BB54C67DD9C3}" srcOrd="3" destOrd="0" parTransId="{3B9E6A8F-74DB-4F16-B14B-F4E387760E73}" sibTransId="{5C379110-EF8D-479A-A14C-428024C30784}"/>
    <dgm:cxn modelId="{8868A0D6-A62C-4FDC-A15B-7612EB714F82}" srcId="{F065B900-E298-4203-9352-70AD158935CE}" destId="{F599F990-C184-4D57-A969-3771B525B917}" srcOrd="5" destOrd="0" parTransId="{7BCE318D-15C6-4F29-BE9F-2F13ECB0115C}" sibTransId="{926286A0-26B7-4691-9534-1B2A0504B354}"/>
    <dgm:cxn modelId="{10F591E3-1DE4-49BE-AA54-35CF7C1B7B03}" type="presOf" srcId="{A53AE1B6-59FE-4E3A-ADF8-BB54C67DD9C3}" destId="{4E926320-D3F0-469A-9A7A-8A8FBBB6EA50}" srcOrd="0" destOrd="0" presId="urn:microsoft.com/office/officeart/2016/7/layout/LinearArrowProcessNumbered"/>
    <dgm:cxn modelId="{4D87E7E4-C963-4BBF-972B-4520C29A3D1E}" type="presOf" srcId="{5C379110-EF8D-479A-A14C-428024C30784}" destId="{16EE367C-43DB-4F83-884D-DFBA452AA379}" srcOrd="0" destOrd="0" presId="urn:microsoft.com/office/officeart/2016/7/layout/LinearArrowProcessNumbered"/>
    <dgm:cxn modelId="{21F5E2F3-DF58-473D-8DDE-70BD94FA7D96}" type="presOf" srcId="{E374A23B-AFD0-42D5-A77E-0B06FC021E42}" destId="{598B7DA2-B8EF-41E5-8AC2-BE9771B48A93}" srcOrd="0" destOrd="0" presId="urn:microsoft.com/office/officeart/2016/7/layout/LinearArrowProcessNumbered"/>
    <dgm:cxn modelId="{4EAA3596-02FA-467C-A0E1-227A08437785}" type="presParOf" srcId="{C9E01DDD-FDA5-4C6A-97F2-E6B1F57AEB3E}" destId="{BED269A0-B257-434E-8EB4-09E780586DF0}" srcOrd="0" destOrd="0" presId="urn:microsoft.com/office/officeart/2016/7/layout/LinearArrowProcessNumbered"/>
    <dgm:cxn modelId="{9CF4FDC3-27BD-471E-9939-E85451271EB5}" type="presParOf" srcId="{BED269A0-B257-434E-8EB4-09E780586DF0}" destId="{54E6E5A4-BA04-43DD-907F-1B56B968B797}" srcOrd="0" destOrd="0" presId="urn:microsoft.com/office/officeart/2016/7/layout/LinearArrowProcessNumbered"/>
    <dgm:cxn modelId="{BF457CA9-A532-471B-BB77-86E370465DCC}" type="presParOf" srcId="{BED269A0-B257-434E-8EB4-09E780586DF0}" destId="{1B93CC23-02D6-43F2-8B51-7B5DD76F23D6}" srcOrd="1" destOrd="0" presId="urn:microsoft.com/office/officeart/2016/7/layout/LinearArrowProcessNumbered"/>
    <dgm:cxn modelId="{B66DDE9A-1B70-4E96-ABCA-81CC11CCE22A}" type="presParOf" srcId="{1B93CC23-02D6-43F2-8B51-7B5DD76F23D6}" destId="{2BEDAF3F-19C9-439B-8F7D-D898F30137C7}" srcOrd="0" destOrd="0" presId="urn:microsoft.com/office/officeart/2016/7/layout/LinearArrowProcessNumbered"/>
    <dgm:cxn modelId="{3F4ACD40-80D8-4438-BB5D-9D4A8FEA4123}" type="presParOf" srcId="{1B93CC23-02D6-43F2-8B51-7B5DD76F23D6}" destId="{A23D1D6D-BAD0-4C4A-9400-E2FF0DBDBCC0}" srcOrd="1" destOrd="0" presId="urn:microsoft.com/office/officeart/2016/7/layout/LinearArrowProcessNumbered"/>
    <dgm:cxn modelId="{58486AC2-B611-4467-A48B-6BCC16D06068}" type="presParOf" srcId="{1B93CC23-02D6-43F2-8B51-7B5DD76F23D6}" destId="{372FF597-7D83-44EC-9EF0-A75ACBC770C5}" srcOrd="2" destOrd="0" presId="urn:microsoft.com/office/officeart/2016/7/layout/LinearArrowProcessNumbered"/>
    <dgm:cxn modelId="{66805924-7533-4587-AA9B-A31992F1DB1C}" type="presParOf" srcId="{1B93CC23-02D6-43F2-8B51-7B5DD76F23D6}" destId="{FD702B46-C629-4C46-B3D3-65439FF2529B}" srcOrd="3" destOrd="0" presId="urn:microsoft.com/office/officeart/2016/7/layout/LinearArrowProcessNumbered"/>
    <dgm:cxn modelId="{F358616B-C4D7-4795-BAE3-3CFE1AB31BA1}" type="presParOf" srcId="{BED269A0-B257-434E-8EB4-09E780586DF0}" destId="{7019A8FE-3E2C-4937-9425-2B9AB3FDC0A8}" srcOrd="2" destOrd="0" presId="urn:microsoft.com/office/officeart/2016/7/layout/LinearArrowProcessNumbered"/>
    <dgm:cxn modelId="{2FE7536F-E0A5-43ED-A71C-D376E7CC4E81}" type="presParOf" srcId="{C9E01DDD-FDA5-4C6A-97F2-E6B1F57AEB3E}" destId="{FEE551AA-181C-4381-AADF-80AF859410CA}" srcOrd="1" destOrd="0" presId="urn:microsoft.com/office/officeart/2016/7/layout/LinearArrowProcessNumbered"/>
    <dgm:cxn modelId="{A53FCB7F-F9FD-47CE-9ACD-A0A918DC019E}" type="presParOf" srcId="{C9E01DDD-FDA5-4C6A-97F2-E6B1F57AEB3E}" destId="{0CA49CFE-CB4E-4BB6-9F25-EF55BB3B08FF}" srcOrd="2" destOrd="0" presId="urn:microsoft.com/office/officeart/2016/7/layout/LinearArrowProcessNumbered"/>
    <dgm:cxn modelId="{111C7017-904B-4B26-A27C-C7B86160B95A}" type="presParOf" srcId="{0CA49CFE-CB4E-4BB6-9F25-EF55BB3B08FF}" destId="{A3AB5859-5573-4F60-9B97-5A6D67FC9635}" srcOrd="0" destOrd="0" presId="urn:microsoft.com/office/officeart/2016/7/layout/LinearArrowProcessNumbered"/>
    <dgm:cxn modelId="{720CE0A7-5ADF-45A7-B6E7-18DE913023AD}" type="presParOf" srcId="{0CA49CFE-CB4E-4BB6-9F25-EF55BB3B08FF}" destId="{53ED574C-7776-4C1C-824B-3997DE72A906}" srcOrd="1" destOrd="0" presId="urn:microsoft.com/office/officeart/2016/7/layout/LinearArrowProcessNumbered"/>
    <dgm:cxn modelId="{620AE0CA-B272-4987-B974-1BB2D290C9BC}" type="presParOf" srcId="{53ED574C-7776-4C1C-824B-3997DE72A906}" destId="{A1A6DB7F-2655-45C9-9220-0A73DAF78DB8}" srcOrd="0" destOrd="0" presId="urn:microsoft.com/office/officeart/2016/7/layout/LinearArrowProcessNumbered"/>
    <dgm:cxn modelId="{71151B9B-A0E3-4E2A-BC7F-3CF13FD85BAB}" type="presParOf" srcId="{53ED574C-7776-4C1C-824B-3997DE72A906}" destId="{FEDD2CF5-AF2D-4614-82FB-76B4DE620721}" srcOrd="1" destOrd="0" presId="urn:microsoft.com/office/officeart/2016/7/layout/LinearArrowProcessNumbered"/>
    <dgm:cxn modelId="{29369855-0FF4-43B1-9FA9-B5D41B54559C}" type="presParOf" srcId="{53ED574C-7776-4C1C-824B-3997DE72A906}" destId="{B64F7CC3-EE50-478B-8FE3-C58511DD31E5}" srcOrd="2" destOrd="0" presId="urn:microsoft.com/office/officeart/2016/7/layout/LinearArrowProcessNumbered"/>
    <dgm:cxn modelId="{EE06CFE8-B729-4D1E-8618-EC12A1818F37}" type="presParOf" srcId="{53ED574C-7776-4C1C-824B-3997DE72A906}" destId="{37629EB0-7A51-4ADB-A86D-C6C33F2FFE41}" srcOrd="3" destOrd="0" presId="urn:microsoft.com/office/officeart/2016/7/layout/LinearArrowProcessNumbered"/>
    <dgm:cxn modelId="{5C3F8223-0D0E-4DAE-A9A4-DD93578C75B0}" type="presParOf" srcId="{0CA49CFE-CB4E-4BB6-9F25-EF55BB3B08FF}" destId="{42DEE7B4-52CC-4613-9631-628F64840C49}" srcOrd="2" destOrd="0" presId="urn:microsoft.com/office/officeart/2016/7/layout/LinearArrowProcessNumbered"/>
    <dgm:cxn modelId="{D31139D1-05DB-419F-B1A1-5658A62F9419}" type="presParOf" srcId="{C9E01DDD-FDA5-4C6A-97F2-E6B1F57AEB3E}" destId="{4F42861B-F232-4BB6-A5F3-DDC0343BEB39}" srcOrd="3" destOrd="0" presId="urn:microsoft.com/office/officeart/2016/7/layout/LinearArrowProcessNumbered"/>
    <dgm:cxn modelId="{522FCF66-2DBD-4D15-9BCC-11781C29F032}" type="presParOf" srcId="{C9E01DDD-FDA5-4C6A-97F2-E6B1F57AEB3E}" destId="{AA0B01EB-FD8D-4417-84F8-EB82585A12C2}" srcOrd="4" destOrd="0" presId="urn:microsoft.com/office/officeart/2016/7/layout/LinearArrowProcessNumbered"/>
    <dgm:cxn modelId="{65338121-6304-46CC-AAC9-2980E370892A}" type="presParOf" srcId="{AA0B01EB-FD8D-4417-84F8-EB82585A12C2}" destId="{46DB3FA7-1FD0-441E-BE8B-75CA5CB10AA3}" srcOrd="0" destOrd="0" presId="urn:microsoft.com/office/officeart/2016/7/layout/LinearArrowProcessNumbered"/>
    <dgm:cxn modelId="{98FA1974-7DBA-4F33-B784-3B84037D3F06}" type="presParOf" srcId="{AA0B01EB-FD8D-4417-84F8-EB82585A12C2}" destId="{A64E924D-6195-43CE-B29D-EFFF0878F413}" srcOrd="1" destOrd="0" presId="urn:microsoft.com/office/officeart/2016/7/layout/LinearArrowProcessNumbered"/>
    <dgm:cxn modelId="{6AAEB3ED-F71D-437D-A871-694CEECF8F46}" type="presParOf" srcId="{A64E924D-6195-43CE-B29D-EFFF0878F413}" destId="{A596CA12-D3D1-4E0B-A51E-177CC02CBDFF}" srcOrd="0" destOrd="0" presId="urn:microsoft.com/office/officeart/2016/7/layout/LinearArrowProcessNumbered"/>
    <dgm:cxn modelId="{7BEC0469-69FE-45C1-A3EF-D2D3ACDB3002}" type="presParOf" srcId="{A64E924D-6195-43CE-B29D-EFFF0878F413}" destId="{EC9D40BA-274E-4EB8-BE69-076F828BF5D8}" srcOrd="1" destOrd="0" presId="urn:microsoft.com/office/officeart/2016/7/layout/LinearArrowProcessNumbered"/>
    <dgm:cxn modelId="{AF6AA84B-CF84-41A6-AF3F-52A9FCF67316}" type="presParOf" srcId="{A64E924D-6195-43CE-B29D-EFFF0878F413}" destId="{76E4F1EC-8591-4414-AB5D-FB783F823914}" srcOrd="2" destOrd="0" presId="urn:microsoft.com/office/officeart/2016/7/layout/LinearArrowProcessNumbered"/>
    <dgm:cxn modelId="{2C5E96BA-2F44-4A98-9B97-9A62551C253E}" type="presParOf" srcId="{A64E924D-6195-43CE-B29D-EFFF0878F413}" destId="{D30D0A57-1596-442B-A1E5-EE10ABBB80A4}" srcOrd="3" destOrd="0" presId="urn:microsoft.com/office/officeart/2016/7/layout/LinearArrowProcessNumbered"/>
    <dgm:cxn modelId="{D377AA8A-7182-4FFB-8AC5-71A172960D2D}" type="presParOf" srcId="{AA0B01EB-FD8D-4417-84F8-EB82585A12C2}" destId="{0209ED35-3819-41DE-91A3-A71A78BAAEB7}" srcOrd="2" destOrd="0" presId="urn:microsoft.com/office/officeart/2016/7/layout/LinearArrowProcessNumbered"/>
    <dgm:cxn modelId="{DCF804E6-5B87-454B-9BFC-7D0934957136}" type="presParOf" srcId="{C9E01DDD-FDA5-4C6A-97F2-E6B1F57AEB3E}" destId="{A0C71DF5-D10E-4987-997A-4C061FB2C73C}" srcOrd="5" destOrd="0" presId="urn:microsoft.com/office/officeart/2016/7/layout/LinearArrowProcessNumbered"/>
    <dgm:cxn modelId="{5F0CB76F-8D7A-40C0-A871-42E8B8707000}" type="presParOf" srcId="{C9E01DDD-FDA5-4C6A-97F2-E6B1F57AEB3E}" destId="{2F467502-DBD7-4D71-8188-983D82F28010}" srcOrd="6" destOrd="0" presId="urn:microsoft.com/office/officeart/2016/7/layout/LinearArrowProcessNumbered"/>
    <dgm:cxn modelId="{CDA4CB3F-D7B5-4600-8006-06C09179A44F}" type="presParOf" srcId="{2F467502-DBD7-4D71-8188-983D82F28010}" destId="{4329DBF3-F002-42F0-ACA7-0B3CA042996C}" srcOrd="0" destOrd="0" presId="urn:microsoft.com/office/officeart/2016/7/layout/LinearArrowProcessNumbered"/>
    <dgm:cxn modelId="{8882242A-47F7-4C15-BC58-FE5D739CF026}" type="presParOf" srcId="{2F467502-DBD7-4D71-8188-983D82F28010}" destId="{99CF67DE-933C-465E-9729-7D7C212402A6}" srcOrd="1" destOrd="0" presId="urn:microsoft.com/office/officeart/2016/7/layout/LinearArrowProcessNumbered"/>
    <dgm:cxn modelId="{B96FAA42-A5B8-46A3-A4D0-CDFA333871BA}" type="presParOf" srcId="{99CF67DE-933C-465E-9729-7D7C212402A6}" destId="{72091C3E-FC71-49B0-BAE9-F98970DDC90F}" srcOrd="0" destOrd="0" presId="urn:microsoft.com/office/officeart/2016/7/layout/LinearArrowProcessNumbered"/>
    <dgm:cxn modelId="{0E1BCE26-1245-4C28-B861-A5EEB7334498}" type="presParOf" srcId="{99CF67DE-933C-465E-9729-7D7C212402A6}" destId="{5D4EF2AC-E95D-48C4-B4F3-9F676DA93E49}" srcOrd="1" destOrd="0" presId="urn:microsoft.com/office/officeart/2016/7/layout/LinearArrowProcessNumbered"/>
    <dgm:cxn modelId="{AFAA3986-618F-4855-B019-88631DBB9A75}" type="presParOf" srcId="{99CF67DE-933C-465E-9729-7D7C212402A6}" destId="{16EE367C-43DB-4F83-884D-DFBA452AA379}" srcOrd="2" destOrd="0" presId="urn:microsoft.com/office/officeart/2016/7/layout/LinearArrowProcessNumbered"/>
    <dgm:cxn modelId="{CF06FD38-9A18-4033-87B4-4226CE4EF83D}" type="presParOf" srcId="{99CF67DE-933C-465E-9729-7D7C212402A6}" destId="{7F4D3323-BBE6-4E3F-9622-C3B1DBE090F8}" srcOrd="3" destOrd="0" presId="urn:microsoft.com/office/officeart/2016/7/layout/LinearArrowProcessNumbered"/>
    <dgm:cxn modelId="{099FC829-5A42-48DF-A1B6-9FE3DA9D9AF9}" type="presParOf" srcId="{2F467502-DBD7-4D71-8188-983D82F28010}" destId="{4E926320-D3F0-469A-9A7A-8A8FBBB6EA50}" srcOrd="2" destOrd="0" presId="urn:microsoft.com/office/officeart/2016/7/layout/LinearArrowProcessNumbered"/>
    <dgm:cxn modelId="{E7995A89-8F0D-4485-8840-5A18D6D390D0}" type="presParOf" srcId="{C9E01DDD-FDA5-4C6A-97F2-E6B1F57AEB3E}" destId="{72AC204B-28A5-493E-84E2-5DC2AF39680C}" srcOrd="7" destOrd="0" presId="urn:microsoft.com/office/officeart/2016/7/layout/LinearArrowProcessNumbered"/>
    <dgm:cxn modelId="{D6AAD16E-42D9-4083-B803-781828F34370}" type="presParOf" srcId="{C9E01DDD-FDA5-4C6A-97F2-E6B1F57AEB3E}" destId="{5431764F-AAC8-437F-A27B-979680FE3C93}" srcOrd="8" destOrd="0" presId="urn:microsoft.com/office/officeart/2016/7/layout/LinearArrowProcessNumbered"/>
    <dgm:cxn modelId="{E59347FD-0C5F-448D-B1CB-F3DD7FBD5EF9}" type="presParOf" srcId="{5431764F-AAC8-437F-A27B-979680FE3C93}" destId="{2B7F6BA2-F083-4F9D-90E1-8D8823394E5B}" srcOrd="0" destOrd="0" presId="urn:microsoft.com/office/officeart/2016/7/layout/LinearArrowProcessNumbered"/>
    <dgm:cxn modelId="{B2E3FFFF-092E-4773-9775-88CCAAB0B451}" type="presParOf" srcId="{5431764F-AAC8-437F-A27B-979680FE3C93}" destId="{3FA1B1FF-AEE7-4256-842B-0D8A92F8CC48}" srcOrd="1" destOrd="0" presId="urn:microsoft.com/office/officeart/2016/7/layout/LinearArrowProcessNumbered"/>
    <dgm:cxn modelId="{899AD43D-1196-4C6C-873B-887A2BFA2FDE}" type="presParOf" srcId="{3FA1B1FF-AEE7-4256-842B-0D8A92F8CC48}" destId="{AA6A1188-BE97-4CF3-83C4-4D9523F53656}" srcOrd="0" destOrd="0" presId="urn:microsoft.com/office/officeart/2016/7/layout/LinearArrowProcessNumbered"/>
    <dgm:cxn modelId="{624C0D73-1F6E-4021-98BB-95B29982F714}" type="presParOf" srcId="{3FA1B1FF-AEE7-4256-842B-0D8A92F8CC48}" destId="{3CE7A45D-3E55-4C83-9C08-1F3ACA4379F2}" srcOrd="1" destOrd="0" presId="urn:microsoft.com/office/officeart/2016/7/layout/LinearArrowProcessNumbered"/>
    <dgm:cxn modelId="{C8FBF008-6C06-4828-A5E4-4DBAE84753CB}" type="presParOf" srcId="{3FA1B1FF-AEE7-4256-842B-0D8A92F8CC48}" destId="{0CA1C2E9-E8BC-49D4-84F0-CB64B61FB9C6}" srcOrd="2" destOrd="0" presId="urn:microsoft.com/office/officeart/2016/7/layout/LinearArrowProcessNumbered"/>
    <dgm:cxn modelId="{E1769D7B-D014-4EA7-A640-870603BFC1EB}" type="presParOf" srcId="{3FA1B1FF-AEE7-4256-842B-0D8A92F8CC48}" destId="{F358A982-CA4B-4094-9EAE-0B1BD773407E}" srcOrd="3" destOrd="0" presId="urn:microsoft.com/office/officeart/2016/7/layout/LinearArrowProcessNumbered"/>
    <dgm:cxn modelId="{A808F254-E6B1-4CC8-881B-AD1ADF7A9754}" type="presParOf" srcId="{5431764F-AAC8-437F-A27B-979680FE3C93}" destId="{598B7DA2-B8EF-41E5-8AC2-BE9771B48A93}" srcOrd="2" destOrd="0" presId="urn:microsoft.com/office/officeart/2016/7/layout/LinearArrowProcessNumbered"/>
    <dgm:cxn modelId="{3DEEFEC0-0C19-4CD1-8AD6-5DC3D2825B67}" type="presParOf" srcId="{C9E01DDD-FDA5-4C6A-97F2-E6B1F57AEB3E}" destId="{E8702911-D742-4451-9DE7-7FE736D7990F}" srcOrd="9" destOrd="0" presId="urn:microsoft.com/office/officeart/2016/7/layout/LinearArrowProcessNumbered"/>
    <dgm:cxn modelId="{7F9D1045-672C-4210-A728-9E204DC18649}" type="presParOf" srcId="{C9E01DDD-FDA5-4C6A-97F2-E6B1F57AEB3E}" destId="{5B4B41F5-202F-4B34-968E-55C2C7425DB2}" srcOrd="10" destOrd="0" presId="urn:microsoft.com/office/officeart/2016/7/layout/LinearArrowProcessNumbered"/>
    <dgm:cxn modelId="{51AAB945-7B4B-4A9C-A3D9-E70367CDE406}" type="presParOf" srcId="{5B4B41F5-202F-4B34-968E-55C2C7425DB2}" destId="{B72EEAA5-6600-4968-B5A9-A7AF6F81E4BB}" srcOrd="0" destOrd="0" presId="urn:microsoft.com/office/officeart/2016/7/layout/LinearArrowProcessNumbered"/>
    <dgm:cxn modelId="{A4932313-556C-41DD-9747-4BFE85895493}" type="presParOf" srcId="{5B4B41F5-202F-4B34-968E-55C2C7425DB2}" destId="{5FEFFF7F-BE58-4336-B409-E9BEB3FFF0C8}" srcOrd="1" destOrd="0" presId="urn:microsoft.com/office/officeart/2016/7/layout/LinearArrowProcessNumbered"/>
    <dgm:cxn modelId="{974AC1CB-6812-4295-B434-C1E8F49623F7}" type="presParOf" srcId="{5FEFFF7F-BE58-4336-B409-E9BEB3FFF0C8}" destId="{81FEFD6E-D1F5-40E8-B27A-D1B047B62885}" srcOrd="0" destOrd="0" presId="urn:microsoft.com/office/officeart/2016/7/layout/LinearArrowProcessNumbered"/>
    <dgm:cxn modelId="{8CC703BB-76B3-4828-B4AD-A909D8FE7D83}" type="presParOf" srcId="{5FEFFF7F-BE58-4336-B409-E9BEB3FFF0C8}" destId="{C5C53B4C-D348-4501-B335-3C482F2C20D1}" srcOrd="1" destOrd="0" presId="urn:microsoft.com/office/officeart/2016/7/layout/LinearArrowProcessNumbered"/>
    <dgm:cxn modelId="{732406AB-E9A9-40A5-8B58-47EA4664FB7A}" type="presParOf" srcId="{5FEFFF7F-BE58-4336-B409-E9BEB3FFF0C8}" destId="{F33CD0C4-B8C4-442F-AEB2-A2C1028C9304}" srcOrd="2" destOrd="0" presId="urn:microsoft.com/office/officeart/2016/7/layout/LinearArrowProcessNumbered"/>
    <dgm:cxn modelId="{0FB13035-6144-49A7-BBED-8077906BFED5}" type="presParOf" srcId="{5FEFFF7F-BE58-4336-B409-E9BEB3FFF0C8}" destId="{530E868A-8915-4472-943A-8A1338A50CBD}" srcOrd="3" destOrd="0" presId="urn:microsoft.com/office/officeart/2016/7/layout/LinearArrowProcessNumbered"/>
    <dgm:cxn modelId="{512D7A55-8C20-4D5C-AA63-6C0832E0C3A8}" type="presParOf" srcId="{5B4B41F5-202F-4B34-968E-55C2C7425DB2}" destId="{8CEB5C88-939A-46B7-9529-DBEA2DA25E7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BB0E6-8722-420C-9CFA-D338033941ED}">
      <dsp:nvSpPr>
        <dsp:cNvPr id="0" name=""/>
        <dsp:cNvSpPr/>
      </dsp:nvSpPr>
      <dsp:spPr>
        <a:xfrm>
          <a:off x="0" y="104799"/>
          <a:ext cx="8927084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Python is </a:t>
          </a:r>
          <a:r>
            <a:rPr lang="en-US" sz="1600" b="0" kern="1200" dirty="0">
              <a:solidFill>
                <a:schemeClr val="tx1"/>
              </a:solidFill>
            </a:rPr>
            <a:t>dynamically typed</a:t>
          </a:r>
          <a:r>
            <a:rPr lang="en-US" sz="1600" b="0" kern="1200" dirty="0"/>
            <a:t>, meaning variable types are determined at runtime, making it more flexible and requiring less explicit type declarations. </a:t>
          </a:r>
          <a:endParaRPr lang="en-US" sz="1600" kern="1200" dirty="0"/>
        </a:p>
      </dsp:txBody>
      <dsp:txXfrm>
        <a:off x="31070" y="135869"/>
        <a:ext cx="8864944" cy="574340"/>
      </dsp:txXfrm>
    </dsp:sp>
    <dsp:sp modelId="{BF6342A1-3894-45A0-8331-230DD5FDDCED}">
      <dsp:nvSpPr>
        <dsp:cNvPr id="0" name=""/>
        <dsp:cNvSpPr/>
      </dsp:nvSpPr>
      <dsp:spPr>
        <a:xfrm>
          <a:off x="0" y="787359"/>
          <a:ext cx="8927084" cy="636480"/>
        </a:xfrm>
        <a:prstGeom prst="roundRect">
          <a:avLst/>
        </a:prstGeom>
        <a:solidFill>
          <a:schemeClr val="accent3">
            <a:hueOff val="4398836"/>
            <a:satOff val="-1002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Java, on the other hand, is </a:t>
          </a:r>
          <a:r>
            <a:rPr lang="en-US" sz="1600" b="0" kern="1200" dirty="0">
              <a:solidFill>
                <a:schemeClr val="tx1"/>
              </a:solidFill>
            </a:rPr>
            <a:t>statically typed</a:t>
          </a:r>
          <a:r>
            <a:rPr lang="en-US" sz="1600" b="0" kern="1200" dirty="0"/>
            <a:t>, and variable types must be declared explicitly.</a:t>
          </a:r>
          <a:endParaRPr lang="en-US" sz="1600" kern="1200" dirty="0"/>
        </a:p>
      </dsp:txBody>
      <dsp:txXfrm>
        <a:off x="31070" y="818429"/>
        <a:ext cx="8864944" cy="574340"/>
      </dsp:txXfrm>
    </dsp:sp>
    <dsp:sp modelId="{7C0E338E-24F3-4F77-93E0-E242FC1AFA98}">
      <dsp:nvSpPr>
        <dsp:cNvPr id="0" name=""/>
        <dsp:cNvSpPr/>
      </dsp:nvSpPr>
      <dsp:spPr>
        <a:xfrm>
          <a:off x="0" y="1469919"/>
          <a:ext cx="8927084" cy="636480"/>
        </a:xfrm>
        <a:prstGeom prst="roundRect">
          <a:avLst/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Python tends to have </a:t>
          </a:r>
          <a:r>
            <a:rPr lang="en-US" sz="1600" b="0" kern="1200" dirty="0">
              <a:solidFill>
                <a:schemeClr val="tx1"/>
              </a:solidFill>
            </a:rPr>
            <a:t>more concise and expressive </a:t>
          </a:r>
          <a:r>
            <a:rPr lang="en-US" sz="1600" b="0" kern="1200" dirty="0"/>
            <a:t>code, often requiring fewer lines to accomplish tasks compared to Java, which enforces strict syntax and may require more boilerplate code.</a:t>
          </a:r>
          <a:endParaRPr lang="en-US" sz="1600" kern="1200" dirty="0"/>
        </a:p>
      </dsp:txBody>
      <dsp:txXfrm>
        <a:off x="31070" y="1500989"/>
        <a:ext cx="8864944" cy="574340"/>
      </dsp:txXfrm>
    </dsp:sp>
    <dsp:sp modelId="{D27CF21D-02FF-4549-90E1-9ABDC6AF2BA4}">
      <dsp:nvSpPr>
        <dsp:cNvPr id="0" name=""/>
        <dsp:cNvSpPr/>
      </dsp:nvSpPr>
      <dsp:spPr>
        <a:xfrm>
          <a:off x="0" y="2152480"/>
          <a:ext cx="8927084" cy="636480"/>
        </a:xfrm>
        <a:prstGeom prst="roundRect">
          <a:avLst/>
        </a:prstGeom>
        <a:solidFill>
          <a:schemeClr val="accent3">
            <a:hueOff val="13196506"/>
            <a:satOff val="-30066"/>
            <a:lumOff val="12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Java is known for its performance and is often used for large-scale enterprise applications and performance-critical tasks. </a:t>
          </a:r>
          <a:endParaRPr lang="en-US" sz="1600" kern="1200" dirty="0"/>
        </a:p>
      </dsp:txBody>
      <dsp:txXfrm>
        <a:off x="31070" y="2183550"/>
        <a:ext cx="8864944" cy="574340"/>
      </dsp:txXfrm>
    </dsp:sp>
    <dsp:sp modelId="{6B18A511-0FE0-4B96-A7D8-479779B4A760}">
      <dsp:nvSpPr>
        <dsp:cNvPr id="0" name=""/>
        <dsp:cNvSpPr/>
      </dsp:nvSpPr>
      <dsp:spPr>
        <a:xfrm>
          <a:off x="0" y="2835039"/>
          <a:ext cx="8927084" cy="636480"/>
        </a:xfrm>
        <a:prstGeom prst="roundRect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Python's performance may not be as efficient for certain tasks, but it excels in </a:t>
          </a:r>
          <a:r>
            <a:rPr lang="en-US" sz="1600" b="0" kern="1200" dirty="0">
              <a:solidFill>
                <a:schemeClr val="tx1"/>
              </a:solidFill>
            </a:rPr>
            <a:t>quick development</a:t>
          </a:r>
          <a:r>
            <a:rPr lang="en-US" sz="1600" b="0" kern="1200" dirty="0"/>
            <a:t>, prototyping, and data analysis.</a:t>
          </a:r>
          <a:endParaRPr lang="en-US" sz="1600" kern="1200" dirty="0"/>
        </a:p>
      </dsp:txBody>
      <dsp:txXfrm>
        <a:off x="31070" y="2866109"/>
        <a:ext cx="8864944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36211-9935-492E-AB5A-A79FB03067DB}">
      <dsp:nvSpPr>
        <dsp:cNvPr id="0" name=""/>
        <dsp:cNvSpPr/>
      </dsp:nvSpPr>
      <dsp:spPr>
        <a:xfrm>
          <a:off x="1184973" y="256377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0F9A6-EEC4-4F3B-B523-0D2A18072418}">
      <dsp:nvSpPr>
        <dsp:cNvPr id="0" name=""/>
        <dsp:cNvSpPr/>
      </dsp:nvSpPr>
      <dsp:spPr>
        <a:xfrm>
          <a:off x="40286" y="2627047"/>
          <a:ext cx="41625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Python is a high-level, interpreted language designed for readability and simplicity, suitable for rapid prototyping and development. C++, on the other hand, is a low-level language that provides more control over hardware and memory resources, making it ideal for performance-critical applications.</a:t>
          </a:r>
          <a:endParaRPr lang="en-US" sz="1200" kern="1200"/>
        </a:p>
      </dsp:txBody>
      <dsp:txXfrm>
        <a:off x="40286" y="2627047"/>
        <a:ext cx="4162500" cy="945000"/>
      </dsp:txXfrm>
    </dsp:sp>
    <dsp:sp modelId="{BE2FA7A3-CF49-443C-826A-F98D39650534}">
      <dsp:nvSpPr>
        <dsp:cNvPr id="0" name=""/>
        <dsp:cNvSpPr/>
      </dsp:nvSpPr>
      <dsp:spPr>
        <a:xfrm>
          <a:off x="6075911" y="256377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E5E3B-D0EA-48B9-B86E-1D1F1BB91C27}">
      <dsp:nvSpPr>
        <dsp:cNvPr id="0" name=""/>
        <dsp:cNvSpPr/>
      </dsp:nvSpPr>
      <dsp:spPr>
        <a:xfrm>
          <a:off x="4931223" y="2627047"/>
          <a:ext cx="41625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Python's garbage collection and dynamic typing make it more beginner-friendly and easier to learn compared to C++, which requires more attention to memory management and data types.</a:t>
          </a:r>
          <a:endParaRPr lang="en-US" sz="1200" kern="1200" dirty="0"/>
        </a:p>
      </dsp:txBody>
      <dsp:txXfrm>
        <a:off x="4931223" y="2627047"/>
        <a:ext cx="4162500" cy="94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DAF3F-19C9-439B-8F7D-D898F30137C7}">
      <dsp:nvSpPr>
        <dsp:cNvPr id="0" name=""/>
        <dsp:cNvSpPr/>
      </dsp:nvSpPr>
      <dsp:spPr>
        <a:xfrm>
          <a:off x="768597" y="449314"/>
          <a:ext cx="607745" cy="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D1D6D-BAD0-4C4A-9400-E2FF0DBDBCC0}">
      <dsp:nvSpPr>
        <dsp:cNvPr id="0" name=""/>
        <dsp:cNvSpPr/>
      </dsp:nvSpPr>
      <dsp:spPr>
        <a:xfrm>
          <a:off x="1412807" y="398249"/>
          <a:ext cx="69890" cy="131400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1070414"/>
            <a:satOff val="-2063"/>
            <a:lumOff val="8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0414"/>
              <a:satOff val="-2063"/>
              <a:lumOff val="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FF597-7D83-44EC-9EF0-A75ACBC770C5}">
      <dsp:nvSpPr>
        <dsp:cNvPr id="0" name=""/>
        <dsp:cNvSpPr/>
      </dsp:nvSpPr>
      <dsp:spPr>
        <a:xfrm>
          <a:off x="410425" y="167146"/>
          <a:ext cx="564407" cy="5644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93080" y="249801"/>
        <a:ext cx="399097" cy="399097"/>
      </dsp:txXfrm>
    </dsp:sp>
    <dsp:sp modelId="{7019A8FE-3E2C-4937-9425-2B9AB3FDC0A8}">
      <dsp:nvSpPr>
        <dsp:cNvPr id="0" name=""/>
        <dsp:cNvSpPr/>
      </dsp:nvSpPr>
      <dsp:spPr>
        <a:xfrm>
          <a:off x="8915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2140827"/>
            <a:satOff val="-4127"/>
            <a:lumOff val="16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140827"/>
              <a:satOff val="-4127"/>
              <a:lumOff val="1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Iterative Development</a:t>
          </a:r>
          <a:r>
            <a:rPr lang="en-US" sz="1100" b="0" kern="1200" dirty="0"/>
            <a:t>: The pragmatic approach emphasizes iterative development, where code is frequently tested and refined in small increments to quickly address issues and incorporate feedback.</a:t>
          </a:r>
          <a:endParaRPr lang="en-US" sz="1100" kern="1200" dirty="0"/>
        </a:p>
      </dsp:txBody>
      <dsp:txXfrm>
        <a:off x="8915" y="1170638"/>
        <a:ext cx="1367426" cy="2490640"/>
      </dsp:txXfrm>
    </dsp:sp>
    <dsp:sp modelId="{A1A6DB7F-2655-45C9-9220-0A73DAF78DB8}">
      <dsp:nvSpPr>
        <dsp:cNvPr id="0" name=""/>
        <dsp:cNvSpPr/>
      </dsp:nvSpPr>
      <dsp:spPr>
        <a:xfrm>
          <a:off x="1528278" y="449314"/>
          <a:ext cx="1367426" cy="71"/>
        </a:xfrm>
        <a:prstGeom prst="rect">
          <a:avLst/>
        </a:prstGeom>
        <a:solidFill>
          <a:schemeClr val="accent3">
            <a:tint val="40000"/>
            <a:alpha val="90000"/>
            <a:hueOff val="3211241"/>
            <a:satOff val="-6190"/>
            <a:lumOff val="24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211241"/>
              <a:satOff val="-6190"/>
              <a:lumOff val="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D2CF5-AF2D-4614-82FB-76B4DE620721}">
      <dsp:nvSpPr>
        <dsp:cNvPr id="0" name=""/>
        <dsp:cNvSpPr/>
      </dsp:nvSpPr>
      <dsp:spPr>
        <a:xfrm>
          <a:off x="2932170" y="398249"/>
          <a:ext cx="69890" cy="131401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4281655"/>
            <a:satOff val="-8254"/>
            <a:lumOff val="32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281655"/>
              <a:satOff val="-8254"/>
              <a:lumOff val="3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F7CC3-EE50-478B-8FE3-C58511DD31E5}">
      <dsp:nvSpPr>
        <dsp:cNvPr id="0" name=""/>
        <dsp:cNvSpPr/>
      </dsp:nvSpPr>
      <dsp:spPr>
        <a:xfrm>
          <a:off x="1929788" y="167146"/>
          <a:ext cx="564407" cy="564407"/>
        </a:xfrm>
        <a:prstGeom prst="ellipse">
          <a:avLst/>
        </a:prstGeom>
        <a:solidFill>
          <a:schemeClr val="accent3">
            <a:hueOff val="3519069"/>
            <a:satOff val="-8018"/>
            <a:lumOff val="3216"/>
            <a:alphaOff val="0"/>
          </a:schemeClr>
        </a:solidFill>
        <a:ln w="12700" cap="flat" cmpd="sng" algn="ctr">
          <a:solidFill>
            <a:schemeClr val="accent3">
              <a:hueOff val="3519069"/>
              <a:satOff val="-8018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2012443" y="249801"/>
        <a:ext cx="399097" cy="399097"/>
      </dsp:txXfrm>
    </dsp:sp>
    <dsp:sp modelId="{42DEE7B4-52CC-4613-9631-628F64840C49}">
      <dsp:nvSpPr>
        <dsp:cNvPr id="0" name=""/>
        <dsp:cNvSpPr/>
      </dsp:nvSpPr>
      <dsp:spPr>
        <a:xfrm>
          <a:off x="1528278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5352069"/>
            <a:satOff val="-10317"/>
            <a:lumOff val="40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352069"/>
              <a:satOff val="-10317"/>
              <a:lumOff val="4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Avoiding Over-Engineering</a:t>
          </a:r>
          <a:r>
            <a:rPr lang="en-US" sz="1100" b="0" kern="1200" dirty="0"/>
            <a:t>: Pragmatic development discourages over-engineering and unnecessary complexity. Developers focus on delivering the most important features and avoiding premature optimization.</a:t>
          </a:r>
          <a:endParaRPr lang="en-US" sz="1100" kern="1200" dirty="0"/>
        </a:p>
      </dsp:txBody>
      <dsp:txXfrm>
        <a:off x="1528278" y="1170638"/>
        <a:ext cx="1367426" cy="2490640"/>
      </dsp:txXfrm>
    </dsp:sp>
    <dsp:sp modelId="{A596CA12-D3D1-4E0B-A51E-177CC02CBDFF}">
      <dsp:nvSpPr>
        <dsp:cNvPr id="0" name=""/>
        <dsp:cNvSpPr/>
      </dsp:nvSpPr>
      <dsp:spPr>
        <a:xfrm>
          <a:off x="3047641" y="449314"/>
          <a:ext cx="1367426" cy="72"/>
        </a:xfrm>
        <a:prstGeom prst="rect">
          <a:avLst/>
        </a:prstGeom>
        <a:solidFill>
          <a:schemeClr val="accent3">
            <a:tint val="40000"/>
            <a:alpha val="90000"/>
            <a:hueOff val="6422483"/>
            <a:satOff val="-12380"/>
            <a:lumOff val="48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422483"/>
              <a:satOff val="-12380"/>
              <a:lumOff val="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D40BA-274E-4EB8-BE69-076F828BF5D8}">
      <dsp:nvSpPr>
        <dsp:cNvPr id="0" name=""/>
        <dsp:cNvSpPr/>
      </dsp:nvSpPr>
      <dsp:spPr>
        <a:xfrm>
          <a:off x="4451533" y="398249"/>
          <a:ext cx="69890" cy="131401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7492896"/>
            <a:satOff val="-14444"/>
            <a:lumOff val="56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492896"/>
              <a:satOff val="-14444"/>
              <a:lumOff val="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4F1EC-8591-4414-AB5D-FB783F823914}">
      <dsp:nvSpPr>
        <dsp:cNvPr id="0" name=""/>
        <dsp:cNvSpPr/>
      </dsp:nvSpPr>
      <dsp:spPr>
        <a:xfrm>
          <a:off x="3449151" y="167146"/>
          <a:ext cx="564407" cy="564407"/>
        </a:xfrm>
        <a:prstGeom prst="ellipse">
          <a:avLst/>
        </a:prstGeom>
        <a:solidFill>
          <a:schemeClr val="accent3">
            <a:hueOff val="7038137"/>
            <a:satOff val="-16035"/>
            <a:lumOff val="6432"/>
            <a:alphaOff val="0"/>
          </a:schemeClr>
        </a:solidFill>
        <a:ln w="12700" cap="flat" cmpd="sng" algn="ctr">
          <a:solidFill>
            <a:schemeClr val="accent3">
              <a:hueOff val="7038137"/>
              <a:satOff val="-16035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</dsp:txBody>
      <dsp:txXfrm>
        <a:off x="3531806" y="249801"/>
        <a:ext cx="399097" cy="399097"/>
      </dsp:txXfrm>
    </dsp:sp>
    <dsp:sp modelId="{0209ED35-3819-41DE-91A3-A71A78BAAEB7}">
      <dsp:nvSpPr>
        <dsp:cNvPr id="0" name=""/>
        <dsp:cNvSpPr/>
      </dsp:nvSpPr>
      <dsp:spPr>
        <a:xfrm>
          <a:off x="3047641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8563310"/>
            <a:satOff val="-16507"/>
            <a:lumOff val="65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563310"/>
              <a:satOff val="-16507"/>
              <a:lumOff val="6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Flexibility and Adaptability</a:t>
          </a:r>
          <a:r>
            <a:rPr lang="en-US" sz="1100" b="0" kern="1200" dirty="0"/>
            <a:t>: Pragmatic developers prioritize adaptability and flexibility, embracing changes in requirements and technologies to meet evolving needs.</a:t>
          </a:r>
          <a:endParaRPr lang="en-US" sz="1100" kern="1200" dirty="0"/>
        </a:p>
      </dsp:txBody>
      <dsp:txXfrm>
        <a:off x="3047641" y="1170638"/>
        <a:ext cx="1367426" cy="2490640"/>
      </dsp:txXfrm>
    </dsp:sp>
    <dsp:sp modelId="{72091C3E-FC71-49B0-BAE9-F98970DDC90F}">
      <dsp:nvSpPr>
        <dsp:cNvPr id="0" name=""/>
        <dsp:cNvSpPr/>
      </dsp:nvSpPr>
      <dsp:spPr>
        <a:xfrm>
          <a:off x="4567005" y="449314"/>
          <a:ext cx="1367426" cy="72"/>
        </a:xfrm>
        <a:prstGeom prst="rect">
          <a:avLst/>
        </a:prstGeom>
        <a:solidFill>
          <a:schemeClr val="accent3">
            <a:tint val="40000"/>
            <a:alpha val="90000"/>
            <a:hueOff val="9633724"/>
            <a:satOff val="-18571"/>
            <a:lumOff val="73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9633724"/>
              <a:satOff val="-18571"/>
              <a:lumOff val="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EF2AC-E95D-48C4-B4F3-9F676DA93E49}">
      <dsp:nvSpPr>
        <dsp:cNvPr id="0" name=""/>
        <dsp:cNvSpPr/>
      </dsp:nvSpPr>
      <dsp:spPr>
        <a:xfrm>
          <a:off x="5970896" y="398249"/>
          <a:ext cx="69890" cy="131401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10704138"/>
            <a:satOff val="-20634"/>
            <a:lumOff val="8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04138"/>
              <a:satOff val="-20634"/>
              <a:lumOff val="8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E367C-43DB-4F83-884D-DFBA452AA379}">
      <dsp:nvSpPr>
        <dsp:cNvPr id="0" name=""/>
        <dsp:cNvSpPr/>
      </dsp:nvSpPr>
      <dsp:spPr>
        <a:xfrm>
          <a:off x="4968514" y="167146"/>
          <a:ext cx="564407" cy="564407"/>
        </a:xfrm>
        <a:prstGeom prst="ellipse">
          <a:avLst/>
        </a:prstGeom>
        <a:solidFill>
          <a:schemeClr val="accent3">
            <a:hueOff val="10557206"/>
            <a:satOff val="-24053"/>
            <a:lumOff val="9648"/>
            <a:alphaOff val="0"/>
          </a:schemeClr>
        </a:solidFill>
        <a:ln w="12700" cap="flat" cmpd="sng" algn="ctr">
          <a:solidFill>
            <a:schemeClr val="accent3">
              <a:hueOff val="10557206"/>
              <a:satOff val="-24053"/>
              <a:lumOff val="9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</a:t>
          </a:r>
        </a:p>
      </dsp:txBody>
      <dsp:txXfrm>
        <a:off x="5051169" y="249801"/>
        <a:ext cx="399097" cy="399097"/>
      </dsp:txXfrm>
    </dsp:sp>
    <dsp:sp modelId="{4E926320-D3F0-469A-9A7A-8A8FBBB6EA50}">
      <dsp:nvSpPr>
        <dsp:cNvPr id="0" name=""/>
        <dsp:cNvSpPr/>
      </dsp:nvSpPr>
      <dsp:spPr>
        <a:xfrm>
          <a:off x="4567005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11774552"/>
            <a:satOff val="-22698"/>
            <a:lumOff val="89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1774552"/>
              <a:satOff val="-22698"/>
              <a:lumOff val="8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Automated Testing</a:t>
          </a:r>
          <a:r>
            <a:rPr lang="en-US" sz="1100" b="0" kern="1200" dirty="0"/>
            <a:t>: Automated testing is a vital part of pragmatic development, enabling faster and safer code changes while maintaining high code quality.</a:t>
          </a:r>
          <a:endParaRPr lang="en-US" sz="1100" kern="1200" dirty="0"/>
        </a:p>
      </dsp:txBody>
      <dsp:txXfrm>
        <a:off x="4567005" y="1170638"/>
        <a:ext cx="1367426" cy="2490640"/>
      </dsp:txXfrm>
    </dsp:sp>
    <dsp:sp modelId="{AA6A1188-BE97-4CF3-83C4-4D9523F53656}">
      <dsp:nvSpPr>
        <dsp:cNvPr id="0" name=""/>
        <dsp:cNvSpPr/>
      </dsp:nvSpPr>
      <dsp:spPr>
        <a:xfrm>
          <a:off x="6086368" y="449313"/>
          <a:ext cx="1367426" cy="72"/>
        </a:xfrm>
        <a:prstGeom prst="rect">
          <a:avLst/>
        </a:prstGeom>
        <a:solidFill>
          <a:schemeClr val="accent3">
            <a:tint val="40000"/>
            <a:alpha val="90000"/>
            <a:hueOff val="12844966"/>
            <a:satOff val="-24761"/>
            <a:lumOff val="97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844966"/>
              <a:satOff val="-24761"/>
              <a:lumOff val="9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7A45D-3E55-4C83-9C08-1F3ACA4379F2}">
      <dsp:nvSpPr>
        <dsp:cNvPr id="0" name=""/>
        <dsp:cNvSpPr/>
      </dsp:nvSpPr>
      <dsp:spPr>
        <a:xfrm>
          <a:off x="7490259" y="398249"/>
          <a:ext cx="69890" cy="131401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13915379"/>
            <a:satOff val="-26824"/>
            <a:lumOff val="10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915379"/>
              <a:satOff val="-26824"/>
              <a:lumOff val="1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1C2E9-E8BC-49D4-84F0-CB64B61FB9C6}">
      <dsp:nvSpPr>
        <dsp:cNvPr id="0" name=""/>
        <dsp:cNvSpPr/>
      </dsp:nvSpPr>
      <dsp:spPr>
        <a:xfrm>
          <a:off x="6487877" y="167146"/>
          <a:ext cx="564407" cy="564407"/>
        </a:xfrm>
        <a:prstGeom prst="ellipse">
          <a:avLst/>
        </a:prstGeom>
        <a:solidFill>
          <a:schemeClr val="accent3">
            <a:hueOff val="14076274"/>
            <a:satOff val="-32070"/>
            <a:lumOff val="12864"/>
            <a:alphaOff val="0"/>
          </a:schemeClr>
        </a:solidFill>
        <a:ln w="12700" cap="flat" cmpd="sng" algn="ctr">
          <a:solidFill>
            <a:schemeClr val="accent3">
              <a:hueOff val="14076274"/>
              <a:satOff val="-32070"/>
              <a:lumOff val="1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</a:t>
          </a:r>
        </a:p>
      </dsp:txBody>
      <dsp:txXfrm>
        <a:off x="6570532" y="249801"/>
        <a:ext cx="399097" cy="399097"/>
      </dsp:txXfrm>
    </dsp:sp>
    <dsp:sp modelId="{598B7DA2-B8EF-41E5-8AC2-BE9771B48A93}">
      <dsp:nvSpPr>
        <dsp:cNvPr id="0" name=""/>
        <dsp:cNvSpPr/>
      </dsp:nvSpPr>
      <dsp:spPr>
        <a:xfrm>
          <a:off x="6086368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14985793"/>
            <a:satOff val="-28888"/>
            <a:lumOff val="113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4985793"/>
              <a:satOff val="-28888"/>
              <a:lumOff val="1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Continuous Integration and Continuous Deployment </a:t>
          </a:r>
          <a:r>
            <a:rPr lang="en-US" sz="1100" b="0" kern="1200" dirty="0"/>
            <a:t>(CI/CD): CI/CD practices automate the process of integrating code changes and deploying software, reducing manual efforts and enhancing development speed.</a:t>
          </a:r>
          <a:endParaRPr lang="en-US" sz="1100" kern="1200" dirty="0"/>
        </a:p>
      </dsp:txBody>
      <dsp:txXfrm>
        <a:off x="6086368" y="1170638"/>
        <a:ext cx="1367426" cy="2490640"/>
      </dsp:txXfrm>
    </dsp:sp>
    <dsp:sp modelId="{81FEFD6E-D1F5-40E8-B27A-D1B047B62885}">
      <dsp:nvSpPr>
        <dsp:cNvPr id="0" name=""/>
        <dsp:cNvSpPr/>
      </dsp:nvSpPr>
      <dsp:spPr>
        <a:xfrm>
          <a:off x="7605731" y="449313"/>
          <a:ext cx="683713" cy="72"/>
        </a:xfrm>
        <a:prstGeom prst="rect">
          <a:avLst/>
        </a:prstGeom>
        <a:solidFill>
          <a:schemeClr val="accent3">
            <a:tint val="40000"/>
            <a:alpha val="90000"/>
            <a:hueOff val="16056207"/>
            <a:satOff val="-30951"/>
            <a:lumOff val="121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056207"/>
              <a:satOff val="-30951"/>
              <a:lumOff val="1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CD0C4-B8C4-442F-AEB2-A2C1028C9304}">
      <dsp:nvSpPr>
        <dsp:cNvPr id="0" name=""/>
        <dsp:cNvSpPr/>
      </dsp:nvSpPr>
      <dsp:spPr>
        <a:xfrm>
          <a:off x="8007241" y="167146"/>
          <a:ext cx="564407" cy="564407"/>
        </a:xfrm>
        <a:prstGeom prst="ellipse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</a:t>
          </a:r>
        </a:p>
      </dsp:txBody>
      <dsp:txXfrm>
        <a:off x="8089896" y="249801"/>
        <a:ext cx="399097" cy="399097"/>
      </dsp:txXfrm>
    </dsp:sp>
    <dsp:sp modelId="{8CEB5C88-939A-46B7-9529-DBEA2DA25E73}">
      <dsp:nvSpPr>
        <dsp:cNvPr id="0" name=""/>
        <dsp:cNvSpPr/>
      </dsp:nvSpPr>
      <dsp:spPr>
        <a:xfrm>
          <a:off x="7605731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18197034"/>
            <a:satOff val="-35078"/>
            <a:lumOff val="138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8197034"/>
              <a:satOff val="-35078"/>
              <a:lumOff val="13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User-Centric Approach</a:t>
          </a:r>
          <a:r>
            <a:rPr lang="en-US" sz="1100" b="0" kern="1200" dirty="0"/>
            <a:t>: Pragmatic development emphasizes understanding and prioritizing user needs, ensuring the software delivers value to its intended users.</a:t>
          </a:r>
          <a:endParaRPr lang="en-US" sz="1100" kern="1200" dirty="0"/>
        </a:p>
      </dsp:txBody>
      <dsp:txXfrm>
        <a:off x="7605731" y="1170638"/>
        <a:ext cx="1367426" cy="2490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pattFill prst="wdUpDiag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B39510-C483-1A39-7F5D-F2D726A66EB5}"/>
              </a:ext>
            </a:extLst>
          </p:cNvPr>
          <p:cNvSpPr/>
          <p:nvPr userDrawn="1"/>
        </p:nvSpPr>
        <p:spPr>
          <a:xfrm>
            <a:off x="0" y="0"/>
            <a:ext cx="9144000" cy="4793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19987281-DD0B-5A85-8933-9B9F676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E52B3A8-2043-C153-4A85-2A88288F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D9814-3608-4BC4-A750-23325BF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7E3FB-4260-2726-52AA-47F5809AFABB}"/>
              </a:ext>
            </a:extLst>
          </p:cNvPr>
          <p:cNvSpPr/>
          <p:nvPr userDrawn="1"/>
        </p:nvSpPr>
        <p:spPr>
          <a:xfrm>
            <a:off x="0" y="892968"/>
            <a:ext cx="9143999" cy="386477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053ED-BFDE-AE61-6696-EA07BD9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35101C-BD29-FD27-353B-6B1A3389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956B9-9336-1F09-27FD-B317E481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5C636-0CAD-4E5E-938D-57D91939E98B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7" name="Google Shape;378;p22">
            <a:extLst>
              <a:ext uri="{FF2B5EF4-FFF2-40B4-BE49-F238E27FC236}">
                <a16:creationId xmlns:a16="http://schemas.microsoft.com/office/drawing/2014/main" id="{FD1D31A7-A47D-C8D3-ABC5-9A5D9561CBFD}"/>
              </a:ext>
            </a:extLst>
          </p:cNvPr>
          <p:cNvSpPr/>
          <p:nvPr userDrawn="1"/>
        </p:nvSpPr>
        <p:spPr>
          <a:xfrm>
            <a:off x="6245861" y="1458329"/>
            <a:ext cx="2763774" cy="2763774"/>
          </a:xfrm>
          <a:prstGeom prst="ellipse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1DAB-B31B-FD8C-05C3-325877698293}"/>
              </a:ext>
            </a:extLst>
          </p:cNvPr>
          <p:cNvSpPr txBox="1"/>
          <p:nvPr userDrawn="1"/>
        </p:nvSpPr>
        <p:spPr>
          <a:xfrm>
            <a:off x="6818463" y="3726026"/>
            <a:ext cx="161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STOP ME IF YOU HAVE QUESTIONS !!!</a:t>
            </a:r>
          </a:p>
        </p:txBody>
      </p:sp>
    </p:spTree>
    <p:extLst>
      <p:ext uri="{BB962C8B-B14F-4D97-AF65-F5344CB8AC3E}">
        <p14:creationId xmlns:p14="http://schemas.microsoft.com/office/powerpoint/2010/main" val="619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DA5F6-343B-4C56-BF03-0FA16182BCF7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4149A-0540-6B57-5D25-BB314A8A582C}"/>
              </a:ext>
            </a:extLst>
          </p:cNvPr>
          <p:cNvSpPr/>
          <p:nvPr userDrawn="1"/>
        </p:nvSpPr>
        <p:spPr>
          <a:xfrm>
            <a:off x="6310992" y="1281793"/>
            <a:ext cx="2750348" cy="29636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295331-B954-4F7D-8CFB-3C92A8EC5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780246"/>
            <a:ext cx="9133788" cy="649477"/>
          </a:xfr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txBody>
          <a:bodyPr anchor="ctr" anchorCtr="1"/>
          <a:lstStyle>
            <a:lvl1pPr marL="0" indent="0" algn="ctr">
              <a:buNone/>
              <a:defRPr sz="1800"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For Large Language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0D311-AF05-4AD0-B5E8-2B9A3D6BCD3D}"/>
              </a:ext>
            </a:extLst>
          </p:cNvPr>
          <p:cNvSpPr/>
          <p:nvPr userDrawn="1"/>
        </p:nvSpPr>
        <p:spPr>
          <a:xfrm>
            <a:off x="7395790" y="4749030"/>
            <a:ext cx="1762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: Bhupen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E5FB-D533-399E-F667-AB7FEB93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ctr">
              <a:defRPr sz="2800">
                <a:latin typeface="Sanskrit Text" panose="020B0502040204020203" pitchFamily="18" charset="0"/>
                <a:ea typeface="Roboto Thin" panose="020B0604020202020204" pitchFamily="2" charset="0"/>
                <a:cs typeface="Sanskrit Text" panose="020B0502040204020203" pitchFamily="18" charset="0"/>
              </a:defRPr>
            </a:lvl1pPr>
          </a:lstStyle>
          <a:p>
            <a:r>
              <a:rPr lang="en-US" dirty="0"/>
              <a:t>Prompt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CA828-24B1-D986-2D8A-66351C5CC1CD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C8E5-8659-ADBE-1BA2-77939B45C0DF}"/>
              </a:ext>
            </a:extLst>
          </p:cNvPr>
          <p:cNvSpPr/>
          <p:nvPr userDrawn="1"/>
        </p:nvSpPr>
        <p:spPr>
          <a:xfrm>
            <a:off x="7788675" y="3538653"/>
            <a:ext cx="1246359" cy="12103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B286C-E9A1-17DD-A640-D02866B2550C}"/>
              </a:ext>
            </a:extLst>
          </p:cNvPr>
          <p:cNvSpPr/>
          <p:nvPr userDrawn="1"/>
        </p:nvSpPr>
        <p:spPr>
          <a:xfrm>
            <a:off x="7001071" y="-35670"/>
            <a:ext cx="2157509" cy="538728"/>
          </a:xfrm>
          <a:prstGeom prst="rect">
            <a:avLst/>
          </a:prstGeom>
          <a:blipFill dpi="0" rotWithShape="1">
            <a:blip r:embed="rId3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F38E8-A4B5-BD5D-255B-F7DB24628B02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22590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7607-1F33-4551-D60B-B24F7A2BBBAA}"/>
              </a:ext>
            </a:extLst>
          </p:cNvPr>
          <p:cNvCxnSpPr/>
          <p:nvPr userDrawn="1"/>
        </p:nvCxnSpPr>
        <p:spPr>
          <a:xfrm flipV="1">
            <a:off x="60512" y="1549454"/>
            <a:ext cx="9022977" cy="47065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EA50-FA98-FEB7-9D24-D7E7386C8972}"/>
              </a:ext>
            </a:extLst>
          </p:cNvPr>
          <p:cNvCxnSpPr>
            <a:cxnSpLocks/>
          </p:cNvCxnSpPr>
          <p:nvPr userDrawn="1"/>
        </p:nvCxnSpPr>
        <p:spPr>
          <a:xfrm flipV="1">
            <a:off x="23408" y="3254125"/>
            <a:ext cx="9093700" cy="63037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551858-93EE-843B-2193-5BF80AB941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13" y="1721838"/>
            <a:ext cx="9022976" cy="1444943"/>
          </a:xfrm>
          <a:solidFill>
            <a:schemeClr val="accent6">
              <a:lumMod val="20000"/>
              <a:lumOff val="80000"/>
              <a:alpha val="30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SECTION HEADINGS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DE8ACD-9363-9A0C-154E-4ADB6AC59D0B}"/>
              </a:ext>
            </a:extLst>
          </p:cNvPr>
          <p:cNvSpPr txBox="1">
            <a:spLocks/>
          </p:cNvSpPr>
          <p:nvPr userDrawn="1"/>
        </p:nvSpPr>
        <p:spPr>
          <a:xfrm>
            <a:off x="3140454" y="482438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10740-BCEA-8C56-2AD0-E5F00BF06EDB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0FDF0-5A60-F037-CDE8-4049E04EDE4E}"/>
              </a:ext>
            </a:extLst>
          </p:cNvPr>
          <p:cNvSpPr/>
          <p:nvPr userDrawn="1"/>
        </p:nvSpPr>
        <p:spPr>
          <a:xfrm>
            <a:off x="6986491" y="-49282"/>
            <a:ext cx="2157509" cy="538728"/>
          </a:xfrm>
          <a:prstGeom prst="rect">
            <a:avLst/>
          </a:prstGeom>
          <a:blipFill dpi="0" rotWithShape="1">
            <a:blip r:embed="rId2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5C532-3761-9460-7DE9-39CDE47380BD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19076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11" y="906716"/>
            <a:ext cx="6072590" cy="3779584"/>
          </a:xfrm>
          <a:solidFill>
            <a:schemeClr val="accent6">
              <a:lumMod val="20000"/>
              <a:lumOff val="80000"/>
              <a:alpha val="29000"/>
            </a:schemeClr>
          </a:solidFill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231C7E-B5CF-1115-7F79-9F3D630C3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8358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9F39B-81D5-578A-41FC-A244ACD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4FCD76-E5DD-403F-A3F8-7C52A30648B9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153A1-301B-F761-17B1-91AA9A7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A8F10-432B-E788-18BC-E1AA17E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6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948518"/>
            <a:ext cx="4504268" cy="3810517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948518"/>
            <a:ext cx="4504267" cy="3810518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EA59-A354-3CA7-8BEF-D0B1436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DF817E-1341-4B83-AE38-B56903447F83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D34D32-3B7B-A7D4-32BD-A83956CB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C640A-0B97-A6C1-CBCA-113D8FA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3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9" y="948936"/>
            <a:ext cx="4397148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" y="1520950"/>
            <a:ext cx="4397148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34397"/>
            <a:ext cx="4515501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0" y="948936"/>
            <a:ext cx="4515501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A3BC-C750-C289-96BE-920BD993CD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668F9-7863-410E-866D-92C255FAF29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D80BF-8987-6A45-FE62-F1FC3626F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FA4453-B744-D71A-5470-93810BCEDB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97" y="898215"/>
            <a:ext cx="9134010" cy="3828425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DC632-3CF6-485A-B666-E612C817F681}"/>
              </a:ext>
            </a:extLst>
          </p:cNvPr>
          <p:cNvCxnSpPr>
            <a:cxnSpLocks/>
          </p:cNvCxnSpPr>
          <p:nvPr userDrawn="1"/>
        </p:nvCxnSpPr>
        <p:spPr>
          <a:xfrm>
            <a:off x="4995" y="4768814"/>
            <a:ext cx="9139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BAC7677-38D7-1EAB-B81D-ADE85C2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E8329B-8DC2-97FA-DCD4-3B06F7B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929761-F509-A8A5-C953-321E908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279400-4722-F6AC-5F29-2628E8D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E3A-126B-8893-6577-ADB365E25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demo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7F9E-9223-44FC-62E2-99A66485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43D96-CBE8-4F3B-BB02-21B609505351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AE49-48D5-259D-A67C-FD476C1F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6FDD-AA77-5AE9-9CDA-11C15EB0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 descr="Bullseye">
            <a:extLst>
              <a:ext uri="{FF2B5EF4-FFF2-40B4-BE49-F238E27FC236}">
                <a16:creationId xmlns:a16="http://schemas.microsoft.com/office/drawing/2014/main" id="{A33EF3F6-9285-FB9B-C51E-321788FDEF92}"/>
              </a:ext>
            </a:extLst>
          </p:cNvPr>
          <p:cNvSpPr/>
          <p:nvPr userDrawn="1"/>
        </p:nvSpPr>
        <p:spPr>
          <a:xfrm>
            <a:off x="181013" y="1240878"/>
            <a:ext cx="1243526" cy="1243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33DEED3-E2E1-4A98-5CCF-6955F7403D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8364" y="1501541"/>
            <a:ext cx="4048093" cy="2857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46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B836-C561-C26D-BCEA-729C86F8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2BDE0-20E1-4A55-8518-89FF05A1D3CC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06463-0DBB-A9FA-8794-3644264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61D49-62F8-7BCD-E196-4E87BC35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B85F-C0F5-86E2-280D-0DA93045B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88" y="906463"/>
            <a:ext cx="9013824" cy="3786187"/>
          </a:xfr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latin typeface="Sankrit"/>
              </a:defRPr>
            </a:lvl1pPr>
            <a:lvl2pPr>
              <a:defRPr sz="1400">
                <a:latin typeface="Sankrit"/>
              </a:defRPr>
            </a:lvl2pPr>
            <a:lvl3pPr>
              <a:defRPr sz="1200">
                <a:latin typeface="Sankrit"/>
              </a:defRPr>
            </a:lvl3pPr>
            <a:lvl4pPr>
              <a:defRPr sz="1100">
                <a:latin typeface="Sankrit"/>
              </a:defRPr>
            </a:lvl4pPr>
            <a:lvl5pPr>
              <a:defRPr sz="1050">
                <a:latin typeface="Sankri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8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3999" cy="83057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3999" cy="383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4E0E5-67FF-4F20-B42E-6FE4054E6D84}"/>
              </a:ext>
            </a:extLst>
          </p:cNvPr>
          <p:cNvCxnSpPr>
            <a:cxnSpLocks/>
          </p:cNvCxnSpPr>
          <p:nvPr userDrawn="1"/>
        </p:nvCxnSpPr>
        <p:spPr>
          <a:xfrm>
            <a:off x="-10212" y="4778532"/>
            <a:ext cx="91390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29D9-2AE4-46FC-8DC9-53098790C893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87C633-0481-41BD-8D6D-289EE16872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838199"/>
            <a:ext cx="9154212" cy="45719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07EC4-C36F-1A4F-9B88-674CC9F0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AB67AB-7E23-319C-7E73-F2852EA8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45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2238B8-1B0A-C719-AADC-108CF205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284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2A6C8-43EC-8012-ADD9-DE4F1B3B8FD2}"/>
              </a:ext>
            </a:extLst>
          </p:cNvPr>
          <p:cNvSpPr/>
          <p:nvPr userDrawn="1"/>
        </p:nvSpPr>
        <p:spPr>
          <a:xfrm>
            <a:off x="7009720" y="-33414"/>
            <a:ext cx="2157509" cy="538728"/>
          </a:xfrm>
          <a:prstGeom prst="rect">
            <a:avLst/>
          </a:prstGeom>
          <a:blipFill dpi="0" rotWithShape="1">
            <a:blip r:embed="rId16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371CF-52E9-EB9C-0D5F-50BA776E5029}"/>
              </a:ext>
            </a:extLst>
          </p:cNvPr>
          <p:cNvSpPr/>
          <p:nvPr userDrawn="1"/>
        </p:nvSpPr>
        <p:spPr>
          <a:xfrm rot="18914477">
            <a:off x="7538542" y="1521513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for Everyone</a:t>
            </a:r>
          </a:p>
        </p:txBody>
      </p:sp>
    </p:spTree>
    <p:extLst>
      <p:ext uri="{BB962C8B-B14F-4D97-AF65-F5344CB8AC3E}">
        <p14:creationId xmlns:p14="http://schemas.microsoft.com/office/powerpoint/2010/main" val="37956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592" r:id="rId2"/>
    <p:sldLayoutId id="2147484593" r:id="rId3"/>
    <p:sldLayoutId id="2147484594" r:id="rId4"/>
    <p:sldLayoutId id="2147484596" r:id="rId5"/>
    <p:sldLayoutId id="2147484597" r:id="rId6"/>
    <p:sldLayoutId id="2147484595" r:id="rId7"/>
    <p:sldLayoutId id="2147484599" r:id="rId8"/>
    <p:sldLayoutId id="2147484598" r:id="rId9"/>
    <p:sldLayoutId id="2147484603" r:id="rId10"/>
    <p:sldLayoutId id="2147484600" r:id="rId11"/>
    <p:sldLayoutId id="2147484601" r:id="rId12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0" y="2780246"/>
            <a:ext cx="9133788" cy="649477"/>
          </a:xfrm>
          <a:prstGeom prst="rect">
            <a:avLst/>
          </a:prstGeom>
          <a:solidFill>
            <a:schemeClr val="lt1"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Other options</a:t>
            </a: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dirty="0"/>
              <a:t>Alternatives to python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FE4AED-6FF4-8427-3ED2-B28157E5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59B13A9-2DB1-4D00-B365-04A48E844F7D}" type="datetime1">
              <a:rPr lang="en-IN" sz="900" b="0" i="0" u="none" strike="noStrike" cap="none" smtClean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22-02-2024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Copyright © 2023 </a:t>
            </a:r>
            <a:r>
              <a:rPr lang="en-US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gridflowAI 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sz="2000" dirty="0"/>
              <a:t>Python compared to similar alternatives: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DF88E7-8D98-1844-4AAC-7683ECD6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compared to similar alternatives: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2DD0-34B9-AD74-B82B-693CDC7D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7ED3-3BA3-1D29-F639-F044D3CD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9AE2-C045-AEA9-ECB6-01FB4B9B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34428B-13D0-7656-A223-8BC610809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5528"/>
              </p:ext>
            </p:extLst>
          </p:nvPr>
        </p:nvGraphicFramePr>
        <p:xfrm>
          <a:off x="178682" y="988236"/>
          <a:ext cx="8786634" cy="3300456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300358">
                  <a:extLst>
                    <a:ext uri="{9D8B030D-6E8A-4147-A177-3AD203B41FA5}">
                      <a16:colId xmlns:a16="http://schemas.microsoft.com/office/drawing/2014/main" val="1730792636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691209641"/>
                    </a:ext>
                  </a:extLst>
                </a:gridCol>
                <a:gridCol w="3102996">
                  <a:extLst>
                    <a:ext uri="{9D8B030D-6E8A-4147-A177-3AD203B41FA5}">
                      <a16:colId xmlns:a16="http://schemas.microsoft.com/office/drawing/2014/main" val="666511176"/>
                    </a:ext>
                  </a:extLst>
                </a:gridCol>
              </a:tblGrid>
              <a:tr h="80099"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effectLst/>
                        </a:rPr>
                        <a:t>Feature</a:t>
                      </a:r>
                    </a:p>
                  </a:txBody>
                  <a:tcPr marL="24646" marR="24646" marT="12323" marB="12323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effectLst/>
                        </a:rPr>
                        <a:t>Python</a:t>
                      </a:r>
                    </a:p>
                  </a:txBody>
                  <a:tcPr marL="24646" marR="24646" marT="12323" marB="12323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effectLst/>
                        </a:rPr>
                        <a:t>JavaScript</a:t>
                      </a:r>
                    </a:p>
                  </a:txBody>
                  <a:tcPr marL="24646" marR="24646" marT="12323" marB="12323" anchor="b"/>
                </a:tc>
                <a:extLst>
                  <a:ext uri="{0D108BD9-81ED-4DB2-BD59-A6C34878D82A}">
                    <a16:rowId xmlns:a16="http://schemas.microsoft.com/office/drawing/2014/main" val="3231859872"/>
                  </a:ext>
                </a:extLst>
              </a:tr>
              <a:tr h="191005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Type of Language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General-purpose, high-level language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High-level scripting language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143097688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Syntax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Readable and clear with significant indentation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C-like syntax with curly braces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2117798594"/>
                  </a:ext>
                </a:extLst>
              </a:tr>
              <a:tr h="357363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Paradigm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Multi-paradigm (procedural, object-oriented, etc.)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Multi-paradigm (object-oriented, functional, etc.)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1578422211"/>
                  </a:ext>
                </a:extLst>
              </a:tr>
              <a:tr h="301910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Platform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u="sng" dirty="0">
                          <a:effectLst/>
                        </a:rPr>
                        <a:t>Cross-platform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Primarily </a:t>
                      </a:r>
                      <a:r>
                        <a:rPr lang="en-US" sz="1100" u="sng" dirty="0">
                          <a:effectLst/>
                        </a:rPr>
                        <a:t>browser-based</a:t>
                      </a:r>
                      <a:r>
                        <a:rPr lang="en-US" sz="1100" dirty="0">
                          <a:effectLst/>
                        </a:rPr>
                        <a:t>, but also server-side (Node.js)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565360300"/>
                  </a:ext>
                </a:extLst>
              </a:tr>
              <a:tr h="301910"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Popularity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Widely used in web development, 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data science, AI</a:t>
                      </a:r>
                      <a:r>
                        <a:rPr lang="en-US" sz="1100" dirty="0">
                          <a:effectLst/>
                        </a:rPr>
                        <a:t>, etc.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Dominant in web development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3133896837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Learning Curve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Relatively easy to learn and beginner-friendly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Can be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more challenging </a:t>
                      </a:r>
                      <a:r>
                        <a:rPr lang="en-US" sz="1100" dirty="0">
                          <a:effectLst/>
                        </a:rPr>
                        <a:t>for beginners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460617273"/>
                  </a:ext>
                </a:extLst>
              </a:tr>
              <a:tr h="191005"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Community Support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Large and active community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Large and active community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1333798001"/>
                  </a:ext>
                </a:extLst>
              </a:tr>
              <a:tr h="191005"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Usability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Backend and desktop applications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Frontend and web applications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2454383314"/>
                  </a:ext>
                </a:extLst>
              </a:tr>
              <a:tr h="357363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Libraries/Frameworks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Rich ecosystem with various libraries and frameworks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Abundant libraries for web development (React, Angular, etc.)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3852193889"/>
                  </a:ext>
                </a:extLst>
              </a:tr>
              <a:tr h="412816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Asynchronous Programming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Supports asynchronous programming through libraries (e.g., asyncio)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Built-in support for asynchronous programming with Promises and async/await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275995408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Performance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Generally faster execution</a:t>
                      </a:r>
                    </a:p>
                  </a:txBody>
                  <a:tcPr marL="24646" marR="24646" marT="12323" marB="123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Faster in the context of browser-based applications</a:t>
                      </a:r>
                    </a:p>
                  </a:txBody>
                  <a:tcPr marL="24646" marR="24646" marT="12323" marB="12323" anchor="ctr"/>
                </a:tc>
                <a:extLst>
                  <a:ext uri="{0D108BD9-81ED-4DB2-BD59-A6C34878D82A}">
                    <a16:rowId xmlns:a16="http://schemas.microsoft.com/office/drawing/2014/main" val="20831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9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09C979-6265-C228-8D2B-F61A32C8A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991976"/>
              </p:ext>
            </p:extLst>
          </p:nvPr>
        </p:nvGraphicFramePr>
        <p:xfrm>
          <a:off x="228600" y="898525"/>
          <a:ext cx="8800083" cy="3588976"/>
        </p:xfrm>
        <a:graphic>
          <a:graphicData uri="http://schemas.openxmlformats.org/drawingml/2006/table">
            <a:tbl>
              <a:tblPr/>
              <a:tblGrid>
                <a:gridCol w="2230120">
                  <a:extLst>
                    <a:ext uri="{9D8B030D-6E8A-4147-A177-3AD203B41FA5}">
                      <a16:colId xmlns:a16="http://schemas.microsoft.com/office/drawing/2014/main" val="1474416371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336371507"/>
                    </a:ext>
                  </a:extLst>
                </a:gridCol>
                <a:gridCol w="3471163">
                  <a:extLst>
                    <a:ext uri="{9D8B030D-6E8A-4147-A177-3AD203B41FA5}">
                      <a16:colId xmlns:a16="http://schemas.microsoft.com/office/drawing/2014/main" val="945824615"/>
                    </a:ext>
                  </a:extLst>
                </a:gridCol>
              </a:tblGrid>
              <a:tr h="71183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Feature</a:t>
                      </a:r>
                    </a:p>
                  </a:txBody>
                  <a:tcPr marL="21903" marR="21903" marT="10951" marB="10951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Python</a:t>
                      </a:r>
                    </a:p>
                  </a:txBody>
                  <a:tcPr marL="21903" marR="21903" marT="10951" marB="10951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Ruby</a:t>
                      </a:r>
                    </a:p>
                  </a:txBody>
                  <a:tcPr marL="21903" marR="21903" marT="10951" marB="10951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01339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Type of Language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General-purpose, high-level, dynamic, and interpreted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General-purpose, high-level, dynamic, and interpreted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09468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Readability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Emphasizes code readability with significant indentation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Focuses on "elegant code" philosophy with English-like syntax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36714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User Base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Has a larger user base and widespread adoption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Popular within specific communities, especially web development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82340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Popular Domains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Scientific computing, 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</a:rPr>
                        <a:t>data analysis, machine learning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Web development, especially with Ruby on Rails framework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92533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Frameworks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Diverse range of frameworks available for different domains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Well-known for Ruby on Rails framework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7403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Learning Curve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Relatively easy to learn and beginner-friendly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Learning curve may vary</a:t>
                      </a:r>
                      <a:r>
                        <a:rPr lang="en-US" sz="1600" dirty="0">
                          <a:effectLst/>
                        </a:rPr>
                        <a:t>, but generally considered approachable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660587"/>
                  </a:ext>
                </a:extLst>
              </a:tr>
              <a:tr h="169744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Community Support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Large and active community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Active and supportive community</a:t>
                      </a:r>
                    </a:p>
                  </a:txBody>
                  <a:tcPr marL="21903" marR="21903" marT="10951" marB="1095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4614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71B18C1-22D5-D2C4-7F28-B351E84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Ruby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D1E-AB4A-658D-8568-76A865E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285E-7DAE-02F5-69DE-E2C7F274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36996-954A-40C0-B725-7934DE8B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2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0981A-2370-2C60-AF79-DC60962D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Python vs. Java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E1EC-245B-F3D1-B0CA-0FFE535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C3ED-C0E8-3131-AAFC-60B9A57B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0266-7908-1DA8-FDF2-B51615FE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34FC39F3-2C8D-DF07-D2CE-E0687F61B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09181"/>
              </p:ext>
            </p:extLst>
          </p:nvPr>
        </p:nvGraphicFramePr>
        <p:xfrm>
          <a:off x="101600" y="995680"/>
          <a:ext cx="8927084" cy="357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3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DABB0E6-8722-420C-9CFA-D33803394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2DABB0E6-8722-420C-9CFA-D33803394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2DABB0E6-8722-420C-9CFA-D33803394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F6342A1-3894-45A0-8331-230DD5FDD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BF6342A1-3894-45A0-8331-230DD5FDD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BF6342A1-3894-45A0-8331-230DD5FDD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0E338E-24F3-4F77-93E0-E242FC1AF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7C0E338E-24F3-4F77-93E0-E242FC1AF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graphicEl>
                                              <a:dgm id="{7C0E338E-24F3-4F77-93E0-E242FC1AF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7CF21D-02FF-4549-90E1-9ABDC6AF2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D27CF21D-02FF-4549-90E1-9ABDC6AF2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D27CF21D-02FF-4549-90E1-9ABDC6AF2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B18A511-0FE0-4B96-A7D8-479779B4A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6B18A511-0FE0-4B96-A7D8-479779B4A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6B18A511-0FE0-4B96-A7D8-479779B4A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568BA18B-47D6-5D29-04F0-E6BFA81A6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001704"/>
              </p:ext>
            </p:extLst>
          </p:nvPr>
        </p:nvGraphicFramePr>
        <p:xfrm>
          <a:off x="-3097" y="898215"/>
          <a:ext cx="9134010" cy="382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ABD3301-E18F-F4A4-66A7-AB541C8C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vs. C++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C1D5-E75C-A0D2-83F3-8A760187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5365-7A47-C99C-7934-EE9AA2D2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C21B-0A3B-FB16-A0FF-00CF83DC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9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E799DF5-980C-0032-2BAA-75359CD9D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758502"/>
              </p:ext>
            </p:extLst>
          </p:nvPr>
        </p:nvGraphicFramePr>
        <p:xfrm>
          <a:off x="-3097" y="898215"/>
          <a:ext cx="9134010" cy="382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289E7AD-B911-6F1C-A287-1847B3D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Pragmatic Development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A4DD-10B0-461D-D469-29E4DF3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A368-9406-8309-600D-4E46E6B2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C182-B27E-0087-62D2-66039815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9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EDAF3F-19C9-439B-8F7D-D898F3013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2BEDAF3F-19C9-439B-8F7D-D898F3013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2BEDAF3F-19C9-439B-8F7D-D898F3013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3D1D6D-BAD0-4C4A-9400-E2FF0DBDB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A23D1D6D-BAD0-4C4A-9400-E2FF0DBDB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A23D1D6D-BAD0-4C4A-9400-E2FF0DBDB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019A8FE-3E2C-4937-9425-2B9AB3FDC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7019A8FE-3E2C-4937-9425-2B9AB3FDC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7019A8FE-3E2C-4937-9425-2B9AB3FDC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2FF597-7D83-44EC-9EF0-A75ACBC7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372FF597-7D83-44EC-9EF0-A75ACBC7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372FF597-7D83-44EC-9EF0-A75ACBC7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1A6DB7F-2655-45C9-9220-0A73DAF78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A1A6DB7F-2655-45C9-9220-0A73DAF78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A1A6DB7F-2655-45C9-9220-0A73DAF78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EDD2CF5-AF2D-4614-82FB-76B4DE620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graphicEl>
                                              <a:dgm id="{FEDD2CF5-AF2D-4614-82FB-76B4DE620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FEDD2CF5-AF2D-4614-82FB-76B4DE620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2DEE7B4-52CC-4613-9631-628F64840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42DEE7B4-52CC-4613-9631-628F64840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42DEE7B4-52CC-4613-9631-628F64840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64F7CC3-EE50-478B-8FE3-C58511DD3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B64F7CC3-EE50-478B-8FE3-C58511DD3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graphicEl>
                                              <a:dgm id="{B64F7CC3-EE50-478B-8FE3-C58511DD3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9D40BA-274E-4EB8-BE69-076F828BF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EC9D40BA-274E-4EB8-BE69-076F828BF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EC9D40BA-274E-4EB8-BE69-076F828BF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596CA12-D3D1-4E0B-A51E-177CC02CB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A596CA12-D3D1-4E0B-A51E-177CC02CB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A596CA12-D3D1-4E0B-A51E-177CC02CB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09ED35-3819-41DE-91A3-A71A78BAA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209ED35-3819-41DE-91A3-A71A78BAA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209ED35-3819-41DE-91A3-A71A78BAA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6E4F1EC-8591-4414-AB5D-FB783F823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76E4F1EC-8591-4414-AB5D-FB783F823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76E4F1EC-8591-4414-AB5D-FB783F823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4EF2AC-E95D-48C4-B4F3-9F676DA93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5D4EF2AC-E95D-48C4-B4F3-9F676DA93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5D4EF2AC-E95D-48C4-B4F3-9F676DA93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091C3E-FC71-49B0-BAE9-F98970DD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graphicEl>
                                              <a:dgm id="{72091C3E-FC71-49B0-BAE9-F98970DD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graphicEl>
                                              <a:dgm id="{72091C3E-FC71-49B0-BAE9-F98970DD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926320-D3F0-469A-9A7A-8A8FBBB6E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graphicEl>
                                              <a:dgm id="{4E926320-D3F0-469A-9A7A-8A8FBBB6E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graphicEl>
                                              <a:dgm id="{4E926320-D3F0-469A-9A7A-8A8FBBB6E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EE367C-43DB-4F83-884D-DFBA452AA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graphicEl>
                                              <a:dgm id="{16EE367C-43DB-4F83-884D-DFBA452AA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graphicEl>
                                              <a:dgm id="{16EE367C-43DB-4F83-884D-DFBA452AA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6A1188-BE97-4CF3-83C4-4D9523F53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graphicEl>
                                              <a:dgm id="{AA6A1188-BE97-4CF3-83C4-4D9523F53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graphicEl>
                                              <a:dgm id="{AA6A1188-BE97-4CF3-83C4-4D9523F53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E7A45D-3E55-4C83-9C08-1F3ACA437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graphicEl>
                                              <a:dgm id="{3CE7A45D-3E55-4C83-9C08-1F3ACA437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graphicEl>
                                              <a:dgm id="{3CE7A45D-3E55-4C83-9C08-1F3ACA437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8B7DA2-B8EF-41E5-8AC2-BE9771B48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graphicEl>
                                              <a:dgm id="{598B7DA2-B8EF-41E5-8AC2-BE9771B48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graphicEl>
                                              <a:dgm id="{598B7DA2-B8EF-41E5-8AC2-BE9771B48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A1C2E9-E8BC-49D4-84F0-CB64B61FB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graphicEl>
                                              <a:dgm id="{0CA1C2E9-E8BC-49D4-84F0-CB64B61FB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>
                                            <p:graphicEl>
                                              <a:dgm id="{0CA1C2E9-E8BC-49D4-84F0-CB64B61FB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FEFD6E-D1F5-40E8-B27A-D1B047B62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graphicEl>
                                              <a:dgm id="{81FEFD6E-D1F5-40E8-B27A-D1B047B62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graphicEl>
                                              <a:dgm id="{81FEFD6E-D1F5-40E8-B27A-D1B047B62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C53B4C-D348-4501-B335-3C482F2C2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graphicEl>
                                              <a:dgm id="{C5C53B4C-D348-4501-B335-3C482F2C2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graphicEl>
                                              <a:dgm id="{C5C53B4C-D348-4501-B335-3C482F2C2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CEB5C88-939A-46B7-9529-DBEA2DA25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>
                                            <p:graphicEl>
                                              <a:dgm id="{8CEB5C88-939A-46B7-9529-DBEA2DA25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>
                                            <p:graphicEl>
                                              <a:dgm id="{8CEB5C88-939A-46B7-9529-DBEA2DA25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33CD0C4-B8C4-442F-AEB2-A2C1028C9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graphicEl>
                                              <a:dgm id="{F33CD0C4-B8C4-442F-AEB2-A2C1028C9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graphicEl>
                                              <a:dgm id="{F33CD0C4-B8C4-442F-AEB2-A2C1028C9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37FD-D802-4C0D-2919-6A46079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8D2D3-4A98-D467-FB10-4712FF5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128B15-1362-4A27-9D44-19E5BFD7CDC8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4F5D-FDC1-EF5E-BF0A-DFCD007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BC77-0998-8624-3E9D-6EE1797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D77A49-C355-FDB7-CE01-FDD34D52A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137754</TotalTime>
  <Words>712</Words>
  <Application>Microsoft Office PowerPoint</Application>
  <PresentationFormat>On-screen Show (16:9)</PresentationFormat>
  <Paragraphs>115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 Light</vt:lpstr>
      <vt:lpstr>Roboto</vt:lpstr>
      <vt:lpstr>Sankrit</vt:lpstr>
      <vt:lpstr>Sanskrit Text</vt:lpstr>
      <vt:lpstr>Calibri</vt:lpstr>
      <vt:lpstr>1_Parcel</vt:lpstr>
      <vt:lpstr>Alternatives to python</vt:lpstr>
      <vt:lpstr>Agenda</vt:lpstr>
      <vt:lpstr>Python compared to similar alternatives:</vt:lpstr>
      <vt:lpstr>Python vs Ruby</vt:lpstr>
      <vt:lpstr>Python vs. Java</vt:lpstr>
      <vt:lpstr>Python vs. C++</vt:lpstr>
      <vt:lpstr>The Pragmatic Development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1651</cp:revision>
  <cp:lastPrinted>2017-04-27T07:15:37Z</cp:lastPrinted>
  <dcterms:modified xsi:type="dcterms:W3CDTF">2024-02-22T15:45:37Z</dcterms:modified>
</cp:coreProperties>
</file>