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9"/>
  </p:notesMasterIdLst>
  <p:sldIdLst>
    <p:sldId id="257" r:id="rId2"/>
    <p:sldId id="258" r:id="rId3"/>
    <p:sldId id="315" r:id="rId4"/>
    <p:sldId id="316" r:id="rId5"/>
    <p:sldId id="317" r:id="rId6"/>
    <p:sldId id="318" r:id="rId7"/>
    <p:sldId id="291" r:id="rId8"/>
  </p:sldIdLst>
  <p:sldSz cx="9144000" cy="5143500" type="screen16x9"/>
  <p:notesSz cx="6858000" cy="9945688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anskrit Text" panose="020205030504050203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874A-495A-443E-8134-0A4DEF4E9FDB}" v="336" dt="2023-07-27T09:49:52.922"/>
    <p1510:client id="{A4328A09-48A5-409F-88E0-9C937B8AAFCE}" v="2" dt="2023-07-27T18:17:27.184"/>
  </p1510:revLst>
</p1510:revInfo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83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ABE35-9908-4499-9556-01A990E9BA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4B9488-82DE-4401-8696-EA3B86B7E1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Whitespace and Indentation</a:t>
          </a:r>
          <a:r>
            <a:rPr lang="en-US" sz="2000" dirty="0"/>
            <a:t>: Python uses </a:t>
          </a:r>
          <a:r>
            <a:rPr lang="en-US" sz="2000" u="sng" dirty="0"/>
            <a:t>indentation</a:t>
          </a:r>
          <a:r>
            <a:rPr lang="en-US" sz="2000" dirty="0"/>
            <a:t> to define code blocks, such as loops and conditional statements. </a:t>
          </a:r>
        </a:p>
        <a:p>
          <a:pPr>
            <a:lnSpc>
              <a:spcPct val="100000"/>
            </a:lnSpc>
          </a:pPr>
          <a:r>
            <a:rPr lang="en-US" sz="2000" u="sng" dirty="0"/>
            <a:t>Consistent indentation </a:t>
          </a:r>
          <a:r>
            <a:rPr lang="en-US" sz="2000" dirty="0"/>
            <a:t>is essential for the code to be valid and execute correctly.</a:t>
          </a:r>
        </a:p>
      </dgm:t>
    </dgm:pt>
    <dgm:pt modelId="{120FDF9D-CC10-440F-A718-3E2ECC141ED2}" type="parTrans" cxnId="{DE2281D6-7C65-411D-ABB3-4DBFFB37D226}">
      <dgm:prSet/>
      <dgm:spPr/>
      <dgm:t>
        <a:bodyPr/>
        <a:lstStyle/>
        <a:p>
          <a:endParaRPr lang="en-US" sz="2000"/>
        </a:p>
      </dgm:t>
    </dgm:pt>
    <dgm:pt modelId="{13117C94-A04F-4C88-AD37-126309B31D91}" type="sibTrans" cxnId="{DE2281D6-7C65-411D-ABB3-4DBFFB37D226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A9BB6A82-B5E2-4395-81C7-80466CA7C5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Comments</a:t>
          </a:r>
          <a:r>
            <a:rPr lang="en-US" sz="2000" dirty="0"/>
            <a:t>: Comments in Python start with the # symbol and are used to provide explanations or notes within the code.</a:t>
          </a:r>
        </a:p>
        <a:p>
          <a:pPr>
            <a:lnSpc>
              <a:spcPct val="100000"/>
            </a:lnSpc>
          </a:pPr>
          <a:endParaRPr lang="en-US" sz="2000" dirty="0"/>
        </a:p>
      </dgm:t>
    </dgm:pt>
    <dgm:pt modelId="{5DB31CF4-F578-4323-93C0-8EF181C3C14B}" type="parTrans" cxnId="{C1127872-38F1-495B-B365-EE8DEFEE6B0F}">
      <dgm:prSet/>
      <dgm:spPr/>
      <dgm:t>
        <a:bodyPr/>
        <a:lstStyle/>
        <a:p>
          <a:endParaRPr lang="en-US" sz="2000"/>
        </a:p>
      </dgm:t>
    </dgm:pt>
    <dgm:pt modelId="{40B7B4ED-FA15-4B9B-B4F5-CB5F6FFCB3EC}" type="sibTrans" cxnId="{C1127872-38F1-495B-B365-EE8DEFEE6B0F}">
      <dgm:prSet/>
      <dgm:spPr/>
      <dgm:t>
        <a:bodyPr/>
        <a:lstStyle/>
        <a:p>
          <a:endParaRPr lang="en-US" sz="2000"/>
        </a:p>
      </dgm:t>
    </dgm:pt>
    <dgm:pt modelId="{920B5921-35A0-4E7E-8C20-7C9F9BC36CAD}" type="pres">
      <dgm:prSet presAssocID="{D6EABE35-9908-4499-9556-01A990E9BA18}" presName="root" presStyleCnt="0">
        <dgm:presLayoutVars>
          <dgm:dir/>
          <dgm:resizeHandles val="exact"/>
        </dgm:presLayoutVars>
      </dgm:prSet>
      <dgm:spPr/>
    </dgm:pt>
    <dgm:pt modelId="{AC32978C-5AE8-42CE-93C7-E44C7B5B3B9C}" type="pres">
      <dgm:prSet presAssocID="{D6EABE35-9908-4499-9556-01A990E9BA18}" presName="container" presStyleCnt="0">
        <dgm:presLayoutVars>
          <dgm:dir/>
          <dgm:resizeHandles val="exact"/>
        </dgm:presLayoutVars>
      </dgm:prSet>
      <dgm:spPr/>
    </dgm:pt>
    <dgm:pt modelId="{490CEFD2-BD96-47BA-89DC-94FCB99D992F}" type="pres">
      <dgm:prSet presAssocID="{504B9488-82DE-4401-8696-EA3B86B7E1FF}" presName="compNode" presStyleCnt="0"/>
      <dgm:spPr/>
    </dgm:pt>
    <dgm:pt modelId="{5B66AAD2-FE8C-46DC-A63F-E627FF04F4C8}" type="pres">
      <dgm:prSet presAssocID="{504B9488-82DE-4401-8696-EA3B86B7E1FF}" presName="iconBgRect" presStyleLbl="bgShp" presStyleIdx="0" presStyleCnt="2"/>
      <dgm:spPr/>
    </dgm:pt>
    <dgm:pt modelId="{BC11D9A8-EB46-47D2-92DB-2A6A9C5CCC23}" type="pres">
      <dgm:prSet presAssocID="{504B9488-82DE-4401-8696-EA3B86B7E1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2BDBBC0-3992-497F-AAE9-AE440E7BB74F}" type="pres">
      <dgm:prSet presAssocID="{504B9488-82DE-4401-8696-EA3B86B7E1FF}" presName="spaceRect" presStyleCnt="0"/>
      <dgm:spPr/>
    </dgm:pt>
    <dgm:pt modelId="{EECD9CE9-4554-4E6A-9F15-B07B91CB7F5B}" type="pres">
      <dgm:prSet presAssocID="{504B9488-82DE-4401-8696-EA3B86B7E1FF}" presName="textRect" presStyleLbl="revTx" presStyleIdx="0" presStyleCnt="2">
        <dgm:presLayoutVars>
          <dgm:chMax val="1"/>
          <dgm:chPref val="1"/>
        </dgm:presLayoutVars>
      </dgm:prSet>
      <dgm:spPr/>
    </dgm:pt>
    <dgm:pt modelId="{158E615D-DE98-4BAB-9A17-E15B9E2A9ECA}" type="pres">
      <dgm:prSet presAssocID="{13117C94-A04F-4C88-AD37-126309B31D91}" presName="sibTrans" presStyleLbl="sibTrans2D1" presStyleIdx="0" presStyleCnt="0"/>
      <dgm:spPr/>
    </dgm:pt>
    <dgm:pt modelId="{9DAC775B-0F8F-4C71-9D6F-76429FFDD5C4}" type="pres">
      <dgm:prSet presAssocID="{A9BB6A82-B5E2-4395-81C7-80466CA7C577}" presName="compNode" presStyleCnt="0"/>
      <dgm:spPr/>
    </dgm:pt>
    <dgm:pt modelId="{2FB1C919-C764-4932-B9ED-5B292318952F}" type="pres">
      <dgm:prSet presAssocID="{A9BB6A82-B5E2-4395-81C7-80466CA7C577}" presName="iconBgRect" presStyleLbl="bgShp" presStyleIdx="1" presStyleCnt="2"/>
      <dgm:spPr/>
    </dgm:pt>
    <dgm:pt modelId="{9B4D2846-95AC-42A1-88C9-96A5F7B069E4}" type="pres">
      <dgm:prSet presAssocID="{A9BB6A82-B5E2-4395-81C7-80466CA7C5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219C99E-A42F-4EA5-86AB-878C57365AB5}" type="pres">
      <dgm:prSet presAssocID="{A9BB6A82-B5E2-4395-81C7-80466CA7C577}" presName="spaceRect" presStyleCnt="0"/>
      <dgm:spPr/>
    </dgm:pt>
    <dgm:pt modelId="{9E146750-B7DD-4916-ABFA-9F176BA95F74}" type="pres">
      <dgm:prSet presAssocID="{A9BB6A82-B5E2-4395-81C7-80466CA7C5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BF8F3C-4436-4E6C-95DD-2EAA46AF6499}" type="presOf" srcId="{13117C94-A04F-4C88-AD37-126309B31D91}" destId="{158E615D-DE98-4BAB-9A17-E15B9E2A9ECA}" srcOrd="0" destOrd="0" presId="urn:microsoft.com/office/officeart/2018/2/layout/IconCircleList"/>
    <dgm:cxn modelId="{C1127872-38F1-495B-B365-EE8DEFEE6B0F}" srcId="{D6EABE35-9908-4499-9556-01A990E9BA18}" destId="{A9BB6A82-B5E2-4395-81C7-80466CA7C577}" srcOrd="1" destOrd="0" parTransId="{5DB31CF4-F578-4323-93C0-8EF181C3C14B}" sibTransId="{40B7B4ED-FA15-4B9B-B4F5-CB5F6FFCB3EC}"/>
    <dgm:cxn modelId="{AEED4254-15DD-4A7D-9FDA-2D3BE6D2BD58}" type="presOf" srcId="{A9BB6A82-B5E2-4395-81C7-80466CA7C577}" destId="{9E146750-B7DD-4916-ABFA-9F176BA95F74}" srcOrd="0" destOrd="0" presId="urn:microsoft.com/office/officeart/2018/2/layout/IconCircleList"/>
    <dgm:cxn modelId="{52E6C3CB-E0F1-4BF4-86EE-415A1DC9C280}" type="presOf" srcId="{D6EABE35-9908-4499-9556-01A990E9BA18}" destId="{920B5921-35A0-4E7E-8C20-7C9F9BC36CAD}" srcOrd="0" destOrd="0" presId="urn:microsoft.com/office/officeart/2018/2/layout/IconCircleList"/>
    <dgm:cxn modelId="{DE2281D6-7C65-411D-ABB3-4DBFFB37D226}" srcId="{D6EABE35-9908-4499-9556-01A990E9BA18}" destId="{504B9488-82DE-4401-8696-EA3B86B7E1FF}" srcOrd="0" destOrd="0" parTransId="{120FDF9D-CC10-440F-A718-3E2ECC141ED2}" sibTransId="{13117C94-A04F-4C88-AD37-126309B31D91}"/>
    <dgm:cxn modelId="{177F11E2-14E1-43FE-9667-E88498F87E18}" type="presOf" srcId="{504B9488-82DE-4401-8696-EA3B86B7E1FF}" destId="{EECD9CE9-4554-4E6A-9F15-B07B91CB7F5B}" srcOrd="0" destOrd="0" presId="urn:microsoft.com/office/officeart/2018/2/layout/IconCircleList"/>
    <dgm:cxn modelId="{7A74E71C-B01C-481F-BED5-5103EA7033A5}" type="presParOf" srcId="{920B5921-35A0-4E7E-8C20-7C9F9BC36CAD}" destId="{AC32978C-5AE8-42CE-93C7-E44C7B5B3B9C}" srcOrd="0" destOrd="0" presId="urn:microsoft.com/office/officeart/2018/2/layout/IconCircleList"/>
    <dgm:cxn modelId="{2F9098BC-2B90-4957-81AB-BEF627CA1AB2}" type="presParOf" srcId="{AC32978C-5AE8-42CE-93C7-E44C7B5B3B9C}" destId="{490CEFD2-BD96-47BA-89DC-94FCB99D992F}" srcOrd="0" destOrd="0" presId="urn:microsoft.com/office/officeart/2018/2/layout/IconCircleList"/>
    <dgm:cxn modelId="{C800C974-0F83-42DB-A766-D0313550C15B}" type="presParOf" srcId="{490CEFD2-BD96-47BA-89DC-94FCB99D992F}" destId="{5B66AAD2-FE8C-46DC-A63F-E627FF04F4C8}" srcOrd="0" destOrd="0" presId="urn:microsoft.com/office/officeart/2018/2/layout/IconCircleList"/>
    <dgm:cxn modelId="{602FB7B5-B961-4FAE-A874-626C3720CC8D}" type="presParOf" srcId="{490CEFD2-BD96-47BA-89DC-94FCB99D992F}" destId="{BC11D9A8-EB46-47D2-92DB-2A6A9C5CCC23}" srcOrd="1" destOrd="0" presId="urn:microsoft.com/office/officeart/2018/2/layout/IconCircleList"/>
    <dgm:cxn modelId="{0E8D13DF-6FA6-476D-8560-599E702536E1}" type="presParOf" srcId="{490CEFD2-BD96-47BA-89DC-94FCB99D992F}" destId="{52BDBBC0-3992-497F-AAE9-AE440E7BB74F}" srcOrd="2" destOrd="0" presId="urn:microsoft.com/office/officeart/2018/2/layout/IconCircleList"/>
    <dgm:cxn modelId="{C14F5B1E-C13E-46ED-B9B3-E40E294EAD7E}" type="presParOf" srcId="{490CEFD2-BD96-47BA-89DC-94FCB99D992F}" destId="{EECD9CE9-4554-4E6A-9F15-B07B91CB7F5B}" srcOrd="3" destOrd="0" presId="urn:microsoft.com/office/officeart/2018/2/layout/IconCircleList"/>
    <dgm:cxn modelId="{ACF051A1-7B41-4BFD-8288-335866F56639}" type="presParOf" srcId="{AC32978C-5AE8-42CE-93C7-E44C7B5B3B9C}" destId="{158E615D-DE98-4BAB-9A17-E15B9E2A9ECA}" srcOrd="1" destOrd="0" presId="urn:microsoft.com/office/officeart/2018/2/layout/IconCircleList"/>
    <dgm:cxn modelId="{0DDCEAF4-0204-4E78-B7A7-1CFCAADB4B32}" type="presParOf" srcId="{AC32978C-5AE8-42CE-93C7-E44C7B5B3B9C}" destId="{9DAC775B-0F8F-4C71-9D6F-76429FFDD5C4}" srcOrd="2" destOrd="0" presId="urn:microsoft.com/office/officeart/2018/2/layout/IconCircleList"/>
    <dgm:cxn modelId="{30CBC0C8-F7C4-4F9B-89F3-5F5068970F94}" type="presParOf" srcId="{9DAC775B-0F8F-4C71-9D6F-76429FFDD5C4}" destId="{2FB1C919-C764-4932-B9ED-5B292318952F}" srcOrd="0" destOrd="0" presId="urn:microsoft.com/office/officeart/2018/2/layout/IconCircleList"/>
    <dgm:cxn modelId="{0C9D66A4-69FC-4FF0-B5C1-1493BDBCB98A}" type="presParOf" srcId="{9DAC775B-0F8F-4C71-9D6F-76429FFDD5C4}" destId="{9B4D2846-95AC-42A1-88C9-96A5F7B069E4}" srcOrd="1" destOrd="0" presId="urn:microsoft.com/office/officeart/2018/2/layout/IconCircleList"/>
    <dgm:cxn modelId="{286FE3C3-5277-4EA8-95F9-C39952583376}" type="presParOf" srcId="{9DAC775B-0F8F-4C71-9D6F-76429FFDD5C4}" destId="{7219C99E-A42F-4EA5-86AB-878C57365AB5}" srcOrd="2" destOrd="0" presId="urn:microsoft.com/office/officeart/2018/2/layout/IconCircleList"/>
    <dgm:cxn modelId="{C68BF591-A20A-43DA-BA12-379EA718AA0D}" type="presParOf" srcId="{9DAC775B-0F8F-4C71-9D6F-76429FFDD5C4}" destId="{9E146750-B7DD-4916-ABFA-9F176BA95F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7EE21-CAD6-4480-8DE9-B75E045DD209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CC3E-7866-4251-B806-05A5CB69AE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Importing Modules</a:t>
          </a:r>
          <a:r>
            <a:rPr lang="en-IN" sz="1400" dirty="0"/>
            <a:t>: using the import statement to access additional functionalities.</a:t>
          </a:r>
          <a:endParaRPr lang="en-US" sz="1400" dirty="0"/>
        </a:p>
      </dgm:t>
    </dgm:pt>
    <dgm:pt modelId="{8CAF98FF-7ED7-43B6-8729-97807A1919AA}" type="parTrans" cxnId="{CFA22CDC-9E10-41D3-B930-C562143A6C30}">
      <dgm:prSet/>
      <dgm:spPr/>
      <dgm:t>
        <a:bodyPr/>
        <a:lstStyle/>
        <a:p>
          <a:endParaRPr lang="en-US" sz="1400"/>
        </a:p>
      </dgm:t>
    </dgm:pt>
    <dgm:pt modelId="{BDF17A31-B060-4936-BF1F-E9FCDE222F0A}" type="sibTrans" cxnId="{CFA22CDC-9E10-41D3-B930-C562143A6C30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12768F09-DB4A-4A51-A8B5-6DADCD0C19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Virtual Environments</a:t>
          </a:r>
          <a:r>
            <a:rPr lang="en-IN" sz="1400" dirty="0"/>
            <a:t>: Virtual environments allow you to create isolated Python environments for different projects, </a:t>
          </a:r>
          <a:endParaRPr lang="en-US" sz="1400" dirty="0"/>
        </a:p>
      </dgm:t>
    </dgm:pt>
    <dgm:pt modelId="{71A40EFE-4FA5-4517-9221-117062A4D5FE}" type="parTrans" cxnId="{314505A3-F4A4-4E05-9213-23BD152F3881}">
      <dgm:prSet/>
      <dgm:spPr/>
      <dgm:t>
        <a:bodyPr/>
        <a:lstStyle/>
        <a:p>
          <a:endParaRPr lang="en-US" sz="1400"/>
        </a:p>
      </dgm:t>
    </dgm:pt>
    <dgm:pt modelId="{7677825B-0500-452F-8D1F-2E059DA22756}" type="sibTrans" cxnId="{314505A3-F4A4-4E05-9213-23BD152F3881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9618205C-1E26-42DE-8F71-833E59881F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>
              <a:solidFill>
                <a:schemeClr val="tx1"/>
              </a:solidFill>
            </a:rPr>
            <a:t>Package Installation</a:t>
          </a:r>
          <a:r>
            <a:rPr lang="en-IN" sz="1400" dirty="0"/>
            <a:t>: using the package manager pip. For example, pip install </a:t>
          </a:r>
          <a:r>
            <a:rPr lang="en-IN" sz="1400" dirty="0" err="1"/>
            <a:t>package_name</a:t>
          </a:r>
          <a:r>
            <a:rPr lang="en-IN" sz="1400" dirty="0"/>
            <a:t>.</a:t>
          </a:r>
          <a:endParaRPr lang="en-US" sz="1400" dirty="0"/>
        </a:p>
      </dgm:t>
    </dgm:pt>
    <dgm:pt modelId="{B2C666E4-EAC1-4936-BDE3-7F68C159508B}" type="parTrans" cxnId="{94939C59-A7CE-4308-87B2-78D3857CC04E}">
      <dgm:prSet/>
      <dgm:spPr/>
      <dgm:t>
        <a:bodyPr/>
        <a:lstStyle/>
        <a:p>
          <a:endParaRPr lang="en-US" sz="1400"/>
        </a:p>
      </dgm:t>
    </dgm:pt>
    <dgm:pt modelId="{55205B48-2CFC-4C7E-86E4-4BD9011F77FC}" type="sibTrans" cxnId="{94939C59-A7CE-4308-87B2-78D3857CC04E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0A0F4894-B0C1-4450-9D8C-1BD3FACFAC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Debugging</a:t>
          </a:r>
          <a:r>
            <a:rPr lang="en-IN" sz="1400" dirty="0"/>
            <a:t>: Python provides various tools for debugging, including print statements, </a:t>
          </a:r>
          <a:r>
            <a:rPr lang="en-IN" sz="1400" dirty="0" err="1"/>
            <a:t>pdb</a:t>
          </a:r>
          <a:r>
            <a:rPr lang="en-IN" sz="1400" dirty="0"/>
            <a:t> (Python Debugger), and IDE/debugger integration.</a:t>
          </a:r>
          <a:endParaRPr lang="en-US" sz="1400" dirty="0"/>
        </a:p>
      </dgm:t>
    </dgm:pt>
    <dgm:pt modelId="{E9F1F3C2-3255-4B4A-ADD5-95429484A84E}" type="parTrans" cxnId="{DCAB6665-7717-4919-8042-CCE01671B2AB}">
      <dgm:prSet/>
      <dgm:spPr/>
      <dgm:t>
        <a:bodyPr/>
        <a:lstStyle/>
        <a:p>
          <a:endParaRPr lang="en-US" sz="1400"/>
        </a:p>
      </dgm:t>
    </dgm:pt>
    <dgm:pt modelId="{25538F39-A28D-4D03-9D20-E36636BE0258}" type="sibTrans" cxnId="{DCAB6665-7717-4919-8042-CCE01671B2AB}">
      <dgm:prSet/>
      <dgm:spPr/>
      <dgm:t>
        <a:bodyPr/>
        <a:lstStyle/>
        <a:p>
          <a:pPr>
            <a:lnSpc>
              <a:spcPct val="100000"/>
            </a:lnSpc>
          </a:pPr>
          <a:endParaRPr lang="en-US" sz="1400"/>
        </a:p>
      </dgm:t>
    </dgm:pt>
    <dgm:pt modelId="{04B07B77-F5BE-41DD-9C97-55676D136B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Code Formatting</a:t>
          </a:r>
          <a:r>
            <a:rPr lang="en-IN" sz="1400" dirty="0"/>
            <a:t>: Following Python's PEP 8 style guide enhances code readability and maintainability.</a:t>
          </a:r>
          <a:endParaRPr lang="en-US" sz="1400" dirty="0"/>
        </a:p>
      </dgm:t>
    </dgm:pt>
    <dgm:pt modelId="{5CA6899D-5238-441E-B897-954CA170C2EC}" type="parTrans" cxnId="{AF397CC1-D70F-4906-A656-53FBBBE7BDA4}">
      <dgm:prSet/>
      <dgm:spPr/>
      <dgm:t>
        <a:bodyPr/>
        <a:lstStyle/>
        <a:p>
          <a:endParaRPr lang="en-US" sz="1400"/>
        </a:p>
      </dgm:t>
    </dgm:pt>
    <dgm:pt modelId="{2A17A39C-B968-4395-9B49-82385D271E94}" type="sibTrans" cxnId="{AF397CC1-D70F-4906-A656-53FBBBE7BDA4}">
      <dgm:prSet/>
      <dgm:spPr/>
      <dgm:t>
        <a:bodyPr/>
        <a:lstStyle/>
        <a:p>
          <a:endParaRPr lang="en-US" sz="1400"/>
        </a:p>
      </dgm:t>
    </dgm:pt>
    <dgm:pt modelId="{8A7532B4-7A45-457C-95BD-3B85187BCCD2}" type="pres">
      <dgm:prSet presAssocID="{FD17EE21-CAD6-4480-8DE9-B75E045DD209}" presName="root" presStyleCnt="0">
        <dgm:presLayoutVars>
          <dgm:dir/>
          <dgm:resizeHandles val="exact"/>
        </dgm:presLayoutVars>
      </dgm:prSet>
      <dgm:spPr/>
    </dgm:pt>
    <dgm:pt modelId="{CB7D2EDB-98AB-4FBA-AB51-E41D04BE10E3}" type="pres">
      <dgm:prSet presAssocID="{FD17EE21-CAD6-4480-8DE9-B75E045DD209}" presName="container" presStyleCnt="0">
        <dgm:presLayoutVars>
          <dgm:dir/>
          <dgm:resizeHandles val="exact"/>
        </dgm:presLayoutVars>
      </dgm:prSet>
      <dgm:spPr/>
    </dgm:pt>
    <dgm:pt modelId="{8A6D0148-82DB-461E-AE4D-DF7086590073}" type="pres">
      <dgm:prSet presAssocID="{3286CC3E-7866-4251-B806-05A5CB69AE34}" presName="compNode" presStyleCnt="0"/>
      <dgm:spPr/>
    </dgm:pt>
    <dgm:pt modelId="{F483EA03-361C-4925-B66A-664E980A278C}" type="pres">
      <dgm:prSet presAssocID="{3286CC3E-7866-4251-B806-05A5CB69AE34}" presName="iconBgRect" presStyleLbl="bgShp" presStyleIdx="0" presStyleCnt="5"/>
      <dgm:spPr/>
    </dgm:pt>
    <dgm:pt modelId="{739D5C81-C1B3-4265-AEA3-1ED6DB1E96D4}" type="pres">
      <dgm:prSet presAssocID="{3286CC3E-7866-4251-B806-05A5CB69AE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767C9B-9471-43B5-B81C-A21ED39C6169}" type="pres">
      <dgm:prSet presAssocID="{3286CC3E-7866-4251-B806-05A5CB69AE34}" presName="spaceRect" presStyleCnt="0"/>
      <dgm:spPr/>
    </dgm:pt>
    <dgm:pt modelId="{FFEA336A-22EB-468D-BAFB-6353057CBEA1}" type="pres">
      <dgm:prSet presAssocID="{3286CC3E-7866-4251-B806-05A5CB69AE34}" presName="textRect" presStyleLbl="revTx" presStyleIdx="0" presStyleCnt="5">
        <dgm:presLayoutVars>
          <dgm:chMax val="1"/>
          <dgm:chPref val="1"/>
        </dgm:presLayoutVars>
      </dgm:prSet>
      <dgm:spPr/>
    </dgm:pt>
    <dgm:pt modelId="{3EB28F15-6F0B-43E7-8BD5-F82753C408EE}" type="pres">
      <dgm:prSet presAssocID="{BDF17A31-B060-4936-BF1F-E9FCDE222F0A}" presName="sibTrans" presStyleLbl="sibTrans2D1" presStyleIdx="0" presStyleCnt="0"/>
      <dgm:spPr/>
    </dgm:pt>
    <dgm:pt modelId="{3C3B15F7-D257-4554-9420-1EA91019C7C4}" type="pres">
      <dgm:prSet presAssocID="{12768F09-DB4A-4A51-A8B5-6DADCD0C1934}" presName="compNode" presStyleCnt="0"/>
      <dgm:spPr/>
    </dgm:pt>
    <dgm:pt modelId="{810483AC-0EDC-40A3-A9E4-290EE2B57F6A}" type="pres">
      <dgm:prSet presAssocID="{12768F09-DB4A-4A51-A8B5-6DADCD0C1934}" presName="iconBgRect" presStyleLbl="bgShp" presStyleIdx="1" presStyleCnt="5"/>
      <dgm:spPr/>
    </dgm:pt>
    <dgm:pt modelId="{9840CAD2-61B4-4A7F-9056-ECE8E811A402}" type="pres">
      <dgm:prSet presAssocID="{12768F09-DB4A-4A51-A8B5-6DADCD0C19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2BF65B9-7D81-404E-A0C0-DCDA2581C144}" type="pres">
      <dgm:prSet presAssocID="{12768F09-DB4A-4A51-A8B5-6DADCD0C1934}" presName="spaceRect" presStyleCnt="0"/>
      <dgm:spPr/>
    </dgm:pt>
    <dgm:pt modelId="{54600F8B-2868-4A18-8333-69988F63C6A3}" type="pres">
      <dgm:prSet presAssocID="{12768F09-DB4A-4A51-A8B5-6DADCD0C1934}" presName="textRect" presStyleLbl="revTx" presStyleIdx="1" presStyleCnt="5">
        <dgm:presLayoutVars>
          <dgm:chMax val="1"/>
          <dgm:chPref val="1"/>
        </dgm:presLayoutVars>
      </dgm:prSet>
      <dgm:spPr/>
    </dgm:pt>
    <dgm:pt modelId="{BB0D6F10-21E0-4C15-91E7-FE1672243E06}" type="pres">
      <dgm:prSet presAssocID="{7677825B-0500-452F-8D1F-2E059DA22756}" presName="sibTrans" presStyleLbl="sibTrans2D1" presStyleIdx="0" presStyleCnt="0"/>
      <dgm:spPr/>
    </dgm:pt>
    <dgm:pt modelId="{351453F3-CFB1-414E-AE6E-21C1ACCDD191}" type="pres">
      <dgm:prSet presAssocID="{9618205C-1E26-42DE-8F71-833E59881FF2}" presName="compNode" presStyleCnt="0"/>
      <dgm:spPr/>
    </dgm:pt>
    <dgm:pt modelId="{FEEAB9E6-6E79-425B-8DED-3F2A9E6E5668}" type="pres">
      <dgm:prSet presAssocID="{9618205C-1E26-42DE-8F71-833E59881FF2}" presName="iconBgRect" presStyleLbl="bgShp" presStyleIdx="2" presStyleCnt="5"/>
      <dgm:spPr/>
    </dgm:pt>
    <dgm:pt modelId="{1C0ABD91-564F-433B-B8C7-055F6F24A6C3}" type="pres">
      <dgm:prSet presAssocID="{9618205C-1E26-42DE-8F71-833E59881F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16C8E7E8-5AAA-45F5-90AB-69812645D487}" type="pres">
      <dgm:prSet presAssocID="{9618205C-1E26-42DE-8F71-833E59881FF2}" presName="spaceRect" presStyleCnt="0"/>
      <dgm:spPr/>
    </dgm:pt>
    <dgm:pt modelId="{3FF484D3-99E4-40A4-9BC3-F38FC045E70F}" type="pres">
      <dgm:prSet presAssocID="{9618205C-1E26-42DE-8F71-833E59881FF2}" presName="textRect" presStyleLbl="revTx" presStyleIdx="2" presStyleCnt="5">
        <dgm:presLayoutVars>
          <dgm:chMax val="1"/>
          <dgm:chPref val="1"/>
        </dgm:presLayoutVars>
      </dgm:prSet>
      <dgm:spPr/>
    </dgm:pt>
    <dgm:pt modelId="{F0B3EE21-FBB7-4F8E-9EED-35D388BF1D49}" type="pres">
      <dgm:prSet presAssocID="{55205B48-2CFC-4C7E-86E4-4BD9011F77FC}" presName="sibTrans" presStyleLbl="sibTrans2D1" presStyleIdx="0" presStyleCnt="0"/>
      <dgm:spPr/>
    </dgm:pt>
    <dgm:pt modelId="{CA6D6B5D-9700-4B88-83BA-41DBAF2901F0}" type="pres">
      <dgm:prSet presAssocID="{0A0F4894-B0C1-4450-9D8C-1BD3FACFAC16}" presName="compNode" presStyleCnt="0"/>
      <dgm:spPr/>
    </dgm:pt>
    <dgm:pt modelId="{1C1EBB65-2358-4225-A9B1-3493D73ECFE5}" type="pres">
      <dgm:prSet presAssocID="{0A0F4894-B0C1-4450-9D8C-1BD3FACFAC16}" presName="iconBgRect" presStyleLbl="bgShp" presStyleIdx="3" presStyleCnt="5"/>
      <dgm:spPr/>
    </dgm:pt>
    <dgm:pt modelId="{83526680-0D42-4639-AFD7-C61F1DE296BF}" type="pres">
      <dgm:prSet presAssocID="{0A0F4894-B0C1-4450-9D8C-1BD3FACFAC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60DC360-1D73-40A9-949A-0149DBF919CE}" type="pres">
      <dgm:prSet presAssocID="{0A0F4894-B0C1-4450-9D8C-1BD3FACFAC16}" presName="spaceRect" presStyleCnt="0"/>
      <dgm:spPr/>
    </dgm:pt>
    <dgm:pt modelId="{EA26DB35-3429-45B4-8030-3BCF8EA7E458}" type="pres">
      <dgm:prSet presAssocID="{0A0F4894-B0C1-4450-9D8C-1BD3FACFAC16}" presName="textRect" presStyleLbl="revTx" presStyleIdx="3" presStyleCnt="5">
        <dgm:presLayoutVars>
          <dgm:chMax val="1"/>
          <dgm:chPref val="1"/>
        </dgm:presLayoutVars>
      </dgm:prSet>
      <dgm:spPr/>
    </dgm:pt>
    <dgm:pt modelId="{D122FF5D-4000-4B81-A56B-D47A49ABEF8B}" type="pres">
      <dgm:prSet presAssocID="{25538F39-A28D-4D03-9D20-E36636BE0258}" presName="sibTrans" presStyleLbl="sibTrans2D1" presStyleIdx="0" presStyleCnt="0"/>
      <dgm:spPr/>
    </dgm:pt>
    <dgm:pt modelId="{1AC7E1A2-63CF-4419-8E1C-DCC92C084E5B}" type="pres">
      <dgm:prSet presAssocID="{04B07B77-F5BE-41DD-9C97-55676D136BDA}" presName="compNode" presStyleCnt="0"/>
      <dgm:spPr/>
    </dgm:pt>
    <dgm:pt modelId="{61F81C9E-39EE-4733-9522-4A087CF6B3FD}" type="pres">
      <dgm:prSet presAssocID="{04B07B77-F5BE-41DD-9C97-55676D136BDA}" presName="iconBgRect" presStyleLbl="bgShp" presStyleIdx="4" presStyleCnt="5"/>
      <dgm:spPr/>
    </dgm:pt>
    <dgm:pt modelId="{CEBFDE63-1D1B-4AFA-8F4A-B73ED6A88E0F}" type="pres">
      <dgm:prSet presAssocID="{04B07B77-F5BE-41DD-9C97-55676D136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5EBF13-3D65-438F-B124-F6CA1437502A}" type="pres">
      <dgm:prSet presAssocID="{04B07B77-F5BE-41DD-9C97-55676D136BDA}" presName="spaceRect" presStyleCnt="0"/>
      <dgm:spPr/>
    </dgm:pt>
    <dgm:pt modelId="{544A0F31-C71E-432F-84C1-CB40261E6563}" type="pres">
      <dgm:prSet presAssocID="{04B07B77-F5BE-41DD-9C97-55676D136B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769B07-DB26-4553-B6EB-38F265A425E8}" type="presOf" srcId="{04B07B77-F5BE-41DD-9C97-55676D136BDA}" destId="{544A0F31-C71E-432F-84C1-CB40261E6563}" srcOrd="0" destOrd="0" presId="urn:microsoft.com/office/officeart/2018/2/layout/IconCircleList"/>
    <dgm:cxn modelId="{9D50F708-1D6C-49CB-B844-1813F25FA7A2}" type="presOf" srcId="{FD17EE21-CAD6-4480-8DE9-B75E045DD209}" destId="{8A7532B4-7A45-457C-95BD-3B85187BCCD2}" srcOrd="0" destOrd="0" presId="urn:microsoft.com/office/officeart/2018/2/layout/IconCircleList"/>
    <dgm:cxn modelId="{11D62B14-E70B-4988-85F4-1E2D5BB37B85}" type="presOf" srcId="{3286CC3E-7866-4251-B806-05A5CB69AE34}" destId="{FFEA336A-22EB-468D-BAFB-6353057CBEA1}" srcOrd="0" destOrd="0" presId="urn:microsoft.com/office/officeart/2018/2/layout/IconCircleList"/>
    <dgm:cxn modelId="{6EDAE919-2C12-4669-B595-4060CB84C07A}" type="presOf" srcId="{BDF17A31-B060-4936-BF1F-E9FCDE222F0A}" destId="{3EB28F15-6F0B-43E7-8BD5-F82753C408EE}" srcOrd="0" destOrd="0" presId="urn:microsoft.com/office/officeart/2018/2/layout/IconCircleList"/>
    <dgm:cxn modelId="{2021C02F-1E31-4F2C-97AD-F84394551D47}" type="presOf" srcId="{12768F09-DB4A-4A51-A8B5-6DADCD0C1934}" destId="{54600F8B-2868-4A18-8333-69988F63C6A3}" srcOrd="0" destOrd="0" presId="urn:microsoft.com/office/officeart/2018/2/layout/IconCircleList"/>
    <dgm:cxn modelId="{DCAB6665-7717-4919-8042-CCE01671B2AB}" srcId="{FD17EE21-CAD6-4480-8DE9-B75E045DD209}" destId="{0A0F4894-B0C1-4450-9D8C-1BD3FACFAC16}" srcOrd="3" destOrd="0" parTransId="{E9F1F3C2-3255-4B4A-ADD5-95429484A84E}" sibTransId="{25538F39-A28D-4D03-9D20-E36636BE0258}"/>
    <dgm:cxn modelId="{5708D76D-24B1-476C-9A53-D5C32D4243EF}" type="presOf" srcId="{7677825B-0500-452F-8D1F-2E059DA22756}" destId="{BB0D6F10-21E0-4C15-91E7-FE1672243E06}" srcOrd="0" destOrd="0" presId="urn:microsoft.com/office/officeart/2018/2/layout/IconCircleList"/>
    <dgm:cxn modelId="{94939C59-A7CE-4308-87B2-78D3857CC04E}" srcId="{FD17EE21-CAD6-4480-8DE9-B75E045DD209}" destId="{9618205C-1E26-42DE-8F71-833E59881FF2}" srcOrd="2" destOrd="0" parTransId="{B2C666E4-EAC1-4936-BDE3-7F68C159508B}" sibTransId="{55205B48-2CFC-4C7E-86E4-4BD9011F77FC}"/>
    <dgm:cxn modelId="{ED3F6B8E-186B-4C44-ACEA-ACB3A9D8BD6C}" type="presOf" srcId="{25538F39-A28D-4D03-9D20-E36636BE0258}" destId="{D122FF5D-4000-4B81-A56B-D47A49ABEF8B}" srcOrd="0" destOrd="0" presId="urn:microsoft.com/office/officeart/2018/2/layout/IconCircleList"/>
    <dgm:cxn modelId="{B8A08190-1DCC-45DB-99F4-2D15F49D8F4D}" type="presOf" srcId="{9618205C-1E26-42DE-8F71-833E59881FF2}" destId="{3FF484D3-99E4-40A4-9BC3-F38FC045E70F}" srcOrd="0" destOrd="0" presId="urn:microsoft.com/office/officeart/2018/2/layout/IconCircleList"/>
    <dgm:cxn modelId="{314505A3-F4A4-4E05-9213-23BD152F3881}" srcId="{FD17EE21-CAD6-4480-8DE9-B75E045DD209}" destId="{12768F09-DB4A-4A51-A8B5-6DADCD0C1934}" srcOrd="1" destOrd="0" parTransId="{71A40EFE-4FA5-4517-9221-117062A4D5FE}" sibTransId="{7677825B-0500-452F-8D1F-2E059DA22756}"/>
    <dgm:cxn modelId="{66DB95A9-81B6-45AF-A95E-D39161B685E8}" type="presOf" srcId="{55205B48-2CFC-4C7E-86E4-4BD9011F77FC}" destId="{F0B3EE21-FBB7-4F8E-9EED-35D388BF1D49}" srcOrd="0" destOrd="0" presId="urn:microsoft.com/office/officeart/2018/2/layout/IconCircleList"/>
    <dgm:cxn modelId="{AF397CC1-D70F-4906-A656-53FBBBE7BDA4}" srcId="{FD17EE21-CAD6-4480-8DE9-B75E045DD209}" destId="{04B07B77-F5BE-41DD-9C97-55676D136BDA}" srcOrd="4" destOrd="0" parTransId="{5CA6899D-5238-441E-B897-954CA170C2EC}" sibTransId="{2A17A39C-B968-4395-9B49-82385D271E94}"/>
    <dgm:cxn modelId="{0EEF98DA-E46C-48F0-8DDC-9489C0DBC555}" type="presOf" srcId="{0A0F4894-B0C1-4450-9D8C-1BD3FACFAC16}" destId="{EA26DB35-3429-45B4-8030-3BCF8EA7E458}" srcOrd="0" destOrd="0" presId="urn:microsoft.com/office/officeart/2018/2/layout/IconCircleList"/>
    <dgm:cxn modelId="{CFA22CDC-9E10-41D3-B930-C562143A6C30}" srcId="{FD17EE21-CAD6-4480-8DE9-B75E045DD209}" destId="{3286CC3E-7866-4251-B806-05A5CB69AE34}" srcOrd="0" destOrd="0" parTransId="{8CAF98FF-7ED7-43B6-8729-97807A1919AA}" sibTransId="{BDF17A31-B060-4936-BF1F-E9FCDE222F0A}"/>
    <dgm:cxn modelId="{B3CD4EF4-EABE-4DB7-BDB1-D061D511E04A}" type="presParOf" srcId="{8A7532B4-7A45-457C-95BD-3B85187BCCD2}" destId="{CB7D2EDB-98AB-4FBA-AB51-E41D04BE10E3}" srcOrd="0" destOrd="0" presId="urn:microsoft.com/office/officeart/2018/2/layout/IconCircleList"/>
    <dgm:cxn modelId="{EF4207B8-100C-44E7-B47B-8C07445CB7C8}" type="presParOf" srcId="{CB7D2EDB-98AB-4FBA-AB51-E41D04BE10E3}" destId="{8A6D0148-82DB-461E-AE4D-DF7086590073}" srcOrd="0" destOrd="0" presId="urn:microsoft.com/office/officeart/2018/2/layout/IconCircleList"/>
    <dgm:cxn modelId="{1E7D2026-795E-4B44-B46D-7F2219AC4E6E}" type="presParOf" srcId="{8A6D0148-82DB-461E-AE4D-DF7086590073}" destId="{F483EA03-361C-4925-B66A-664E980A278C}" srcOrd="0" destOrd="0" presId="urn:microsoft.com/office/officeart/2018/2/layout/IconCircleList"/>
    <dgm:cxn modelId="{4705394C-5123-4B10-8FDC-BD5AE8D3CA17}" type="presParOf" srcId="{8A6D0148-82DB-461E-AE4D-DF7086590073}" destId="{739D5C81-C1B3-4265-AEA3-1ED6DB1E96D4}" srcOrd="1" destOrd="0" presId="urn:microsoft.com/office/officeart/2018/2/layout/IconCircleList"/>
    <dgm:cxn modelId="{11EF6672-AEB1-4B2B-95AA-F4512E478B7E}" type="presParOf" srcId="{8A6D0148-82DB-461E-AE4D-DF7086590073}" destId="{E9767C9B-9471-43B5-B81C-A21ED39C6169}" srcOrd="2" destOrd="0" presId="urn:microsoft.com/office/officeart/2018/2/layout/IconCircleList"/>
    <dgm:cxn modelId="{83E4B60E-EF84-4009-8335-113DC1EE0558}" type="presParOf" srcId="{8A6D0148-82DB-461E-AE4D-DF7086590073}" destId="{FFEA336A-22EB-468D-BAFB-6353057CBEA1}" srcOrd="3" destOrd="0" presId="urn:microsoft.com/office/officeart/2018/2/layout/IconCircleList"/>
    <dgm:cxn modelId="{49D436B9-9E5E-48F4-A4B3-EB2F99E69FFC}" type="presParOf" srcId="{CB7D2EDB-98AB-4FBA-AB51-E41D04BE10E3}" destId="{3EB28F15-6F0B-43E7-8BD5-F82753C408EE}" srcOrd="1" destOrd="0" presId="urn:microsoft.com/office/officeart/2018/2/layout/IconCircleList"/>
    <dgm:cxn modelId="{7790E5D1-198D-4924-86A2-42AB79A2E30E}" type="presParOf" srcId="{CB7D2EDB-98AB-4FBA-AB51-E41D04BE10E3}" destId="{3C3B15F7-D257-4554-9420-1EA91019C7C4}" srcOrd="2" destOrd="0" presId="urn:microsoft.com/office/officeart/2018/2/layout/IconCircleList"/>
    <dgm:cxn modelId="{5CF36E82-0D2E-4519-BD07-A1F9BE44C6F7}" type="presParOf" srcId="{3C3B15F7-D257-4554-9420-1EA91019C7C4}" destId="{810483AC-0EDC-40A3-A9E4-290EE2B57F6A}" srcOrd="0" destOrd="0" presId="urn:microsoft.com/office/officeart/2018/2/layout/IconCircleList"/>
    <dgm:cxn modelId="{0D650457-7B29-454D-B7F1-63E09CBBAD09}" type="presParOf" srcId="{3C3B15F7-D257-4554-9420-1EA91019C7C4}" destId="{9840CAD2-61B4-4A7F-9056-ECE8E811A402}" srcOrd="1" destOrd="0" presId="urn:microsoft.com/office/officeart/2018/2/layout/IconCircleList"/>
    <dgm:cxn modelId="{A9D602AC-36CC-4356-AD7E-A9D9BF9F552B}" type="presParOf" srcId="{3C3B15F7-D257-4554-9420-1EA91019C7C4}" destId="{12BF65B9-7D81-404E-A0C0-DCDA2581C144}" srcOrd="2" destOrd="0" presId="urn:microsoft.com/office/officeart/2018/2/layout/IconCircleList"/>
    <dgm:cxn modelId="{D63CD1EB-8FF7-48D9-8192-A107D85AD180}" type="presParOf" srcId="{3C3B15F7-D257-4554-9420-1EA91019C7C4}" destId="{54600F8B-2868-4A18-8333-69988F63C6A3}" srcOrd="3" destOrd="0" presId="urn:microsoft.com/office/officeart/2018/2/layout/IconCircleList"/>
    <dgm:cxn modelId="{8026E19A-4BAB-4A53-A26D-CB31E98D6144}" type="presParOf" srcId="{CB7D2EDB-98AB-4FBA-AB51-E41D04BE10E3}" destId="{BB0D6F10-21E0-4C15-91E7-FE1672243E06}" srcOrd="3" destOrd="0" presId="urn:microsoft.com/office/officeart/2018/2/layout/IconCircleList"/>
    <dgm:cxn modelId="{3C38BC95-3509-4CD6-B279-55F762E5F622}" type="presParOf" srcId="{CB7D2EDB-98AB-4FBA-AB51-E41D04BE10E3}" destId="{351453F3-CFB1-414E-AE6E-21C1ACCDD191}" srcOrd="4" destOrd="0" presId="urn:microsoft.com/office/officeart/2018/2/layout/IconCircleList"/>
    <dgm:cxn modelId="{9FD126DB-057D-46E3-A85D-139D67E0FEE9}" type="presParOf" srcId="{351453F3-CFB1-414E-AE6E-21C1ACCDD191}" destId="{FEEAB9E6-6E79-425B-8DED-3F2A9E6E5668}" srcOrd="0" destOrd="0" presId="urn:microsoft.com/office/officeart/2018/2/layout/IconCircleList"/>
    <dgm:cxn modelId="{1CEDE6F2-B657-45BE-9347-47C3B266388C}" type="presParOf" srcId="{351453F3-CFB1-414E-AE6E-21C1ACCDD191}" destId="{1C0ABD91-564F-433B-B8C7-055F6F24A6C3}" srcOrd="1" destOrd="0" presId="urn:microsoft.com/office/officeart/2018/2/layout/IconCircleList"/>
    <dgm:cxn modelId="{A00957D8-ABD5-4F58-BA7F-2D0341981109}" type="presParOf" srcId="{351453F3-CFB1-414E-AE6E-21C1ACCDD191}" destId="{16C8E7E8-5AAA-45F5-90AB-69812645D487}" srcOrd="2" destOrd="0" presId="urn:microsoft.com/office/officeart/2018/2/layout/IconCircleList"/>
    <dgm:cxn modelId="{5D64C5EA-D241-41AC-8C64-9FB7FCCB33EB}" type="presParOf" srcId="{351453F3-CFB1-414E-AE6E-21C1ACCDD191}" destId="{3FF484D3-99E4-40A4-9BC3-F38FC045E70F}" srcOrd="3" destOrd="0" presId="urn:microsoft.com/office/officeart/2018/2/layout/IconCircleList"/>
    <dgm:cxn modelId="{26D6E007-3D87-4B09-B8A1-726F68E15B27}" type="presParOf" srcId="{CB7D2EDB-98AB-4FBA-AB51-E41D04BE10E3}" destId="{F0B3EE21-FBB7-4F8E-9EED-35D388BF1D49}" srcOrd="5" destOrd="0" presId="urn:microsoft.com/office/officeart/2018/2/layout/IconCircleList"/>
    <dgm:cxn modelId="{517BA6EC-C7E5-4217-9C09-6F7A3C8BCE09}" type="presParOf" srcId="{CB7D2EDB-98AB-4FBA-AB51-E41D04BE10E3}" destId="{CA6D6B5D-9700-4B88-83BA-41DBAF2901F0}" srcOrd="6" destOrd="0" presId="urn:microsoft.com/office/officeart/2018/2/layout/IconCircleList"/>
    <dgm:cxn modelId="{72545175-FFE8-4FBA-8647-903F7C8B93F3}" type="presParOf" srcId="{CA6D6B5D-9700-4B88-83BA-41DBAF2901F0}" destId="{1C1EBB65-2358-4225-A9B1-3493D73ECFE5}" srcOrd="0" destOrd="0" presId="urn:microsoft.com/office/officeart/2018/2/layout/IconCircleList"/>
    <dgm:cxn modelId="{6585BC2C-E2B3-41C0-B3D7-52010F1D1562}" type="presParOf" srcId="{CA6D6B5D-9700-4B88-83BA-41DBAF2901F0}" destId="{83526680-0D42-4639-AFD7-C61F1DE296BF}" srcOrd="1" destOrd="0" presId="urn:microsoft.com/office/officeart/2018/2/layout/IconCircleList"/>
    <dgm:cxn modelId="{97FECBB2-8812-4DB2-904A-803DB02CB517}" type="presParOf" srcId="{CA6D6B5D-9700-4B88-83BA-41DBAF2901F0}" destId="{A60DC360-1D73-40A9-949A-0149DBF919CE}" srcOrd="2" destOrd="0" presId="urn:microsoft.com/office/officeart/2018/2/layout/IconCircleList"/>
    <dgm:cxn modelId="{6DDDB5AB-AEA3-47EB-9D45-481194D7BC9F}" type="presParOf" srcId="{CA6D6B5D-9700-4B88-83BA-41DBAF2901F0}" destId="{EA26DB35-3429-45B4-8030-3BCF8EA7E458}" srcOrd="3" destOrd="0" presId="urn:microsoft.com/office/officeart/2018/2/layout/IconCircleList"/>
    <dgm:cxn modelId="{9D0BB12E-4D0C-4AA9-8A26-B336A295A572}" type="presParOf" srcId="{CB7D2EDB-98AB-4FBA-AB51-E41D04BE10E3}" destId="{D122FF5D-4000-4B81-A56B-D47A49ABEF8B}" srcOrd="7" destOrd="0" presId="urn:microsoft.com/office/officeart/2018/2/layout/IconCircleList"/>
    <dgm:cxn modelId="{0B54CFF6-38E9-4F24-BAF2-9C2179BB950C}" type="presParOf" srcId="{CB7D2EDB-98AB-4FBA-AB51-E41D04BE10E3}" destId="{1AC7E1A2-63CF-4419-8E1C-DCC92C084E5B}" srcOrd="8" destOrd="0" presId="urn:microsoft.com/office/officeart/2018/2/layout/IconCircleList"/>
    <dgm:cxn modelId="{83AE6A7B-63F5-4EE2-992D-69C5B5B961DE}" type="presParOf" srcId="{1AC7E1A2-63CF-4419-8E1C-DCC92C084E5B}" destId="{61F81C9E-39EE-4733-9522-4A087CF6B3FD}" srcOrd="0" destOrd="0" presId="urn:microsoft.com/office/officeart/2018/2/layout/IconCircleList"/>
    <dgm:cxn modelId="{3153018C-62CA-42BD-A1F0-DDF2BD5E3F21}" type="presParOf" srcId="{1AC7E1A2-63CF-4419-8E1C-DCC92C084E5B}" destId="{CEBFDE63-1D1B-4AFA-8F4A-B73ED6A88E0F}" srcOrd="1" destOrd="0" presId="urn:microsoft.com/office/officeart/2018/2/layout/IconCircleList"/>
    <dgm:cxn modelId="{1E487BAD-C5F1-4B02-8206-9655936B6CAF}" type="presParOf" srcId="{1AC7E1A2-63CF-4419-8E1C-DCC92C084E5B}" destId="{0F5EBF13-3D65-438F-B124-F6CA1437502A}" srcOrd="2" destOrd="0" presId="urn:microsoft.com/office/officeart/2018/2/layout/IconCircleList"/>
    <dgm:cxn modelId="{741018F6-DB0C-43F1-B512-E9D07702C087}" type="presParOf" srcId="{1AC7E1A2-63CF-4419-8E1C-DCC92C084E5B}" destId="{544A0F31-C71E-432F-84C1-CB40261E65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5B900-E298-4203-9352-70AD158935C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D03561E-E0DD-4A2D-B71C-62617BAB91D3}">
      <dgm:prSet/>
      <dgm:spPr/>
      <dgm:t>
        <a:bodyPr/>
        <a:lstStyle/>
        <a:p>
          <a:r>
            <a:rPr lang="en-US" b="1" dirty="0"/>
            <a:t>Iterative Development</a:t>
          </a:r>
          <a:r>
            <a:rPr lang="en-US" b="0" dirty="0"/>
            <a:t>: The pragmatic approach emphasizes iterative development, where code is frequently tested and refined in small increments to quickly address issues and incorporate feedback.</a:t>
          </a:r>
          <a:endParaRPr lang="en-US" dirty="0"/>
        </a:p>
      </dgm:t>
    </dgm:pt>
    <dgm:pt modelId="{01437047-EDF4-43F5-88FF-1FA0F51F9462}" type="parTrans" cxnId="{56083625-A85F-460F-8A2C-CD268E200978}">
      <dgm:prSet/>
      <dgm:spPr/>
      <dgm:t>
        <a:bodyPr/>
        <a:lstStyle/>
        <a:p>
          <a:endParaRPr lang="en-US"/>
        </a:p>
      </dgm:t>
    </dgm:pt>
    <dgm:pt modelId="{2E0971DC-68BA-4709-9DF5-E8FE2B6D907B}" type="sibTrans" cxnId="{56083625-A85F-460F-8A2C-CD268E20097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5A5DE19-6076-489C-B9F5-BDA4B5EF5155}">
      <dgm:prSet/>
      <dgm:spPr/>
      <dgm:t>
        <a:bodyPr/>
        <a:lstStyle/>
        <a:p>
          <a:r>
            <a:rPr lang="en-US" b="1" dirty="0"/>
            <a:t>Avoiding Over-Engineering</a:t>
          </a:r>
          <a:r>
            <a:rPr lang="en-US" b="0" dirty="0"/>
            <a:t>: Pragmatic development discourages over-engineering and unnecessary complexity. Developers focus on delivering the most important features and avoiding premature optimization.</a:t>
          </a:r>
          <a:endParaRPr lang="en-US" dirty="0"/>
        </a:p>
      </dgm:t>
    </dgm:pt>
    <dgm:pt modelId="{DD4B1BF3-099A-4937-925A-91DA9CC476E0}" type="parTrans" cxnId="{7D35588C-0F77-45E7-850F-222C29EFAC09}">
      <dgm:prSet/>
      <dgm:spPr/>
      <dgm:t>
        <a:bodyPr/>
        <a:lstStyle/>
        <a:p>
          <a:endParaRPr lang="en-US"/>
        </a:p>
      </dgm:t>
    </dgm:pt>
    <dgm:pt modelId="{522FAD0F-CE25-4644-8563-301B8FAA984C}" type="sibTrans" cxnId="{7D35588C-0F77-45E7-850F-222C29EFAC0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7E7BE2-8E06-4953-AAB1-67725CA07567}">
      <dgm:prSet/>
      <dgm:spPr/>
      <dgm:t>
        <a:bodyPr/>
        <a:lstStyle/>
        <a:p>
          <a:r>
            <a:rPr lang="en-US" b="1" dirty="0"/>
            <a:t>Flexibility and Adaptability</a:t>
          </a:r>
          <a:r>
            <a:rPr lang="en-US" b="0" dirty="0"/>
            <a:t>: Pragmatic developers prioritize adaptability and flexibility, embracing changes in requirements and technologies to meet evolving needs.</a:t>
          </a:r>
          <a:endParaRPr lang="en-US" dirty="0"/>
        </a:p>
      </dgm:t>
    </dgm:pt>
    <dgm:pt modelId="{D9984D63-39E5-4A2D-8DBE-EE6F368C028A}" type="parTrans" cxnId="{88B8FD01-6C7D-4E5B-B9E7-5C5C292DD708}">
      <dgm:prSet/>
      <dgm:spPr/>
      <dgm:t>
        <a:bodyPr/>
        <a:lstStyle/>
        <a:p>
          <a:endParaRPr lang="en-US"/>
        </a:p>
      </dgm:t>
    </dgm:pt>
    <dgm:pt modelId="{299BA89D-15E2-41D9-8676-C5FF43B09948}" type="sibTrans" cxnId="{88B8FD01-6C7D-4E5B-B9E7-5C5C292DD7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53AE1B6-59FE-4E3A-ADF8-BB54C67DD9C3}">
      <dgm:prSet/>
      <dgm:spPr/>
      <dgm:t>
        <a:bodyPr/>
        <a:lstStyle/>
        <a:p>
          <a:r>
            <a:rPr lang="en-US" b="1" dirty="0"/>
            <a:t>Automated Testing</a:t>
          </a:r>
          <a:r>
            <a:rPr lang="en-US" b="0" dirty="0"/>
            <a:t>: Automated testing is a vital part of pragmatic development, enabling faster and safer code changes while maintaining high code quality.</a:t>
          </a:r>
          <a:endParaRPr lang="en-US" dirty="0"/>
        </a:p>
      </dgm:t>
    </dgm:pt>
    <dgm:pt modelId="{3B9E6A8F-74DB-4F16-B14B-F4E387760E73}" type="parTrans" cxnId="{34C231C6-907B-4D89-A9C1-08500A8CBCC6}">
      <dgm:prSet/>
      <dgm:spPr/>
      <dgm:t>
        <a:bodyPr/>
        <a:lstStyle/>
        <a:p>
          <a:endParaRPr lang="en-US"/>
        </a:p>
      </dgm:t>
    </dgm:pt>
    <dgm:pt modelId="{5C379110-EF8D-479A-A14C-428024C30784}" type="sibTrans" cxnId="{34C231C6-907B-4D89-A9C1-08500A8CBCC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374A23B-AFD0-42D5-A77E-0B06FC021E42}">
      <dgm:prSet/>
      <dgm:spPr/>
      <dgm:t>
        <a:bodyPr/>
        <a:lstStyle/>
        <a:p>
          <a:r>
            <a:rPr lang="en-US" b="1" dirty="0"/>
            <a:t>Continuous Integration and Continuous Deployment </a:t>
          </a:r>
          <a:r>
            <a:rPr lang="en-US" b="0" dirty="0"/>
            <a:t>(CI/CD): CI/CD practices automate the process of integrating code changes and deploying software, reducing manual efforts and enhancing development speed.</a:t>
          </a:r>
          <a:endParaRPr lang="en-US" dirty="0"/>
        </a:p>
      </dgm:t>
    </dgm:pt>
    <dgm:pt modelId="{85B3B298-616E-4063-A60A-15182122359D}" type="parTrans" cxnId="{C9DBBF2D-0692-45C0-A943-9E914AB95349}">
      <dgm:prSet/>
      <dgm:spPr/>
      <dgm:t>
        <a:bodyPr/>
        <a:lstStyle/>
        <a:p>
          <a:endParaRPr lang="en-US"/>
        </a:p>
      </dgm:t>
    </dgm:pt>
    <dgm:pt modelId="{1FBFFD62-6356-4D54-8BA8-AB43161F1647}" type="sibTrans" cxnId="{C9DBBF2D-0692-45C0-A943-9E914AB9534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599F990-C184-4D57-A969-3771B525B917}">
      <dgm:prSet/>
      <dgm:spPr/>
      <dgm:t>
        <a:bodyPr/>
        <a:lstStyle/>
        <a:p>
          <a:r>
            <a:rPr lang="en-US" b="1" dirty="0"/>
            <a:t>User-Centric Approach</a:t>
          </a:r>
          <a:r>
            <a:rPr lang="en-US" b="0" dirty="0"/>
            <a:t>: Pragmatic development emphasizes understanding and prioritizing user needs, ensuring the software delivers value to its intended users.</a:t>
          </a:r>
          <a:endParaRPr lang="en-US" dirty="0"/>
        </a:p>
      </dgm:t>
    </dgm:pt>
    <dgm:pt modelId="{7BCE318D-15C6-4F29-BE9F-2F13ECB0115C}" type="parTrans" cxnId="{8868A0D6-A62C-4FDC-A15B-7612EB714F82}">
      <dgm:prSet/>
      <dgm:spPr/>
      <dgm:t>
        <a:bodyPr/>
        <a:lstStyle/>
        <a:p>
          <a:endParaRPr lang="en-US"/>
        </a:p>
      </dgm:t>
    </dgm:pt>
    <dgm:pt modelId="{926286A0-26B7-4691-9534-1B2A0504B354}" type="sibTrans" cxnId="{8868A0D6-A62C-4FDC-A15B-7612EB714F8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9E01DDD-FDA5-4C6A-97F2-E6B1F57AEB3E}" type="pres">
      <dgm:prSet presAssocID="{F065B900-E298-4203-9352-70AD158935CE}" presName="linearFlow" presStyleCnt="0">
        <dgm:presLayoutVars>
          <dgm:dir/>
          <dgm:animLvl val="lvl"/>
          <dgm:resizeHandles val="exact"/>
        </dgm:presLayoutVars>
      </dgm:prSet>
      <dgm:spPr/>
    </dgm:pt>
    <dgm:pt modelId="{BED269A0-B257-434E-8EB4-09E780586DF0}" type="pres">
      <dgm:prSet presAssocID="{6D03561E-E0DD-4A2D-B71C-62617BAB91D3}" presName="compositeNode" presStyleCnt="0"/>
      <dgm:spPr/>
    </dgm:pt>
    <dgm:pt modelId="{54E6E5A4-BA04-43DD-907F-1B56B968B797}" type="pres">
      <dgm:prSet presAssocID="{6D03561E-E0DD-4A2D-B71C-62617BAB91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93CC23-02D6-43F2-8B51-7B5DD76F23D6}" type="pres">
      <dgm:prSet presAssocID="{6D03561E-E0DD-4A2D-B71C-62617BAB91D3}" presName="parSh" presStyleCnt="0"/>
      <dgm:spPr/>
    </dgm:pt>
    <dgm:pt modelId="{2BEDAF3F-19C9-439B-8F7D-D898F30137C7}" type="pres">
      <dgm:prSet presAssocID="{6D03561E-E0DD-4A2D-B71C-62617BAB91D3}" presName="lineNode" presStyleLbl="alignAccFollowNode1" presStyleIdx="0" presStyleCnt="18"/>
      <dgm:spPr/>
    </dgm:pt>
    <dgm:pt modelId="{A23D1D6D-BAD0-4C4A-9400-E2FF0DBDBCC0}" type="pres">
      <dgm:prSet presAssocID="{6D03561E-E0DD-4A2D-B71C-62617BAB91D3}" presName="lineArrowNode" presStyleLbl="alignAccFollowNode1" presStyleIdx="1" presStyleCnt="18"/>
      <dgm:spPr/>
    </dgm:pt>
    <dgm:pt modelId="{372FF597-7D83-44EC-9EF0-A75ACBC770C5}" type="pres">
      <dgm:prSet presAssocID="{2E0971DC-68BA-4709-9DF5-E8FE2B6D907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D702B46-C629-4C46-B3D3-65439FF2529B}" type="pres">
      <dgm:prSet presAssocID="{2E0971DC-68BA-4709-9DF5-E8FE2B6D907B}" presName="spacerBetweenCircleAndCallout" presStyleCnt="0">
        <dgm:presLayoutVars/>
      </dgm:prSet>
      <dgm:spPr/>
    </dgm:pt>
    <dgm:pt modelId="{7019A8FE-3E2C-4937-9425-2B9AB3FDC0A8}" type="pres">
      <dgm:prSet presAssocID="{6D03561E-E0DD-4A2D-B71C-62617BAB91D3}" presName="nodeText" presStyleLbl="alignAccFollowNode1" presStyleIdx="2" presStyleCnt="18">
        <dgm:presLayoutVars>
          <dgm:bulletEnabled val="1"/>
        </dgm:presLayoutVars>
      </dgm:prSet>
      <dgm:spPr/>
    </dgm:pt>
    <dgm:pt modelId="{FEE551AA-181C-4381-AADF-80AF859410CA}" type="pres">
      <dgm:prSet presAssocID="{2E0971DC-68BA-4709-9DF5-E8FE2B6D907B}" presName="sibTransComposite" presStyleCnt="0"/>
      <dgm:spPr/>
    </dgm:pt>
    <dgm:pt modelId="{0CA49CFE-CB4E-4BB6-9F25-EF55BB3B08FF}" type="pres">
      <dgm:prSet presAssocID="{45A5DE19-6076-489C-B9F5-BDA4B5EF5155}" presName="compositeNode" presStyleCnt="0"/>
      <dgm:spPr/>
    </dgm:pt>
    <dgm:pt modelId="{A3AB5859-5573-4F60-9B97-5A6D67FC9635}" type="pres">
      <dgm:prSet presAssocID="{45A5DE19-6076-489C-B9F5-BDA4B5EF515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ED574C-7776-4C1C-824B-3997DE72A906}" type="pres">
      <dgm:prSet presAssocID="{45A5DE19-6076-489C-B9F5-BDA4B5EF5155}" presName="parSh" presStyleCnt="0"/>
      <dgm:spPr/>
    </dgm:pt>
    <dgm:pt modelId="{A1A6DB7F-2655-45C9-9220-0A73DAF78DB8}" type="pres">
      <dgm:prSet presAssocID="{45A5DE19-6076-489C-B9F5-BDA4B5EF5155}" presName="lineNode" presStyleLbl="alignAccFollowNode1" presStyleIdx="3" presStyleCnt="18"/>
      <dgm:spPr/>
    </dgm:pt>
    <dgm:pt modelId="{FEDD2CF5-AF2D-4614-82FB-76B4DE620721}" type="pres">
      <dgm:prSet presAssocID="{45A5DE19-6076-489C-B9F5-BDA4B5EF5155}" presName="lineArrowNode" presStyleLbl="alignAccFollowNode1" presStyleIdx="4" presStyleCnt="18"/>
      <dgm:spPr/>
    </dgm:pt>
    <dgm:pt modelId="{B64F7CC3-EE50-478B-8FE3-C58511DD31E5}" type="pres">
      <dgm:prSet presAssocID="{522FAD0F-CE25-4644-8563-301B8FAA984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37629EB0-7A51-4ADB-A86D-C6C33F2FFE41}" type="pres">
      <dgm:prSet presAssocID="{522FAD0F-CE25-4644-8563-301B8FAA984C}" presName="spacerBetweenCircleAndCallout" presStyleCnt="0">
        <dgm:presLayoutVars/>
      </dgm:prSet>
      <dgm:spPr/>
    </dgm:pt>
    <dgm:pt modelId="{42DEE7B4-52CC-4613-9631-628F64840C49}" type="pres">
      <dgm:prSet presAssocID="{45A5DE19-6076-489C-B9F5-BDA4B5EF5155}" presName="nodeText" presStyleLbl="alignAccFollowNode1" presStyleIdx="5" presStyleCnt="18">
        <dgm:presLayoutVars>
          <dgm:bulletEnabled val="1"/>
        </dgm:presLayoutVars>
      </dgm:prSet>
      <dgm:spPr/>
    </dgm:pt>
    <dgm:pt modelId="{4F42861B-F232-4BB6-A5F3-DDC0343BEB39}" type="pres">
      <dgm:prSet presAssocID="{522FAD0F-CE25-4644-8563-301B8FAA984C}" presName="sibTransComposite" presStyleCnt="0"/>
      <dgm:spPr/>
    </dgm:pt>
    <dgm:pt modelId="{AA0B01EB-FD8D-4417-84F8-EB82585A12C2}" type="pres">
      <dgm:prSet presAssocID="{007E7BE2-8E06-4953-AAB1-67725CA07567}" presName="compositeNode" presStyleCnt="0"/>
      <dgm:spPr/>
    </dgm:pt>
    <dgm:pt modelId="{46DB3FA7-1FD0-441E-BE8B-75CA5CB10AA3}" type="pres">
      <dgm:prSet presAssocID="{007E7BE2-8E06-4953-AAB1-67725CA075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4E924D-6195-43CE-B29D-EFFF0878F413}" type="pres">
      <dgm:prSet presAssocID="{007E7BE2-8E06-4953-AAB1-67725CA07567}" presName="parSh" presStyleCnt="0"/>
      <dgm:spPr/>
    </dgm:pt>
    <dgm:pt modelId="{A596CA12-D3D1-4E0B-A51E-177CC02CBDFF}" type="pres">
      <dgm:prSet presAssocID="{007E7BE2-8E06-4953-AAB1-67725CA07567}" presName="lineNode" presStyleLbl="alignAccFollowNode1" presStyleIdx="6" presStyleCnt="18"/>
      <dgm:spPr/>
    </dgm:pt>
    <dgm:pt modelId="{EC9D40BA-274E-4EB8-BE69-076F828BF5D8}" type="pres">
      <dgm:prSet presAssocID="{007E7BE2-8E06-4953-AAB1-67725CA07567}" presName="lineArrowNode" presStyleLbl="alignAccFollowNode1" presStyleIdx="7" presStyleCnt="18"/>
      <dgm:spPr/>
    </dgm:pt>
    <dgm:pt modelId="{76E4F1EC-8591-4414-AB5D-FB783F823914}" type="pres">
      <dgm:prSet presAssocID="{299BA89D-15E2-41D9-8676-C5FF43B0994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30D0A57-1596-442B-A1E5-EE10ABBB80A4}" type="pres">
      <dgm:prSet presAssocID="{299BA89D-15E2-41D9-8676-C5FF43B09948}" presName="spacerBetweenCircleAndCallout" presStyleCnt="0">
        <dgm:presLayoutVars/>
      </dgm:prSet>
      <dgm:spPr/>
    </dgm:pt>
    <dgm:pt modelId="{0209ED35-3819-41DE-91A3-A71A78BAAEB7}" type="pres">
      <dgm:prSet presAssocID="{007E7BE2-8E06-4953-AAB1-67725CA07567}" presName="nodeText" presStyleLbl="alignAccFollowNode1" presStyleIdx="8" presStyleCnt="18">
        <dgm:presLayoutVars>
          <dgm:bulletEnabled val="1"/>
        </dgm:presLayoutVars>
      </dgm:prSet>
      <dgm:spPr/>
    </dgm:pt>
    <dgm:pt modelId="{A0C71DF5-D10E-4987-997A-4C061FB2C73C}" type="pres">
      <dgm:prSet presAssocID="{299BA89D-15E2-41D9-8676-C5FF43B09948}" presName="sibTransComposite" presStyleCnt="0"/>
      <dgm:spPr/>
    </dgm:pt>
    <dgm:pt modelId="{2F467502-DBD7-4D71-8188-983D82F28010}" type="pres">
      <dgm:prSet presAssocID="{A53AE1B6-59FE-4E3A-ADF8-BB54C67DD9C3}" presName="compositeNode" presStyleCnt="0"/>
      <dgm:spPr/>
    </dgm:pt>
    <dgm:pt modelId="{4329DBF3-F002-42F0-ACA7-0B3CA042996C}" type="pres">
      <dgm:prSet presAssocID="{A53AE1B6-59FE-4E3A-ADF8-BB54C67DD9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9CF67DE-933C-465E-9729-7D7C212402A6}" type="pres">
      <dgm:prSet presAssocID="{A53AE1B6-59FE-4E3A-ADF8-BB54C67DD9C3}" presName="parSh" presStyleCnt="0"/>
      <dgm:spPr/>
    </dgm:pt>
    <dgm:pt modelId="{72091C3E-FC71-49B0-BAE9-F98970DDC90F}" type="pres">
      <dgm:prSet presAssocID="{A53AE1B6-59FE-4E3A-ADF8-BB54C67DD9C3}" presName="lineNode" presStyleLbl="alignAccFollowNode1" presStyleIdx="9" presStyleCnt="18"/>
      <dgm:spPr/>
    </dgm:pt>
    <dgm:pt modelId="{5D4EF2AC-E95D-48C4-B4F3-9F676DA93E49}" type="pres">
      <dgm:prSet presAssocID="{A53AE1B6-59FE-4E3A-ADF8-BB54C67DD9C3}" presName="lineArrowNode" presStyleLbl="alignAccFollowNode1" presStyleIdx="10" presStyleCnt="18"/>
      <dgm:spPr/>
    </dgm:pt>
    <dgm:pt modelId="{16EE367C-43DB-4F83-884D-DFBA452AA379}" type="pres">
      <dgm:prSet presAssocID="{5C379110-EF8D-479A-A14C-428024C30784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7F4D3323-BBE6-4E3F-9622-C3B1DBE090F8}" type="pres">
      <dgm:prSet presAssocID="{5C379110-EF8D-479A-A14C-428024C30784}" presName="spacerBetweenCircleAndCallout" presStyleCnt="0">
        <dgm:presLayoutVars/>
      </dgm:prSet>
      <dgm:spPr/>
    </dgm:pt>
    <dgm:pt modelId="{4E926320-D3F0-469A-9A7A-8A8FBBB6EA50}" type="pres">
      <dgm:prSet presAssocID="{A53AE1B6-59FE-4E3A-ADF8-BB54C67DD9C3}" presName="nodeText" presStyleLbl="alignAccFollowNode1" presStyleIdx="11" presStyleCnt="18">
        <dgm:presLayoutVars>
          <dgm:bulletEnabled val="1"/>
        </dgm:presLayoutVars>
      </dgm:prSet>
      <dgm:spPr/>
    </dgm:pt>
    <dgm:pt modelId="{72AC204B-28A5-493E-84E2-5DC2AF39680C}" type="pres">
      <dgm:prSet presAssocID="{5C379110-EF8D-479A-A14C-428024C30784}" presName="sibTransComposite" presStyleCnt="0"/>
      <dgm:spPr/>
    </dgm:pt>
    <dgm:pt modelId="{5431764F-AAC8-437F-A27B-979680FE3C93}" type="pres">
      <dgm:prSet presAssocID="{E374A23B-AFD0-42D5-A77E-0B06FC021E42}" presName="compositeNode" presStyleCnt="0"/>
      <dgm:spPr/>
    </dgm:pt>
    <dgm:pt modelId="{2B7F6BA2-F083-4F9D-90E1-8D8823394E5B}" type="pres">
      <dgm:prSet presAssocID="{E374A23B-AFD0-42D5-A77E-0B06FC021E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A1B1FF-AEE7-4256-842B-0D8A92F8CC48}" type="pres">
      <dgm:prSet presAssocID="{E374A23B-AFD0-42D5-A77E-0B06FC021E42}" presName="parSh" presStyleCnt="0"/>
      <dgm:spPr/>
    </dgm:pt>
    <dgm:pt modelId="{AA6A1188-BE97-4CF3-83C4-4D9523F53656}" type="pres">
      <dgm:prSet presAssocID="{E374A23B-AFD0-42D5-A77E-0B06FC021E42}" presName="lineNode" presStyleLbl="alignAccFollowNode1" presStyleIdx="12" presStyleCnt="18"/>
      <dgm:spPr/>
    </dgm:pt>
    <dgm:pt modelId="{3CE7A45D-3E55-4C83-9C08-1F3ACA4379F2}" type="pres">
      <dgm:prSet presAssocID="{E374A23B-AFD0-42D5-A77E-0B06FC021E42}" presName="lineArrowNode" presStyleLbl="alignAccFollowNode1" presStyleIdx="13" presStyleCnt="18"/>
      <dgm:spPr/>
    </dgm:pt>
    <dgm:pt modelId="{0CA1C2E9-E8BC-49D4-84F0-CB64B61FB9C6}" type="pres">
      <dgm:prSet presAssocID="{1FBFFD62-6356-4D54-8BA8-AB43161F16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358A982-CA4B-4094-9EAE-0B1BD773407E}" type="pres">
      <dgm:prSet presAssocID="{1FBFFD62-6356-4D54-8BA8-AB43161F1647}" presName="spacerBetweenCircleAndCallout" presStyleCnt="0">
        <dgm:presLayoutVars/>
      </dgm:prSet>
      <dgm:spPr/>
    </dgm:pt>
    <dgm:pt modelId="{598B7DA2-B8EF-41E5-8AC2-BE9771B48A93}" type="pres">
      <dgm:prSet presAssocID="{E374A23B-AFD0-42D5-A77E-0B06FC021E42}" presName="nodeText" presStyleLbl="alignAccFollowNode1" presStyleIdx="14" presStyleCnt="18">
        <dgm:presLayoutVars>
          <dgm:bulletEnabled val="1"/>
        </dgm:presLayoutVars>
      </dgm:prSet>
      <dgm:spPr/>
    </dgm:pt>
    <dgm:pt modelId="{E8702911-D742-4451-9DE7-7FE736D7990F}" type="pres">
      <dgm:prSet presAssocID="{1FBFFD62-6356-4D54-8BA8-AB43161F1647}" presName="sibTransComposite" presStyleCnt="0"/>
      <dgm:spPr/>
    </dgm:pt>
    <dgm:pt modelId="{5B4B41F5-202F-4B34-968E-55C2C7425DB2}" type="pres">
      <dgm:prSet presAssocID="{F599F990-C184-4D57-A969-3771B525B917}" presName="compositeNode" presStyleCnt="0"/>
      <dgm:spPr/>
    </dgm:pt>
    <dgm:pt modelId="{B72EEAA5-6600-4968-B5A9-A7AF6F81E4BB}" type="pres">
      <dgm:prSet presAssocID="{F599F990-C184-4D57-A969-3771B525B91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FEFFF7F-BE58-4336-B409-E9BEB3FFF0C8}" type="pres">
      <dgm:prSet presAssocID="{F599F990-C184-4D57-A969-3771B525B917}" presName="parSh" presStyleCnt="0"/>
      <dgm:spPr/>
    </dgm:pt>
    <dgm:pt modelId="{81FEFD6E-D1F5-40E8-B27A-D1B047B62885}" type="pres">
      <dgm:prSet presAssocID="{F599F990-C184-4D57-A969-3771B525B917}" presName="lineNode" presStyleLbl="alignAccFollowNode1" presStyleIdx="15" presStyleCnt="18"/>
      <dgm:spPr/>
    </dgm:pt>
    <dgm:pt modelId="{C5C53B4C-D348-4501-B335-3C482F2C20D1}" type="pres">
      <dgm:prSet presAssocID="{F599F990-C184-4D57-A969-3771B525B917}" presName="lineArrowNode" presStyleLbl="alignAccFollowNode1" presStyleIdx="16" presStyleCnt="18"/>
      <dgm:spPr/>
    </dgm:pt>
    <dgm:pt modelId="{F33CD0C4-B8C4-442F-AEB2-A2C1028C9304}" type="pres">
      <dgm:prSet presAssocID="{926286A0-26B7-4691-9534-1B2A0504B35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30E868A-8915-4472-943A-8A1338A50CBD}" type="pres">
      <dgm:prSet presAssocID="{926286A0-26B7-4691-9534-1B2A0504B354}" presName="spacerBetweenCircleAndCallout" presStyleCnt="0">
        <dgm:presLayoutVars/>
      </dgm:prSet>
      <dgm:spPr/>
    </dgm:pt>
    <dgm:pt modelId="{8CEB5C88-939A-46B7-9529-DBEA2DA25E73}" type="pres">
      <dgm:prSet presAssocID="{F599F990-C184-4D57-A969-3771B525B917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88B8FD01-6C7D-4E5B-B9E7-5C5C292DD708}" srcId="{F065B900-E298-4203-9352-70AD158935CE}" destId="{007E7BE2-8E06-4953-AAB1-67725CA07567}" srcOrd="2" destOrd="0" parTransId="{D9984D63-39E5-4A2D-8DBE-EE6F368C028A}" sibTransId="{299BA89D-15E2-41D9-8676-C5FF43B09948}"/>
    <dgm:cxn modelId="{8F0F3121-50D3-4E30-8B6C-ABBD8E72C561}" type="presOf" srcId="{926286A0-26B7-4691-9534-1B2A0504B354}" destId="{F33CD0C4-B8C4-442F-AEB2-A2C1028C9304}" srcOrd="0" destOrd="0" presId="urn:microsoft.com/office/officeart/2016/7/layout/LinearArrowProcessNumbered"/>
    <dgm:cxn modelId="{56083625-A85F-460F-8A2C-CD268E200978}" srcId="{F065B900-E298-4203-9352-70AD158935CE}" destId="{6D03561E-E0DD-4A2D-B71C-62617BAB91D3}" srcOrd="0" destOrd="0" parTransId="{01437047-EDF4-43F5-88FF-1FA0F51F9462}" sibTransId="{2E0971DC-68BA-4709-9DF5-E8FE2B6D907B}"/>
    <dgm:cxn modelId="{C9DBBF2D-0692-45C0-A943-9E914AB95349}" srcId="{F065B900-E298-4203-9352-70AD158935CE}" destId="{E374A23B-AFD0-42D5-A77E-0B06FC021E42}" srcOrd="4" destOrd="0" parTransId="{85B3B298-616E-4063-A60A-15182122359D}" sibTransId="{1FBFFD62-6356-4D54-8BA8-AB43161F1647}"/>
    <dgm:cxn modelId="{BC957039-EA57-41E6-ABBC-528C2438E5B1}" type="presOf" srcId="{F065B900-E298-4203-9352-70AD158935CE}" destId="{C9E01DDD-FDA5-4C6A-97F2-E6B1F57AEB3E}" srcOrd="0" destOrd="0" presId="urn:microsoft.com/office/officeart/2016/7/layout/LinearArrowProcessNumbered"/>
    <dgm:cxn modelId="{ABCD433F-2C9C-4A7A-87DD-21C2E3EDC88E}" type="presOf" srcId="{45A5DE19-6076-489C-B9F5-BDA4B5EF5155}" destId="{42DEE7B4-52CC-4613-9631-628F64840C49}" srcOrd="0" destOrd="0" presId="urn:microsoft.com/office/officeart/2016/7/layout/LinearArrowProcessNumbered"/>
    <dgm:cxn modelId="{8A27D948-915D-45BE-BD7A-83448EDDFFA2}" type="presOf" srcId="{1FBFFD62-6356-4D54-8BA8-AB43161F1647}" destId="{0CA1C2E9-E8BC-49D4-84F0-CB64B61FB9C6}" srcOrd="0" destOrd="0" presId="urn:microsoft.com/office/officeart/2016/7/layout/LinearArrowProcessNumbered"/>
    <dgm:cxn modelId="{133CBA87-80A4-4E2A-9DBA-A9498AE8B6B1}" type="presOf" srcId="{299BA89D-15E2-41D9-8676-C5FF43B09948}" destId="{76E4F1EC-8591-4414-AB5D-FB783F823914}" srcOrd="0" destOrd="0" presId="urn:microsoft.com/office/officeart/2016/7/layout/LinearArrowProcessNumbered"/>
    <dgm:cxn modelId="{7D35588C-0F77-45E7-850F-222C29EFAC09}" srcId="{F065B900-E298-4203-9352-70AD158935CE}" destId="{45A5DE19-6076-489C-B9F5-BDA4B5EF5155}" srcOrd="1" destOrd="0" parTransId="{DD4B1BF3-099A-4937-925A-91DA9CC476E0}" sibTransId="{522FAD0F-CE25-4644-8563-301B8FAA984C}"/>
    <dgm:cxn modelId="{2E495691-0673-4479-8B7C-53C63CC8FDD8}" type="presOf" srcId="{6D03561E-E0DD-4A2D-B71C-62617BAB91D3}" destId="{7019A8FE-3E2C-4937-9425-2B9AB3FDC0A8}" srcOrd="0" destOrd="0" presId="urn:microsoft.com/office/officeart/2016/7/layout/LinearArrowProcessNumbered"/>
    <dgm:cxn modelId="{04F71C97-C1EA-4690-B803-ACF9726DEDFC}" type="presOf" srcId="{522FAD0F-CE25-4644-8563-301B8FAA984C}" destId="{B64F7CC3-EE50-478B-8FE3-C58511DD31E5}" srcOrd="0" destOrd="0" presId="urn:microsoft.com/office/officeart/2016/7/layout/LinearArrowProcessNumbered"/>
    <dgm:cxn modelId="{EBEAB29C-E6CE-4B7D-8256-AEAA7655AC58}" type="presOf" srcId="{F599F990-C184-4D57-A969-3771B525B917}" destId="{8CEB5C88-939A-46B7-9529-DBEA2DA25E73}" srcOrd="0" destOrd="0" presId="urn:microsoft.com/office/officeart/2016/7/layout/LinearArrowProcessNumbered"/>
    <dgm:cxn modelId="{1C110FA9-55F1-4599-A9CE-58CCFADC0104}" type="presOf" srcId="{2E0971DC-68BA-4709-9DF5-E8FE2B6D907B}" destId="{372FF597-7D83-44EC-9EF0-A75ACBC770C5}" srcOrd="0" destOrd="0" presId="urn:microsoft.com/office/officeart/2016/7/layout/LinearArrowProcessNumbered"/>
    <dgm:cxn modelId="{16ABEFA9-19BA-44D2-93B2-30268F8E0975}" type="presOf" srcId="{007E7BE2-8E06-4953-AAB1-67725CA07567}" destId="{0209ED35-3819-41DE-91A3-A71A78BAAEB7}" srcOrd="0" destOrd="0" presId="urn:microsoft.com/office/officeart/2016/7/layout/LinearArrowProcessNumbered"/>
    <dgm:cxn modelId="{34C231C6-907B-4D89-A9C1-08500A8CBCC6}" srcId="{F065B900-E298-4203-9352-70AD158935CE}" destId="{A53AE1B6-59FE-4E3A-ADF8-BB54C67DD9C3}" srcOrd="3" destOrd="0" parTransId="{3B9E6A8F-74DB-4F16-B14B-F4E387760E73}" sibTransId="{5C379110-EF8D-479A-A14C-428024C30784}"/>
    <dgm:cxn modelId="{8868A0D6-A62C-4FDC-A15B-7612EB714F82}" srcId="{F065B900-E298-4203-9352-70AD158935CE}" destId="{F599F990-C184-4D57-A969-3771B525B917}" srcOrd="5" destOrd="0" parTransId="{7BCE318D-15C6-4F29-BE9F-2F13ECB0115C}" sibTransId="{926286A0-26B7-4691-9534-1B2A0504B354}"/>
    <dgm:cxn modelId="{10F591E3-1DE4-49BE-AA54-35CF7C1B7B03}" type="presOf" srcId="{A53AE1B6-59FE-4E3A-ADF8-BB54C67DD9C3}" destId="{4E926320-D3F0-469A-9A7A-8A8FBBB6EA50}" srcOrd="0" destOrd="0" presId="urn:microsoft.com/office/officeart/2016/7/layout/LinearArrowProcessNumbered"/>
    <dgm:cxn modelId="{4D87E7E4-C963-4BBF-972B-4520C29A3D1E}" type="presOf" srcId="{5C379110-EF8D-479A-A14C-428024C30784}" destId="{16EE367C-43DB-4F83-884D-DFBA452AA379}" srcOrd="0" destOrd="0" presId="urn:microsoft.com/office/officeart/2016/7/layout/LinearArrowProcessNumbered"/>
    <dgm:cxn modelId="{21F5E2F3-DF58-473D-8DDE-70BD94FA7D96}" type="presOf" srcId="{E374A23B-AFD0-42D5-A77E-0B06FC021E42}" destId="{598B7DA2-B8EF-41E5-8AC2-BE9771B48A93}" srcOrd="0" destOrd="0" presId="urn:microsoft.com/office/officeart/2016/7/layout/LinearArrowProcessNumbered"/>
    <dgm:cxn modelId="{4EAA3596-02FA-467C-A0E1-227A08437785}" type="presParOf" srcId="{C9E01DDD-FDA5-4C6A-97F2-E6B1F57AEB3E}" destId="{BED269A0-B257-434E-8EB4-09E780586DF0}" srcOrd="0" destOrd="0" presId="urn:microsoft.com/office/officeart/2016/7/layout/LinearArrowProcessNumbered"/>
    <dgm:cxn modelId="{9CF4FDC3-27BD-471E-9939-E85451271EB5}" type="presParOf" srcId="{BED269A0-B257-434E-8EB4-09E780586DF0}" destId="{54E6E5A4-BA04-43DD-907F-1B56B968B797}" srcOrd="0" destOrd="0" presId="urn:microsoft.com/office/officeart/2016/7/layout/LinearArrowProcessNumbered"/>
    <dgm:cxn modelId="{BF457CA9-A532-471B-BB77-86E370465DCC}" type="presParOf" srcId="{BED269A0-B257-434E-8EB4-09E780586DF0}" destId="{1B93CC23-02D6-43F2-8B51-7B5DD76F23D6}" srcOrd="1" destOrd="0" presId="urn:microsoft.com/office/officeart/2016/7/layout/LinearArrowProcessNumbered"/>
    <dgm:cxn modelId="{B66DDE9A-1B70-4E96-ABCA-81CC11CCE22A}" type="presParOf" srcId="{1B93CC23-02D6-43F2-8B51-7B5DD76F23D6}" destId="{2BEDAF3F-19C9-439B-8F7D-D898F30137C7}" srcOrd="0" destOrd="0" presId="urn:microsoft.com/office/officeart/2016/7/layout/LinearArrowProcessNumbered"/>
    <dgm:cxn modelId="{3F4ACD40-80D8-4438-BB5D-9D4A8FEA4123}" type="presParOf" srcId="{1B93CC23-02D6-43F2-8B51-7B5DD76F23D6}" destId="{A23D1D6D-BAD0-4C4A-9400-E2FF0DBDBCC0}" srcOrd="1" destOrd="0" presId="urn:microsoft.com/office/officeart/2016/7/layout/LinearArrowProcessNumbered"/>
    <dgm:cxn modelId="{58486AC2-B611-4467-A48B-6BCC16D06068}" type="presParOf" srcId="{1B93CC23-02D6-43F2-8B51-7B5DD76F23D6}" destId="{372FF597-7D83-44EC-9EF0-A75ACBC770C5}" srcOrd="2" destOrd="0" presId="urn:microsoft.com/office/officeart/2016/7/layout/LinearArrowProcessNumbered"/>
    <dgm:cxn modelId="{66805924-7533-4587-AA9B-A31992F1DB1C}" type="presParOf" srcId="{1B93CC23-02D6-43F2-8B51-7B5DD76F23D6}" destId="{FD702B46-C629-4C46-B3D3-65439FF2529B}" srcOrd="3" destOrd="0" presId="urn:microsoft.com/office/officeart/2016/7/layout/LinearArrowProcessNumbered"/>
    <dgm:cxn modelId="{F358616B-C4D7-4795-BAE3-3CFE1AB31BA1}" type="presParOf" srcId="{BED269A0-B257-434E-8EB4-09E780586DF0}" destId="{7019A8FE-3E2C-4937-9425-2B9AB3FDC0A8}" srcOrd="2" destOrd="0" presId="urn:microsoft.com/office/officeart/2016/7/layout/LinearArrowProcessNumbered"/>
    <dgm:cxn modelId="{2FE7536F-E0A5-43ED-A71C-D376E7CC4E81}" type="presParOf" srcId="{C9E01DDD-FDA5-4C6A-97F2-E6B1F57AEB3E}" destId="{FEE551AA-181C-4381-AADF-80AF859410CA}" srcOrd="1" destOrd="0" presId="urn:microsoft.com/office/officeart/2016/7/layout/LinearArrowProcessNumbered"/>
    <dgm:cxn modelId="{A53FCB7F-F9FD-47CE-9ACD-A0A918DC019E}" type="presParOf" srcId="{C9E01DDD-FDA5-4C6A-97F2-E6B1F57AEB3E}" destId="{0CA49CFE-CB4E-4BB6-9F25-EF55BB3B08FF}" srcOrd="2" destOrd="0" presId="urn:microsoft.com/office/officeart/2016/7/layout/LinearArrowProcessNumbered"/>
    <dgm:cxn modelId="{111C7017-904B-4B26-A27C-C7B86160B95A}" type="presParOf" srcId="{0CA49CFE-CB4E-4BB6-9F25-EF55BB3B08FF}" destId="{A3AB5859-5573-4F60-9B97-5A6D67FC9635}" srcOrd="0" destOrd="0" presId="urn:microsoft.com/office/officeart/2016/7/layout/LinearArrowProcessNumbered"/>
    <dgm:cxn modelId="{720CE0A7-5ADF-45A7-B6E7-18DE913023AD}" type="presParOf" srcId="{0CA49CFE-CB4E-4BB6-9F25-EF55BB3B08FF}" destId="{53ED574C-7776-4C1C-824B-3997DE72A906}" srcOrd="1" destOrd="0" presId="urn:microsoft.com/office/officeart/2016/7/layout/LinearArrowProcessNumbered"/>
    <dgm:cxn modelId="{620AE0CA-B272-4987-B974-1BB2D290C9BC}" type="presParOf" srcId="{53ED574C-7776-4C1C-824B-3997DE72A906}" destId="{A1A6DB7F-2655-45C9-9220-0A73DAF78DB8}" srcOrd="0" destOrd="0" presId="urn:microsoft.com/office/officeart/2016/7/layout/LinearArrowProcessNumbered"/>
    <dgm:cxn modelId="{71151B9B-A0E3-4E2A-BC7F-3CF13FD85BAB}" type="presParOf" srcId="{53ED574C-7776-4C1C-824B-3997DE72A906}" destId="{FEDD2CF5-AF2D-4614-82FB-76B4DE620721}" srcOrd="1" destOrd="0" presId="urn:microsoft.com/office/officeart/2016/7/layout/LinearArrowProcessNumbered"/>
    <dgm:cxn modelId="{29369855-0FF4-43B1-9FA9-B5D41B54559C}" type="presParOf" srcId="{53ED574C-7776-4C1C-824B-3997DE72A906}" destId="{B64F7CC3-EE50-478B-8FE3-C58511DD31E5}" srcOrd="2" destOrd="0" presId="urn:microsoft.com/office/officeart/2016/7/layout/LinearArrowProcessNumbered"/>
    <dgm:cxn modelId="{EE06CFE8-B729-4D1E-8618-EC12A1818F37}" type="presParOf" srcId="{53ED574C-7776-4C1C-824B-3997DE72A906}" destId="{37629EB0-7A51-4ADB-A86D-C6C33F2FFE41}" srcOrd="3" destOrd="0" presId="urn:microsoft.com/office/officeart/2016/7/layout/LinearArrowProcessNumbered"/>
    <dgm:cxn modelId="{5C3F8223-0D0E-4DAE-A9A4-DD93578C75B0}" type="presParOf" srcId="{0CA49CFE-CB4E-4BB6-9F25-EF55BB3B08FF}" destId="{42DEE7B4-52CC-4613-9631-628F64840C49}" srcOrd="2" destOrd="0" presId="urn:microsoft.com/office/officeart/2016/7/layout/LinearArrowProcessNumbered"/>
    <dgm:cxn modelId="{D31139D1-05DB-419F-B1A1-5658A62F9419}" type="presParOf" srcId="{C9E01DDD-FDA5-4C6A-97F2-E6B1F57AEB3E}" destId="{4F42861B-F232-4BB6-A5F3-DDC0343BEB39}" srcOrd="3" destOrd="0" presId="urn:microsoft.com/office/officeart/2016/7/layout/LinearArrowProcessNumbered"/>
    <dgm:cxn modelId="{522FCF66-2DBD-4D15-9BCC-11781C29F032}" type="presParOf" srcId="{C9E01DDD-FDA5-4C6A-97F2-E6B1F57AEB3E}" destId="{AA0B01EB-FD8D-4417-84F8-EB82585A12C2}" srcOrd="4" destOrd="0" presId="urn:microsoft.com/office/officeart/2016/7/layout/LinearArrowProcessNumbered"/>
    <dgm:cxn modelId="{65338121-6304-46CC-AAC9-2980E370892A}" type="presParOf" srcId="{AA0B01EB-FD8D-4417-84F8-EB82585A12C2}" destId="{46DB3FA7-1FD0-441E-BE8B-75CA5CB10AA3}" srcOrd="0" destOrd="0" presId="urn:microsoft.com/office/officeart/2016/7/layout/LinearArrowProcessNumbered"/>
    <dgm:cxn modelId="{98FA1974-7DBA-4F33-B784-3B84037D3F06}" type="presParOf" srcId="{AA0B01EB-FD8D-4417-84F8-EB82585A12C2}" destId="{A64E924D-6195-43CE-B29D-EFFF0878F413}" srcOrd="1" destOrd="0" presId="urn:microsoft.com/office/officeart/2016/7/layout/LinearArrowProcessNumbered"/>
    <dgm:cxn modelId="{6AAEB3ED-F71D-437D-A871-694CEECF8F46}" type="presParOf" srcId="{A64E924D-6195-43CE-B29D-EFFF0878F413}" destId="{A596CA12-D3D1-4E0B-A51E-177CC02CBDFF}" srcOrd="0" destOrd="0" presId="urn:microsoft.com/office/officeart/2016/7/layout/LinearArrowProcessNumbered"/>
    <dgm:cxn modelId="{7BEC0469-69FE-45C1-A3EF-D2D3ACDB3002}" type="presParOf" srcId="{A64E924D-6195-43CE-B29D-EFFF0878F413}" destId="{EC9D40BA-274E-4EB8-BE69-076F828BF5D8}" srcOrd="1" destOrd="0" presId="urn:microsoft.com/office/officeart/2016/7/layout/LinearArrowProcessNumbered"/>
    <dgm:cxn modelId="{AF6AA84B-CF84-41A6-AF3F-52A9FCF67316}" type="presParOf" srcId="{A64E924D-6195-43CE-B29D-EFFF0878F413}" destId="{76E4F1EC-8591-4414-AB5D-FB783F823914}" srcOrd="2" destOrd="0" presId="urn:microsoft.com/office/officeart/2016/7/layout/LinearArrowProcessNumbered"/>
    <dgm:cxn modelId="{2C5E96BA-2F44-4A98-9B97-9A62551C253E}" type="presParOf" srcId="{A64E924D-6195-43CE-B29D-EFFF0878F413}" destId="{D30D0A57-1596-442B-A1E5-EE10ABBB80A4}" srcOrd="3" destOrd="0" presId="urn:microsoft.com/office/officeart/2016/7/layout/LinearArrowProcessNumbered"/>
    <dgm:cxn modelId="{D377AA8A-7182-4FFB-8AC5-71A172960D2D}" type="presParOf" srcId="{AA0B01EB-FD8D-4417-84F8-EB82585A12C2}" destId="{0209ED35-3819-41DE-91A3-A71A78BAAEB7}" srcOrd="2" destOrd="0" presId="urn:microsoft.com/office/officeart/2016/7/layout/LinearArrowProcessNumbered"/>
    <dgm:cxn modelId="{DCF804E6-5B87-454B-9BFC-7D0934957136}" type="presParOf" srcId="{C9E01DDD-FDA5-4C6A-97F2-E6B1F57AEB3E}" destId="{A0C71DF5-D10E-4987-997A-4C061FB2C73C}" srcOrd="5" destOrd="0" presId="urn:microsoft.com/office/officeart/2016/7/layout/LinearArrowProcessNumbered"/>
    <dgm:cxn modelId="{5F0CB76F-8D7A-40C0-A871-42E8B8707000}" type="presParOf" srcId="{C9E01DDD-FDA5-4C6A-97F2-E6B1F57AEB3E}" destId="{2F467502-DBD7-4D71-8188-983D82F28010}" srcOrd="6" destOrd="0" presId="urn:microsoft.com/office/officeart/2016/7/layout/LinearArrowProcessNumbered"/>
    <dgm:cxn modelId="{CDA4CB3F-D7B5-4600-8006-06C09179A44F}" type="presParOf" srcId="{2F467502-DBD7-4D71-8188-983D82F28010}" destId="{4329DBF3-F002-42F0-ACA7-0B3CA042996C}" srcOrd="0" destOrd="0" presId="urn:microsoft.com/office/officeart/2016/7/layout/LinearArrowProcessNumbered"/>
    <dgm:cxn modelId="{8882242A-47F7-4C15-BC58-FE5D739CF026}" type="presParOf" srcId="{2F467502-DBD7-4D71-8188-983D82F28010}" destId="{99CF67DE-933C-465E-9729-7D7C212402A6}" srcOrd="1" destOrd="0" presId="urn:microsoft.com/office/officeart/2016/7/layout/LinearArrowProcessNumbered"/>
    <dgm:cxn modelId="{B96FAA42-A5B8-46A3-A4D0-CDFA333871BA}" type="presParOf" srcId="{99CF67DE-933C-465E-9729-7D7C212402A6}" destId="{72091C3E-FC71-49B0-BAE9-F98970DDC90F}" srcOrd="0" destOrd="0" presId="urn:microsoft.com/office/officeart/2016/7/layout/LinearArrowProcessNumbered"/>
    <dgm:cxn modelId="{0E1BCE26-1245-4C28-B861-A5EEB7334498}" type="presParOf" srcId="{99CF67DE-933C-465E-9729-7D7C212402A6}" destId="{5D4EF2AC-E95D-48C4-B4F3-9F676DA93E49}" srcOrd="1" destOrd="0" presId="urn:microsoft.com/office/officeart/2016/7/layout/LinearArrowProcessNumbered"/>
    <dgm:cxn modelId="{AFAA3986-618F-4855-B019-88631DBB9A75}" type="presParOf" srcId="{99CF67DE-933C-465E-9729-7D7C212402A6}" destId="{16EE367C-43DB-4F83-884D-DFBA452AA379}" srcOrd="2" destOrd="0" presId="urn:microsoft.com/office/officeart/2016/7/layout/LinearArrowProcessNumbered"/>
    <dgm:cxn modelId="{CF06FD38-9A18-4033-87B4-4226CE4EF83D}" type="presParOf" srcId="{99CF67DE-933C-465E-9729-7D7C212402A6}" destId="{7F4D3323-BBE6-4E3F-9622-C3B1DBE090F8}" srcOrd="3" destOrd="0" presId="urn:microsoft.com/office/officeart/2016/7/layout/LinearArrowProcessNumbered"/>
    <dgm:cxn modelId="{099FC829-5A42-48DF-A1B6-9FE3DA9D9AF9}" type="presParOf" srcId="{2F467502-DBD7-4D71-8188-983D82F28010}" destId="{4E926320-D3F0-469A-9A7A-8A8FBBB6EA50}" srcOrd="2" destOrd="0" presId="urn:microsoft.com/office/officeart/2016/7/layout/LinearArrowProcessNumbered"/>
    <dgm:cxn modelId="{E7995A89-8F0D-4485-8840-5A18D6D390D0}" type="presParOf" srcId="{C9E01DDD-FDA5-4C6A-97F2-E6B1F57AEB3E}" destId="{72AC204B-28A5-493E-84E2-5DC2AF39680C}" srcOrd="7" destOrd="0" presId="urn:microsoft.com/office/officeart/2016/7/layout/LinearArrowProcessNumbered"/>
    <dgm:cxn modelId="{D6AAD16E-42D9-4083-B803-781828F34370}" type="presParOf" srcId="{C9E01DDD-FDA5-4C6A-97F2-E6B1F57AEB3E}" destId="{5431764F-AAC8-437F-A27B-979680FE3C93}" srcOrd="8" destOrd="0" presId="urn:microsoft.com/office/officeart/2016/7/layout/LinearArrowProcessNumbered"/>
    <dgm:cxn modelId="{E59347FD-0C5F-448D-B1CB-F3DD7FBD5EF9}" type="presParOf" srcId="{5431764F-AAC8-437F-A27B-979680FE3C93}" destId="{2B7F6BA2-F083-4F9D-90E1-8D8823394E5B}" srcOrd="0" destOrd="0" presId="urn:microsoft.com/office/officeart/2016/7/layout/LinearArrowProcessNumbered"/>
    <dgm:cxn modelId="{B2E3FFFF-092E-4773-9775-88CCAAB0B451}" type="presParOf" srcId="{5431764F-AAC8-437F-A27B-979680FE3C93}" destId="{3FA1B1FF-AEE7-4256-842B-0D8A92F8CC48}" srcOrd="1" destOrd="0" presId="urn:microsoft.com/office/officeart/2016/7/layout/LinearArrowProcessNumbered"/>
    <dgm:cxn modelId="{899AD43D-1196-4C6C-873B-887A2BFA2FDE}" type="presParOf" srcId="{3FA1B1FF-AEE7-4256-842B-0D8A92F8CC48}" destId="{AA6A1188-BE97-4CF3-83C4-4D9523F53656}" srcOrd="0" destOrd="0" presId="urn:microsoft.com/office/officeart/2016/7/layout/LinearArrowProcessNumbered"/>
    <dgm:cxn modelId="{624C0D73-1F6E-4021-98BB-95B29982F714}" type="presParOf" srcId="{3FA1B1FF-AEE7-4256-842B-0D8A92F8CC48}" destId="{3CE7A45D-3E55-4C83-9C08-1F3ACA4379F2}" srcOrd="1" destOrd="0" presId="urn:microsoft.com/office/officeart/2016/7/layout/LinearArrowProcessNumbered"/>
    <dgm:cxn modelId="{C8FBF008-6C06-4828-A5E4-4DBAE84753CB}" type="presParOf" srcId="{3FA1B1FF-AEE7-4256-842B-0D8A92F8CC48}" destId="{0CA1C2E9-E8BC-49D4-84F0-CB64B61FB9C6}" srcOrd="2" destOrd="0" presId="urn:microsoft.com/office/officeart/2016/7/layout/LinearArrowProcessNumbered"/>
    <dgm:cxn modelId="{E1769D7B-D014-4EA7-A640-870603BFC1EB}" type="presParOf" srcId="{3FA1B1FF-AEE7-4256-842B-0D8A92F8CC48}" destId="{F358A982-CA4B-4094-9EAE-0B1BD773407E}" srcOrd="3" destOrd="0" presId="urn:microsoft.com/office/officeart/2016/7/layout/LinearArrowProcessNumbered"/>
    <dgm:cxn modelId="{A808F254-E6B1-4CC8-881B-AD1ADF7A9754}" type="presParOf" srcId="{5431764F-AAC8-437F-A27B-979680FE3C93}" destId="{598B7DA2-B8EF-41E5-8AC2-BE9771B48A93}" srcOrd="2" destOrd="0" presId="urn:microsoft.com/office/officeart/2016/7/layout/LinearArrowProcessNumbered"/>
    <dgm:cxn modelId="{3DEEFEC0-0C19-4CD1-8AD6-5DC3D2825B67}" type="presParOf" srcId="{C9E01DDD-FDA5-4C6A-97F2-E6B1F57AEB3E}" destId="{E8702911-D742-4451-9DE7-7FE736D7990F}" srcOrd="9" destOrd="0" presId="urn:microsoft.com/office/officeart/2016/7/layout/LinearArrowProcessNumbered"/>
    <dgm:cxn modelId="{7F9D1045-672C-4210-A728-9E204DC18649}" type="presParOf" srcId="{C9E01DDD-FDA5-4C6A-97F2-E6B1F57AEB3E}" destId="{5B4B41F5-202F-4B34-968E-55C2C7425DB2}" srcOrd="10" destOrd="0" presId="urn:microsoft.com/office/officeart/2016/7/layout/LinearArrowProcessNumbered"/>
    <dgm:cxn modelId="{51AAB945-7B4B-4A9C-A3D9-E70367CDE406}" type="presParOf" srcId="{5B4B41F5-202F-4B34-968E-55C2C7425DB2}" destId="{B72EEAA5-6600-4968-B5A9-A7AF6F81E4BB}" srcOrd="0" destOrd="0" presId="urn:microsoft.com/office/officeart/2016/7/layout/LinearArrowProcessNumbered"/>
    <dgm:cxn modelId="{A4932313-556C-41DD-9747-4BFE85895493}" type="presParOf" srcId="{5B4B41F5-202F-4B34-968E-55C2C7425DB2}" destId="{5FEFFF7F-BE58-4336-B409-E9BEB3FFF0C8}" srcOrd="1" destOrd="0" presId="urn:microsoft.com/office/officeart/2016/7/layout/LinearArrowProcessNumbered"/>
    <dgm:cxn modelId="{974AC1CB-6812-4295-B434-C1E8F49623F7}" type="presParOf" srcId="{5FEFFF7F-BE58-4336-B409-E9BEB3FFF0C8}" destId="{81FEFD6E-D1F5-40E8-B27A-D1B047B62885}" srcOrd="0" destOrd="0" presId="urn:microsoft.com/office/officeart/2016/7/layout/LinearArrowProcessNumbered"/>
    <dgm:cxn modelId="{8CC703BB-76B3-4828-B4AD-A909D8FE7D83}" type="presParOf" srcId="{5FEFFF7F-BE58-4336-B409-E9BEB3FFF0C8}" destId="{C5C53B4C-D348-4501-B335-3C482F2C20D1}" srcOrd="1" destOrd="0" presId="urn:microsoft.com/office/officeart/2016/7/layout/LinearArrowProcessNumbered"/>
    <dgm:cxn modelId="{732406AB-E9A9-40A5-8B58-47EA4664FB7A}" type="presParOf" srcId="{5FEFFF7F-BE58-4336-B409-E9BEB3FFF0C8}" destId="{F33CD0C4-B8C4-442F-AEB2-A2C1028C9304}" srcOrd="2" destOrd="0" presId="urn:microsoft.com/office/officeart/2016/7/layout/LinearArrowProcessNumbered"/>
    <dgm:cxn modelId="{0FB13035-6144-49A7-BBED-8077906BFED5}" type="presParOf" srcId="{5FEFFF7F-BE58-4336-B409-E9BEB3FFF0C8}" destId="{530E868A-8915-4472-943A-8A1338A50CBD}" srcOrd="3" destOrd="0" presId="urn:microsoft.com/office/officeart/2016/7/layout/LinearArrowProcessNumbered"/>
    <dgm:cxn modelId="{512D7A55-8C20-4D5C-AA63-6C0832E0C3A8}" type="presParOf" srcId="{5B4B41F5-202F-4B34-968E-55C2C7425DB2}" destId="{8CEB5C88-939A-46B7-9529-DBEA2DA25E7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6AAD2-FE8C-46DC-A63F-E627FF04F4C8}">
      <dsp:nvSpPr>
        <dsp:cNvPr id="0" name=""/>
        <dsp:cNvSpPr/>
      </dsp:nvSpPr>
      <dsp:spPr>
        <a:xfrm>
          <a:off x="208676" y="1336711"/>
          <a:ext cx="1154039" cy="1154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1D9A8-EB46-47D2-92DB-2A6A9C5CCC23}">
      <dsp:nvSpPr>
        <dsp:cNvPr id="0" name=""/>
        <dsp:cNvSpPr/>
      </dsp:nvSpPr>
      <dsp:spPr>
        <a:xfrm>
          <a:off x="451024" y="1579059"/>
          <a:ext cx="669343" cy="669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9CE9-4554-4E6A-9F15-B07B91CB7F5B}">
      <dsp:nvSpPr>
        <dsp:cNvPr id="0" name=""/>
        <dsp:cNvSpPr/>
      </dsp:nvSpPr>
      <dsp:spPr>
        <a:xfrm>
          <a:off x="1610010" y="1336711"/>
          <a:ext cx="2720236" cy="11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Whitespace and Indentation</a:t>
          </a:r>
          <a:r>
            <a:rPr lang="en-US" sz="2000" kern="1200" dirty="0"/>
            <a:t>: Python uses </a:t>
          </a:r>
          <a:r>
            <a:rPr lang="en-US" sz="2000" u="sng" kern="1200" dirty="0"/>
            <a:t>indentation</a:t>
          </a:r>
          <a:r>
            <a:rPr lang="en-US" sz="2000" kern="1200" dirty="0"/>
            <a:t> to define code blocks, such as loops and conditional statements.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Consistent indentation </a:t>
          </a:r>
          <a:r>
            <a:rPr lang="en-US" sz="2000" kern="1200" dirty="0"/>
            <a:t>is essential for the code to be valid and execute correctly.</a:t>
          </a:r>
        </a:p>
      </dsp:txBody>
      <dsp:txXfrm>
        <a:off x="1610010" y="1336711"/>
        <a:ext cx="2720236" cy="1154039"/>
      </dsp:txXfrm>
    </dsp:sp>
    <dsp:sp modelId="{2FB1C919-C764-4932-B9ED-5B292318952F}">
      <dsp:nvSpPr>
        <dsp:cNvPr id="0" name=""/>
        <dsp:cNvSpPr/>
      </dsp:nvSpPr>
      <dsp:spPr>
        <a:xfrm>
          <a:off x="4804227" y="1336711"/>
          <a:ext cx="1154039" cy="1154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D2846-95AC-42A1-88C9-96A5F7B069E4}">
      <dsp:nvSpPr>
        <dsp:cNvPr id="0" name=""/>
        <dsp:cNvSpPr/>
      </dsp:nvSpPr>
      <dsp:spPr>
        <a:xfrm>
          <a:off x="5046576" y="1579059"/>
          <a:ext cx="669343" cy="669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6750-B7DD-4916-ABFA-9F176BA95F74}">
      <dsp:nvSpPr>
        <dsp:cNvPr id="0" name=""/>
        <dsp:cNvSpPr/>
      </dsp:nvSpPr>
      <dsp:spPr>
        <a:xfrm>
          <a:off x="6205562" y="1336711"/>
          <a:ext cx="2720236" cy="11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Comments</a:t>
          </a:r>
          <a:r>
            <a:rPr lang="en-US" sz="2000" kern="1200" dirty="0"/>
            <a:t>: Comments in Python start with the # symbol and are used to provide explanations or notes within the code.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205562" y="1336711"/>
        <a:ext cx="2720236" cy="1154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3EA03-361C-4925-B66A-664E980A278C}">
      <dsp:nvSpPr>
        <dsp:cNvPr id="0" name=""/>
        <dsp:cNvSpPr/>
      </dsp:nvSpPr>
      <dsp:spPr>
        <a:xfrm>
          <a:off x="26178" y="678690"/>
          <a:ext cx="788129" cy="78812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D5C81-C1B3-4265-AEA3-1ED6DB1E96D4}">
      <dsp:nvSpPr>
        <dsp:cNvPr id="0" name=""/>
        <dsp:cNvSpPr/>
      </dsp:nvSpPr>
      <dsp:spPr>
        <a:xfrm>
          <a:off x="191685" y="844197"/>
          <a:ext cx="457115" cy="45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336A-22EB-468D-BAFB-6353057CBEA1}">
      <dsp:nvSpPr>
        <dsp:cNvPr id="0" name=""/>
        <dsp:cNvSpPr/>
      </dsp:nvSpPr>
      <dsp:spPr>
        <a:xfrm>
          <a:off x="983192" y="678690"/>
          <a:ext cx="1857734" cy="788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Importing Modules</a:t>
          </a:r>
          <a:r>
            <a:rPr lang="en-IN" sz="1400" kern="1200" dirty="0"/>
            <a:t>: using the import statement to access additional functionalities.</a:t>
          </a:r>
          <a:endParaRPr lang="en-US" sz="1400" kern="1200" dirty="0"/>
        </a:p>
      </dsp:txBody>
      <dsp:txXfrm>
        <a:off x="983192" y="678690"/>
        <a:ext cx="1857734" cy="788129"/>
      </dsp:txXfrm>
    </dsp:sp>
    <dsp:sp modelId="{810483AC-0EDC-40A3-A9E4-290EE2B57F6A}">
      <dsp:nvSpPr>
        <dsp:cNvPr id="0" name=""/>
        <dsp:cNvSpPr/>
      </dsp:nvSpPr>
      <dsp:spPr>
        <a:xfrm>
          <a:off x="3164624" y="678690"/>
          <a:ext cx="788129" cy="78812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AD2-61B4-4A7F-9056-ECE8E811A402}">
      <dsp:nvSpPr>
        <dsp:cNvPr id="0" name=""/>
        <dsp:cNvSpPr/>
      </dsp:nvSpPr>
      <dsp:spPr>
        <a:xfrm>
          <a:off x="3330131" y="844197"/>
          <a:ext cx="457115" cy="45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00F8B-2868-4A18-8333-69988F63C6A3}">
      <dsp:nvSpPr>
        <dsp:cNvPr id="0" name=""/>
        <dsp:cNvSpPr/>
      </dsp:nvSpPr>
      <dsp:spPr>
        <a:xfrm>
          <a:off x="4121639" y="678690"/>
          <a:ext cx="1857734" cy="788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Virtual Environments</a:t>
          </a:r>
          <a:r>
            <a:rPr lang="en-IN" sz="1400" kern="1200" dirty="0"/>
            <a:t>: Virtual environments allow you to create isolated Python environments for different projects, </a:t>
          </a:r>
          <a:endParaRPr lang="en-US" sz="1400" kern="1200" dirty="0"/>
        </a:p>
      </dsp:txBody>
      <dsp:txXfrm>
        <a:off x="4121639" y="678690"/>
        <a:ext cx="1857734" cy="788129"/>
      </dsp:txXfrm>
    </dsp:sp>
    <dsp:sp modelId="{FEEAB9E6-6E79-425B-8DED-3F2A9E6E5668}">
      <dsp:nvSpPr>
        <dsp:cNvPr id="0" name=""/>
        <dsp:cNvSpPr/>
      </dsp:nvSpPr>
      <dsp:spPr>
        <a:xfrm>
          <a:off x="6303070" y="678690"/>
          <a:ext cx="788129" cy="78812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ABD91-564F-433B-B8C7-055F6F24A6C3}">
      <dsp:nvSpPr>
        <dsp:cNvPr id="0" name=""/>
        <dsp:cNvSpPr/>
      </dsp:nvSpPr>
      <dsp:spPr>
        <a:xfrm>
          <a:off x="6468577" y="844197"/>
          <a:ext cx="457115" cy="45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84D3-99E4-40A4-9BC3-F38FC045E70F}">
      <dsp:nvSpPr>
        <dsp:cNvPr id="0" name=""/>
        <dsp:cNvSpPr/>
      </dsp:nvSpPr>
      <dsp:spPr>
        <a:xfrm>
          <a:off x="7260085" y="678690"/>
          <a:ext cx="1857734" cy="788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Package Installation</a:t>
          </a:r>
          <a:r>
            <a:rPr lang="en-IN" sz="1400" kern="1200" dirty="0"/>
            <a:t>: using the package manager pip. For example, pip install </a:t>
          </a:r>
          <a:r>
            <a:rPr lang="en-IN" sz="1400" kern="1200" dirty="0" err="1"/>
            <a:t>package_name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7260085" y="678690"/>
        <a:ext cx="1857734" cy="788129"/>
      </dsp:txXfrm>
    </dsp:sp>
    <dsp:sp modelId="{1C1EBB65-2358-4225-A9B1-3493D73ECFE5}">
      <dsp:nvSpPr>
        <dsp:cNvPr id="0" name=""/>
        <dsp:cNvSpPr/>
      </dsp:nvSpPr>
      <dsp:spPr>
        <a:xfrm>
          <a:off x="26178" y="2067686"/>
          <a:ext cx="788129" cy="78812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26680-0D42-4639-AFD7-C61F1DE296BF}">
      <dsp:nvSpPr>
        <dsp:cNvPr id="0" name=""/>
        <dsp:cNvSpPr/>
      </dsp:nvSpPr>
      <dsp:spPr>
        <a:xfrm>
          <a:off x="191685" y="2233193"/>
          <a:ext cx="457115" cy="45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DB35-3429-45B4-8030-3BCF8EA7E458}">
      <dsp:nvSpPr>
        <dsp:cNvPr id="0" name=""/>
        <dsp:cNvSpPr/>
      </dsp:nvSpPr>
      <dsp:spPr>
        <a:xfrm>
          <a:off x="983192" y="2067686"/>
          <a:ext cx="1857734" cy="788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Debugging</a:t>
          </a:r>
          <a:r>
            <a:rPr lang="en-IN" sz="1400" kern="1200" dirty="0"/>
            <a:t>: Python provides various tools for debugging, including print statements, </a:t>
          </a:r>
          <a:r>
            <a:rPr lang="en-IN" sz="1400" kern="1200" dirty="0" err="1"/>
            <a:t>pdb</a:t>
          </a:r>
          <a:r>
            <a:rPr lang="en-IN" sz="1400" kern="1200" dirty="0"/>
            <a:t> (Python Debugger), and IDE/debugger integration.</a:t>
          </a:r>
          <a:endParaRPr lang="en-US" sz="1400" kern="1200" dirty="0"/>
        </a:p>
      </dsp:txBody>
      <dsp:txXfrm>
        <a:off x="983192" y="2067686"/>
        <a:ext cx="1857734" cy="788129"/>
      </dsp:txXfrm>
    </dsp:sp>
    <dsp:sp modelId="{61F81C9E-39EE-4733-9522-4A087CF6B3FD}">
      <dsp:nvSpPr>
        <dsp:cNvPr id="0" name=""/>
        <dsp:cNvSpPr/>
      </dsp:nvSpPr>
      <dsp:spPr>
        <a:xfrm>
          <a:off x="3164624" y="2067686"/>
          <a:ext cx="788129" cy="78812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FDE63-1D1B-4AFA-8F4A-B73ED6A88E0F}">
      <dsp:nvSpPr>
        <dsp:cNvPr id="0" name=""/>
        <dsp:cNvSpPr/>
      </dsp:nvSpPr>
      <dsp:spPr>
        <a:xfrm>
          <a:off x="3330131" y="2233193"/>
          <a:ext cx="457115" cy="45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A0F31-C71E-432F-84C1-CB40261E6563}">
      <dsp:nvSpPr>
        <dsp:cNvPr id="0" name=""/>
        <dsp:cNvSpPr/>
      </dsp:nvSpPr>
      <dsp:spPr>
        <a:xfrm>
          <a:off x="4121639" y="2067686"/>
          <a:ext cx="1857734" cy="788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Code Formatting</a:t>
          </a:r>
          <a:r>
            <a:rPr lang="en-IN" sz="1400" kern="1200" dirty="0"/>
            <a:t>: Following Python's PEP 8 style guide enhances code readability and maintainability.</a:t>
          </a:r>
          <a:endParaRPr lang="en-US" sz="1400" kern="1200" dirty="0"/>
        </a:p>
      </dsp:txBody>
      <dsp:txXfrm>
        <a:off x="4121639" y="2067686"/>
        <a:ext cx="1857734" cy="788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DAF3F-19C9-439B-8F7D-D898F30137C7}">
      <dsp:nvSpPr>
        <dsp:cNvPr id="0" name=""/>
        <dsp:cNvSpPr/>
      </dsp:nvSpPr>
      <dsp:spPr>
        <a:xfrm>
          <a:off x="768597" y="449314"/>
          <a:ext cx="607745" cy="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1D6D-BAD0-4C4A-9400-E2FF0DBDBCC0}">
      <dsp:nvSpPr>
        <dsp:cNvPr id="0" name=""/>
        <dsp:cNvSpPr/>
      </dsp:nvSpPr>
      <dsp:spPr>
        <a:xfrm>
          <a:off x="1412807" y="398249"/>
          <a:ext cx="69890" cy="131400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070414"/>
            <a:satOff val="-2063"/>
            <a:lumOff val="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0414"/>
              <a:satOff val="-2063"/>
              <a:lumOff val="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FF597-7D83-44EC-9EF0-A75ACBC770C5}">
      <dsp:nvSpPr>
        <dsp:cNvPr id="0" name=""/>
        <dsp:cNvSpPr/>
      </dsp:nvSpPr>
      <dsp:spPr>
        <a:xfrm>
          <a:off x="410425" y="167146"/>
          <a:ext cx="564407" cy="5644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93080" y="249801"/>
        <a:ext cx="399097" cy="399097"/>
      </dsp:txXfrm>
    </dsp:sp>
    <dsp:sp modelId="{7019A8FE-3E2C-4937-9425-2B9AB3FDC0A8}">
      <dsp:nvSpPr>
        <dsp:cNvPr id="0" name=""/>
        <dsp:cNvSpPr/>
      </dsp:nvSpPr>
      <dsp:spPr>
        <a:xfrm>
          <a:off x="8915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2140827"/>
            <a:satOff val="-4127"/>
            <a:lumOff val="16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140827"/>
              <a:satOff val="-4127"/>
              <a:lumOff val="1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Iterative Development</a:t>
          </a:r>
          <a:r>
            <a:rPr lang="en-US" sz="1100" b="0" kern="1200" dirty="0"/>
            <a:t>: The pragmatic approach emphasizes iterative development, where code is frequently tested and refined in small increments to quickly address issues and incorporate feedback.</a:t>
          </a:r>
          <a:endParaRPr lang="en-US" sz="1100" kern="1200" dirty="0"/>
        </a:p>
      </dsp:txBody>
      <dsp:txXfrm>
        <a:off x="8915" y="1170638"/>
        <a:ext cx="1367426" cy="2490640"/>
      </dsp:txXfrm>
    </dsp:sp>
    <dsp:sp modelId="{A1A6DB7F-2655-45C9-9220-0A73DAF78DB8}">
      <dsp:nvSpPr>
        <dsp:cNvPr id="0" name=""/>
        <dsp:cNvSpPr/>
      </dsp:nvSpPr>
      <dsp:spPr>
        <a:xfrm>
          <a:off x="1528278" y="449314"/>
          <a:ext cx="1367426" cy="71"/>
        </a:xfrm>
        <a:prstGeom prst="rect">
          <a:avLst/>
        </a:prstGeom>
        <a:solidFill>
          <a:schemeClr val="accent3">
            <a:tint val="40000"/>
            <a:alpha val="90000"/>
            <a:hueOff val="3211241"/>
            <a:satOff val="-6190"/>
            <a:lumOff val="24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211241"/>
              <a:satOff val="-6190"/>
              <a:lumOff val="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2CF5-AF2D-4614-82FB-76B4DE620721}">
      <dsp:nvSpPr>
        <dsp:cNvPr id="0" name=""/>
        <dsp:cNvSpPr/>
      </dsp:nvSpPr>
      <dsp:spPr>
        <a:xfrm>
          <a:off x="2932170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4281655"/>
            <a:satOff val="-8254"/>
            <a:lumOff val="32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281655"/>
              <a:satOff val="-8254"/>
              <a:lumOff val="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F7CC3-EE50-478B-8FE3-C58511DD31E5}">
      <dsp:nvSpPr>
        <dsp:cNvPr id="0" name=""/>
        <dsp:cNvSpPr/>
      </dsp:nvSpPr>
      <dsp:spPr>
        <a:xfrm>
          <a:off x="1929788" y="167146"/>
          <a:ext cx="564407" cy="564407"/>
        </a:xfrm>
        <a:prstGeom prst="ellipse">
          <a:avLst/>
        </a:prstGeom>
        <a:solidFill>
          <a:schemeClr val="accent3">
            <a:hueOff val="3519069"/>
            <a:satOff val="-8018"/>
            <a:lumOff val="3216"/>
            <a:alphaOff val="0"/>
          </a:schemeClr>
        </a:solidFill>
        <a:ln w="12700" cap="flat" cmpd="sng" algn="ctr">
          <a:solidFill>
            <a:schemeClr val="accent3">
              <a:hueOff val="3519069"/>
              <a:satOff val="-8018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12443" y="249801"/>
        <a:ext cx="399097" cy="399097"/>
      </dsp:txXfrm>
    </dsp:sp>
    <dsp:sp modelId="{42DEE7B4-52CC-4613-9631-628F64840C49}">
      <dsp:nvSpPr>
        <dsp:cNvPr id="0" name=""/>
        <dsp:cNvSpPr/>
      </dsp:nvSpPr>
      <dsp:spPr>
        <a:xfrm>
          <a:off x="1528278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5352069"/>
            <a:satOff val="-10317"/>
            <a:lumOff val="4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352069"/>
              <a:satOff val="-10317"/>
              <a:lumOff val="4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Avoiding Over-Engineering</a:t>
          </a:r>
          <a:r>
            <a:rPr lang="en-US" sz="1100" b="0" kern="1200" dirty="0"/>
            <a:t>: Pragmatic development discourages over-engineering and unnecessary complexity. Developers focus on delivering the most important features and avoiding premature optimization.</a:t>
          </a:r>
          <a:endParaRPr lang="en-US" sz="1100" kern="1200" dirty="0"/>
        </a:p>
      </dsp:txBody>
      <dsp:txXfrm>
        <a:off x="1528278" y="1170638"/>
        <a:ext cx="1367426" cy="2490640"/>
      </dsp:txXfrm>
    </dsp:sp>
    <dsp:sp modelId="{A596CA12-D3D1-4E0B-A51E-177CC02CBDFF}">
      <dsp:nvSpPr>
        <dsp:cNvPr id="0" name=""/>
        <dsp:cNvSpPr/>
      </dsp:nvSpPr>
      <dsp:spPr>
        <a:xfrm>
          <a:off x="3047641" y="449314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6422483"/>
            <a:satOff val="-12380"/>
            <a:lumOff val="48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422483"/>
              <a:satOff val="-12380"/>
              <a:lumOff val="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40BA-274E-4EB8-BE69-076F828BF5D8}">
      <dsp:nvSpPr>
        <dsp:cNvPr id="0" name=""/>
        <dsp:cNvSpPr/>
      </dsp:nvSpPr>
      <dsp:spPr>
        <a:xfrm>
          <a:off x="4451533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7492896"/>
            <a:satOff val="-14444"/>
            <a:lumOff val="56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492896"/>
              <a:satOff val="-14444"/>
              <a:lumOff val="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F1EC-8591-4414-AB5D-FB783F823914}">
      <dsp:nvSpPr>
        <dsp:cNvPr id="0" name=""/>
        <dsp:cNvSpPr/>
      </dsp:nvSpPr>
      <dsp:spPr>
        <a:xfrm>
          <a:off x="3449151" y="167146"/>
          <a:ext cx="564407" cy="564407"/>
        </a:xfrm>
        <a:prstGeom prst="ellipse">
          <a:avLst/>
        </a:prstGeom>
        <a:solidFill>
          <a:schemeClr val="accent3">
            <a:hueOff val="7038137"/>
            <a:satOff val="-16035"/>
            <a:lumOff val="6432"/>
            <a:alphaOff val="0"/>
          </a:schemeClr>
        </a:solidFill>
        <a:ln w="12700" cap="flat" cmpd="sng" algn="ctr">
          <a:solidFill>
            <a:schemeClr val="accent3">
              <a:hueOff val="7038137"/>
              <a:satOff val="-16035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31806" y="249801"/>
        <a:ext cx="399097" cy="399097"/>
      </dsp:txXfrm>
    </dsp:sp>
    <dsp:sp modelId="{0209ED35-3819-41DE-91A3-A71A78BAAEB7}">
      <dsp:nvSpPr>
        <dsp:cNvPr id="0" name=""/>
        <dsp:cNvSpPr/>
      </dsp:nvSpPr>
      <dsp:spPr>
        <a:xfrm>
          <a:off x="3047641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8563310"/>
            <a:satOff val="-16507"/>
            <a:lumOff val="65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563310"/>
              <a:satOff val="-16507"/>
              <a:lumOff val="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Flexibility and Adaptability</a:t>
          </a:r>
          <a:r>
            <a:rPr lang="en-US" sz="1100" b="0" kern="1200" dirty="0"/>
            <a:t>: Pragmatic developers prioritize adaptability and flexibility, embracing changes in requirements and technologies to meet evolving needs.</a:t>
          </a:r>
          <a:endParaRPr lang="en-US" sz="1100" kern="1200" dirty="0"/>
        </a:p>
      </dsp:txBody>
      <dsp:txXfrm>
        <a:off x="3047641" y="1170638"/>
        <a:ext cx="1367426" cy="2490640"/>
      </dsp:txXfrm>
    </dsp:sp>
    <dsp:sp modelId="{72091C3E-FC71-49B0-BAE9-F98970DDC90F}">
      <dsp:nvSpPr>
        <dsp:cNvPr id="0" name=""/>
        <dsp:cNvSpPr/>
      </dsp:nvSpPr>
      <dsp:spPr>
        <a:xfrm>
          <a:off x="4567005" y="449314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9633724"/>
            <a:satOff val="-18571"/>
            <a:lumOff val="73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633724"/>
              <a:satOff val="-18571"/>
              <a:lumOff val="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EF2AC-E95D-48C4-B4F3-9F676DA93E49}">
      <dsp:nvSpPr>
        <dsp:cNvPr id="0" name=""/>
        <dsp:cNvSpPr/>
      </dsp:nvSpPr>
      <dsp:spPr>
        <a:xfrm>
          <a:off x="5970896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0704138"/>
            <a:satOff val="-20634"/>
            <a:lumOff val="8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04138"/>
              <a:satOff val="-20634"/>
              <a:lumOff val="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E367C-43DB-4F83-884D-DFBA452AA379}">
      <dsp:nvSpPr>
        <dsp:cNvPr id="0" name=""/>
        <dsp:cNvSpPr/>
      </dsp:nvSpPr>
      <dsp:spPr>
        <a:xfrm>
          <a:off x="4968514" y="167146"/>
          <a:ext cx="564407" cy="564407"/>
        </a:xfrm>
        <a:prstGeom prst="ellipse">
          <a:avLst/>
        </a:prstGeom>
        <a:solidFill>
          <a:schemeClr val="accent3">
            <a:hueOff val="10557206"/>
            <a:satOff val="-24053"/>
            <a:lumOff val="9648"/>
            <a:alphaOff val="0"/>
          </a:schemeClr>
        </a:solidFill>
        <a:ln w="12700" cap="flat" cmpd="sng" algn="ctr">
          <a:solidFill>
            <a:schemeClr val="accent3">
              <a:hueOff val="10557206"/>
              <a:satOff val="-24053"/>
              <a:lumOff val="9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051169" y="249801"/>
        <a:ext cx="399097" cy="399097"/>
      </dsp:txXfrm>
    </dsp:sp>
    <dsp:sp modelId="{4E926320-D3F0-469A-9A7A-8A8FBBB6EA50}">
      <dsp:nvSpPr>
        <dsp:cNvPr id="0" name=""/>
        <dsp:cNvSpPr/>
      </dsp:nvSpPr>
      <dsp:spPr>
        <a:xfrm>
          <a:off x="4567005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1774552"/>
            <a:satOff val="-22698"/>
            <a:lumOff val="89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1774552"/>
              <a:satOff val="-22698"/>
              <a:lumOff val="8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Automated Testing</a:t>
          </a:r>
          <a:r>
            <a:rPr lang="en-US" sz="1100" b="0" kern="1200" dirty="0"/>
            <a:t>: Automated testing is a vital part of pragmatic development, enabling faster and safer code changes while maintaining high code quality.</a:t>
          </a:r>
          <a:endParaRPr lang="en-US" sz="1100" kern="1200" dirty="0"/>
        </a:p>
      </dsp:txBody>
      <dsp:txXfrm>
        <a:off x="4567005" y="1170638"/>
        <a:ext cx="1367426" cy="2490640"/>
      </dsp:txXfrm>
    </dsp:sp>
    <dsp:sp modelId="{AA6A1188-BE97-4CF3-83C4-4D9523F53656}">
      <dsp:nvSpPr>
        <dsp:cNvPr id="0" name=""/>
        <dsp:cNvSpPr/>
      </dsp:nvSpPr>
      <dsp:spPr>
        <a:xfrm>
          <a:off x="6086368" y="449313"/>
          <a:ext cx="1367426" cy="72"/>
        </a:xfrm>
        <a:prstGeom prst="rect">
          <a:avLst/>
        </a:prstGeom>
        <a:solidFill>
          <a:schemeClr val="accent3">
            <a:tint val="40000"/>
            <a:alpha val="90000"/>
            <a:hueOff val="12844966"/>
            <a:satOff val="-24761"/>
            <a:lumOff val="97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844966"/>
              <a:satOff val="-24761"/>
              <a:lumOff val="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7A45D-3E55-4C83-9C08-1F3ACA4379F2}">
      <dsp:nvSpPr>
        <dsp:cNvPr id="0" name=""/>
        <dsp:cNvSpPr/>
      </dsp:nvSpPr>
      <dsp:spPr>
        <a:xfrm>
          <a:off x="7490259" y="398249"/>
          <a:ext cx="69890" cy="131401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13915379"/>
            <a:satOff val="-26824"/>
            <a:lumOff val="10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915379"/>
              <a:satOff val="-26824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C2E9-E8BC-49D4-84F0-CB64B61FB9C6}">
      <dsp:nvSpPr>
        <dsp:cNvPr id="0" name=""/>
        <dsp:cNvSpPr/>
      </dsp:nvSpPr>
      <dsp:spPr>
        <a:xfrm>
          <a:off x="6487877" y="167146"/>
          <a:ext cx="564407" cy="564407"/>
        </a:xfrm>
        <a:prstGeom prst="ellipse">
          <a:avLst/>
        </a:prstGeom>
        <a:solidFill>
          <a:schemeClr val="accent3">
            <a:hueOff val="14076274"/>
            <a:satOff val="-32070"/>
            <a:lumOff val="12864"/>
            <a:alphaOff val="0"/>
          </a:schemeClr>
        </a:solidFill>
        <a:ln w="12700" cap="flat" cmpd="sng" algn="ctr">
          <a:solidFill>
            <a:schemeClr val="accent3">
              <a:hueOff val="14076274"/>
              <a:satOff val="-32070"/>
              <a:lumOff val="1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570532" y="249801"/>
        <a:ext cx="399097" cy="399097"/>
      </dsp:txXfrm>
    </dsp:sp>
    <dsp:sp modelId="{598B7DA2-B8EF-41E5-8AC2-BE9771B48A93}">
      <dsp:nvSpPr>
        <dsp:cNvPr id="0" name=""/>
        <dsp:cNvSpPr/>
      </dsp:nvSpPr>
      <dsp:spPr>
        <a:xfrm>
          <a:off x="6086368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4985793"/>
            <a:satOff val="-28888"/>
            <a:lumOff val="113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4985793"/>
              <a:satOff val="-28888"/>
              <a:lumOff val="1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Continuous Integration and Continuous Deployment </a:t>
          </a:r>
          <a:r>
            <a:rPr lang="en-US" sz="1100" b="0" kern="1200" dirty="0"/>
            <a:t>(CI/CD): CI/CD practices automate the process of integrating code changes and deploying software, reducing manual efforts and enhancing development speed.</a:t>
          </a:r>
          <a:endParaRPr lang="en-US" sz="1100" kern="1200" dirty="0"/>
        </a:p>
      </dsp:txBody>
      <dsp:txXfrm>
        <a:off x="6086368" y="1170638"/>
        <a:ext cx="1367426" cy="2490640"/>
      </dsp:txXfrm>
    </dsp:sp>
    <dsp:sp modelId="{81FEFD6E-D1F5-40E8-B27A-D1B047B62885}">
      <dsp:nvSpPr>
        <dsp:cNvPr id="0" name=""/>
        <dsp:cNvSpPr/>
      </dsp:nvSpPr>
      <dsp:spPr>
        <a:xfrm>
          <a:off x="7605731" y="449313"/>
          <a:ext cx="683713" cy="72"/>
        </a:xfrm>
        <a:prstGeom prst="rect">
          <a:avLst/>
        </a:prstGeom>
        <a:solidFill>
          <a:schemeClr val="accent3">
            <a:tint val="40000"/>
            <a:alpha val="90000"/>
            <a:hueOff val="16056207"/>
            <a:satOff val="-30951"/>
            <a:lumOff val="121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056207"/>
              <a:satOff val="-30951"/>
              <a:lumOff val="1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D0C4-B8C4-442F-AEB2-A2C1028C9304}">
      <dsp:nvSpPr>
        <dsp:cNvPr id="0" name=""/>
        <dsp:cNvSpPr/>
      </dsp:nvSpPr>
      <dsp:spPr>
        <a:xfrm>
          <a:off x="8007241" y="167146"/>
          <a:ext cx="564407" cy="564407"/>
        </a:xfrm>
        <a:prstGeom prst="ellipse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2" tIns="21902" rIns="21902" bIns="2190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8089896" y="249801"/>
        <a:ext cx="399097" cy="399097"/>
      </dsp:txXfrm>
    </dsp:sp>
    <dsp:sp modelId="{8CEB5C88-939A-46B7-9529-DBEA2DA25E73}">
      <dsp:nvSpPr>
        <dsp:cNvPr id="0" name=""/>
        <dsp:cNvSpPr/>
      </dsp:nvSpPr>
      <dsp:spPr>
        <a:xfrm>
          <a:off x="7605731" y="897153"/>
          <a:ext cx="1367426" cy="276412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18197034"/>
            <a:satOff val="-35078"/>
            <a:lumOff val="13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8197034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64" tIns="165100" rIns="1078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User-Centric Approach</a:t>
          </a:r>
          <a:r>
            <a:rPr lang="en-US" sz="1100" b="0" kern="1200" dirty="0"/>
            <a:t>: Pragmatic development emphasizes understanding and prioritizing user needs, ensuring the software delivers value to its intended users.</a:t>
          </a:r>
          <a:endParaRPr lang="en-US" sz="1100" kern="1200" dirty="0"/>
        </a:p>
      </dsp:txBody>
      <dsp:txXfrm>
        <a:off x="7605731" y="1170638"/>
        <a:ext cx="1367426" cy="249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"Python: Your Key to Mastering AI Fundamentals."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Introduction to python programming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Python Scripting - some basic nuances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An overview of scripting and the pragmatic development approach.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158F7-1AD6-170B-2245-36BC0744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Scripting - some basic nuances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609-5E45-B225-EF55-A978EA9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D221-D03E-9156-3F8B-825C2C12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4916-A0C7-9731-5DEE-4436FA00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47D142F0-4856-D50E-7A70-172FE4F50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83457"/>
              </p:ext>
            </p:extLst>
          </p:nvPr>
        </p:nvGraphicFramePr>
        <p:xfrm>
          <a:off x="-3175" y="898525"/>
          <a:ext cx="9134475" cy="382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3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6DE714-784C-253D-DD81-0460F2D8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Scripting - some basic nuances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9A18-BD41-C1B5-4F71-178B521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BD2C-A624-E847-E7AD-C3F0FC8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6049-7EA9-75DD-0150-0E1F3F4C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7CB27813-B4FD-E520-8E97-465F924D6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56544"/>
              </p:ext>
            </p:extLst>
          </p:nvPr>
        </p:nvGraphicFramePr>
        <p:xfrm>
          <a:off x="1" y="1046285"/>
          <a:ext cx="9143998" cy="353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9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9D5C81-C1B3-4265-AEA3-1ED6DB1E9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739D5C81-C1B3-4265-AEA3-1ED6DB1E9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739D5C81-C1B3-4265-AEA3-1ED6DB1E9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83EA03-361C-4925-B66A-664E980A2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graphicEl>
                                              <a:dgm id="{F483EA03-361C-4925-B66A-664E980A2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graphicEl>
                                              <a:dgm id="{F483EA03-361C-4925-B66A-664E980A2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FEA336A-22EB-468D-BAFB-6353057CB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FFEA336A-22EB-468D-BAFB-6353057CB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graphicEl>
                                              <a:dgm id="{FFEA336A-22EB-468D-BAFB-6353057CB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40CAD2-61B4-4A7F-9056-ECE8E811A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840CAD2-61B4-4A7F-9056-ECE8E811A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840CAD2-61B4-4A7F-9056-ECE8E811A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0483AC-0EDC-40A3-A9E4-290EE2B57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810483AC-0EDC-40A3-A9E4-290EE2B57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810483AC-0EDC-40A3-A9E4-290EE2B57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600F8B-2868-4A18-8333-69988F63C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54600F8B-2868-4A18-8333-69988F63C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graphicEl>
                                              <a:dgm id="{54600F8B-2868-4A18-8333-69988F63C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0ABD91-564F-433B-B8C7-055F6F24A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1C0ABD91-564F-433B-B8C7-055F6F24A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1C0ABD91-564F-433B-B8C7-055F6F24A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EAB9E6-6E79-425B-8DED-3F2A9E6E5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FEEAB9E6-6E79-425B-8DED-3F2A9E6E5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FEEAB9E6-6E79-425B-8DED-3F2A9E6E5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F484D3-99E4-40A4-9BC3-F38FC045E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3FF484D3-99E4-40A4-9BC3-F38FC045E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graphicEl>
                                              <a:dgm id="{3FF484D3-99E4-40A4-9BC3-F38FC045E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1EBB65-2358-4225-A9B1-3493D73E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1C1EBB65-2358-4225-A9B1-3493D73E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1C1EBB65-2358-4225-A9B1-3493D73EC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526680-0D42-4639-AFD7-C61F1DE29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graphicEl>
                                              <a:dgm id="{83526680-0D42-4639-AFD7-C61F1DE29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graphicEl>
                                              <a:dgm id="{83526680-0D42-4639-AFD7-C61F1DE29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26DB35-3429-45B4-8030-3BCF8EA7E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graphicEl>
                                              <a:dgm id="{EA26DB35-3429-45B4-8030-3BCF8EA7E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graphicEl>
                                              <a:dgm id="{EA26DB35-3429-45B4-8030-3BCF8EA7E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F81C9E-39EE-4733-9522-4A087CF6B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graphicEl>
                                              <a:dgm id="{61F81C9E-39EE-4733-9522-4A087CF6B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graphicEl>
                                              <a:dgm id="{61F81C9E-39EE-4733-9522-4A087CF6B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BFDE63-1D1B-4AFA-8F4A-B73ED6A88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CEBFDE63-1D1B-4AFA-8F4A-B73ED6A88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graphicEl>
                                              <a:dgm id="{CEBFDE63-1D1B-4AFA-8F4A-B73ED6A88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4A0F31-C71E-432F-84C1-CB40261E6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graphicEl>
                                              <a:dgm id="{544A0F31-C71E-432F-84C1-CB40261E6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graphicEl>
                                              <a:dgm id="{544A0F31-C71E-432F-84C1-CB40261E6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A28613-5B45-B65A-EE02-B05432D1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scripting and the pragmatic development approach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7E75-FDFD-0517-E3FC-9754B63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C715-9A8F-BD50-50E2-B8F3BE6E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7915-3AFA-48AE-BF66-FFDA7CAC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2646211-159E-7FD7-9F72-0CC54C23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61" y="1793240"/>
            <a:ext cx="1827477" cy="182747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4B94A4C-FCCF-4E43-42FD-4E9460AF9862}"/>
              </a:ext>
            </a:extLst>
          </p:cNvPr>
          <p:cNvSpPr txBox="1">
            <a:spLocks/>
          </p:cNvSpPr>
          <p:nvPr/>
        </p:nvSpPr>
        <p:spPr>
          <a:xfrm>
            <a:off x="2057400" y="1016196"/>
            <a:ext cx="6793484" cy="232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Sanskrit Text" panose="02020503050405020304" pitchFamily="18" charset="0"/>
                <a:ea typeface="+mn-ea"/>
                <a:cs typeface="Sanskrit Text" panose="02020503050405020304" pitchFamily="18" charset="0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Sanskrit Text" panose="02020503050405020304" pitchFamily="18" charset="0"/>
                <a:ea typeface="+mn-ea"/>
                <a:cs typeface="Sanskrit Text" panose="02020503050405020304" pitchFamily="18" charset="0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Sanskrit Text" panose="02020503050405020304" pitchFamily="18" charset="0"/>
                <a:ea typeface="+mn-ea"/>
                <a:cs typeface="Sanskrit Text" panose="02020503050405020304" pitchFamily="18" charset="0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Sanskrit Text" panose="02020503050405020304" pitchFamily="18" charset="0"/>
                <a:ea typeface="+mn-ea"/>
                <a:cs typeface="Sanskrit Text" panose="02020503050405020304" pitchFamily="18" charset="0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Sanskrit Text" panose="02020503050405020304" pitchFamily="18" charset="0"/>
                <a:ea typeface="+mn-ea"/>
                <a:cs typeface="Sanskrit Text" panose="02020503050405020304" pitchFamily="18" charset="0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latin typeface="+mn-lt"/>
                <a:cs typeface="+mn-cs"/>
              </a:rPr>
              <a:t>Characteristics of Scripting Languages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+mn-lt"/>
                <a:cs typeface="+mn-cs"/>
              </a:rPr>
              <a:t>Interpreted: Scripting languages are typically interpreted, meaning the code is executed line by line without a separate compilation step.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+mn-lt"/>
                <a:cs typeface="+mn-cs"/>
              </a:rPr>
              <a:t>Dynamic Typing: Scripting languages often use dynamic typing, where variable types are determined at runtime, offering flexibility but may result in some trade-offs.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+mn-lt"/>
                <a:cs typeface="+mn-cs"/>
              </a:rPr>
              <a:t>Rapid Development: Scripting allows for fast and iterative development, making it well-suited for prototyping and smaller projects.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+mn-lt"/>
                <a:cs typeface="+mn-cs"/>
              </a:rPr>
              <a:t>Simplified Syntax: Scripting languages often have simpler and more concise syntax, making them easy to learn and use.</a:t>
            </a:r>
          </a:p>
        </p:txBody>
      </p:sp>
    </p:spTree>
    <p:extLst>
      <p:ext uri="{BB962C8B-B14F-4D97-AF65-F5344CB8AC3E}">
        <p14:creationId xmlns:p14="http://schemas.microsoft.com/office/powerpoint/2010/main" val="13005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E799DF5-980C-0032-2BAA-75359CD9D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8502"/>
              </p:ext>
            </p:extLst>
          </p:nvPr>
        </p:nvGraphicFramePr>
        <p:xfrm>
          <a:off x="-3097" y="898215"/>
          <a:ext cx="9134010" cy="382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289E7AD-B911-6F1C-A287-1847B3D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Pragmatic Development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A4DD-10B0-461D-D469-29E4DF3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A368-9406-8309-600D-4E46E6B2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C182-B27E-0087-62D2-66039815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2BEDAF3F-19C9-439B-8F7D-D898F3013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A23D1D6D-BAD0-4C4A-9400-E2FF0DBD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7019A8FE-3E2C-4937-9425-2B9AB3FDC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372FF597-7D83-44EC-9EF0-A75ACBC7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A1A6DB7F-2655-45C9-9220-0A73DAF78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FEDD2CF5-AF2D-4614-82FB-76B4DE620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42DEE7B4-52CC-4613-9631-628F64840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B64F7CC3-EE50-478B-8FE3-C58511DD3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EC9D40BA-274E-4EB8-BE69-076F828B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A596CA12-D3D1-4E0B-A51E-177CC02C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209ED35-3819-41DE-91A3-A71A78BAA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76E4F1EC-8591-4414-AB5D-FB783F823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5D4EF2AC-E95D-48C4-B4F3-9F676DA93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graphicEl>
                                              <a:dgm id="{72091C3E-FC71-49B0-BAE9-F98970DD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4E926320-D3F0-469A-9A7A-8A8FBBB6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graphicEl>
                                              <a:dgm id="{16EE367C-43DB-4F83-884D-DFBA452AA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graphicEl>
                                              <a:dgm id="{AA6A1188-BE97-4CF3-83C4-4D9523F53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graphicEl>
                                              <a:dgm id="{3CE7A45D-3E55-4C83-9C08-1F3ACA437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graphicEl>
                                              <a:dgm id="{598B7DA2-B8EF-41E5-8AC2-BE9771B4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graphicEl>
                                              <a:dgm id="{0CA1C2E9-E8BC-49D4-84F0-CB64B61FB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graphicEl>
                                              <a:dgm id="{81FEFD6E-D1F5-40E8-B27A-D1B047B62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graphicEl>
                                              <a:dgm id="{C5C53B4C-D348-4501-B335-3C482F2C2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graphicEl>
                                              <a:dgm id="{8CEB5C88-939A-46B7-9529-DBEA2DA25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graphicEl>
                                              <a:dgm id="{F33CD0C4-B8C4-442F-AEB2-A2C1028C9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37FD-D802-4C0D-2919-6A46079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137755</TotalTime>
  <Words>483</Words>
  <Application>Microsoft Office PowerPoint</Application>
  <PresentationFormat>On-screen Show (16:9)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Introduction to python programming</vt:lpstr>
      <vt:lpstr>Agenda</vt:lpstr>
      <vt:lpstr>Python Scripting - some basic nuances</vt:lpstr>
      <vt:lpstr>Python Scripting - some basic nuances</vt:lpstr>
      <vt:lpstr>scripting and the pragmatic development approach</vt:lpstr>
      <vt:lpstr>The Pragmatic Development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1653</cp:revision>
  <cp:lastPrinted>2017-04-27T07:15:37Z</cp:lastPrinted>
  <dcterms:modified xsi:type="dcterms:W3CDTF">2024-02-22T15:47:33Z</dcterms:modified>
</cp:coreProperties>
</file>