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591" r:id="rId1"/>
  </p:sldMasterIdLst>
  <p:notesMasterIdLst>
    <p:notesMasterId r:id="rId6"/>
  </p:notesMasterIdLst>
  <p:sldIdLst>
    <p:sldId id="257" r:id="rId2"/>
    <p:sldId id="258" r:id="rId3"/>
    <p:sldId id="292" r:id="rId4"/>
    <p:sldId id="291" r:id="rId5"/>
  </p:sldIdLst>
  <p:sldSz cx="9144000" cy="5143500" type="screen16x9"/>
  <p:notesSz cx="6858000" cy="9945688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Sanskrit Text" panose="02020503050405020304" pitchFamily="18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0874A-495A-443E-8134-0A4DEF4E9FDB}" v="336" dt="2023-07-27T09:49:52.922"/>
    <p1510:client id="{A4328A09-48A5-409F-88E0-9C937B8AAFCE}" v="2" dt="2023-07-27T18:17:27.184"/>
  </p1510:revLst>
</p1510:revInfo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83"/>
      </p:cViewPr>
      <p:guideLst>
        <p:guide orient="horz" pos="164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E31A2-C53D-433D-947E-B125E48CC5A7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400E180-02CB-4961-AEFB-B8F498671B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Web Applications:</a:t>
          </a:r>
          <a:r>
            <a:rPr lang="en-US" sz="1400" b="0" i="0" dirty="0"/>
            <a:t> used to build web applications using frameworks like Django, Flask, Pyramid, and </a:t>
          </a:r>
          <a:r>
            <a:rPr lang="en-US" sz="1400" b="0" i="0" dirty="0" err="1"/>
            <a:t>FastAPI</a:t>
          </a:r>
          <a:r>
            <a:rPr lang="en-US" sz="1400" b="0" i="0" dirty="0"/>
            <a:t>. </a:t>
          </a:r>
          <a:endParaRPr lang="en-US" sz="1400" dirty="0"/>
        </a:p>
      </dgm:t>
    </dgm:pt>
    <dgm:pt modelId="{DB8CB83E-D3CB-494B-B306-505038E74154}" type="parTrans" cxnId="{DBA55C75-11D1-4313-BB99-8633F2A266D4}">
      <dgm:prSet/>
      <dgm:spPr/>
      <dgm:t>
        <a:bodyPr/>
        <a:lstStyle/>
        <a:p>
          <a:endParaRPr lang="en-US" sz="1400"/>
        </a:p>
      </dgm:t>
    </dgm:pt>
    <dgm:pt modelId="{ACDAB481-3A52-45A8-8726-807FC0CE95EF}" type="sibTrans" cxnId="{DBA55C75-11D1-4313-BB99-8633F2A266D4}">
      <dgm:prSet/>
      <dgm:spPr/>
      <dgm:t>
        <a:bodyPr/>
        <a:lstStyle/>
        <a:p>
          <a:endParaRPr lang="en-US" sz="1400"/>
        </a:p>
      </dgm:t>
    </dgm:pt>
    <dgm:pt modelId="{5C5AF792-C974-484D-BB5A-B6D0AFA389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Desktop GUI Applications:</a:t>
          </a:r>
          <a:r>
            <a:rPr lang="en-US" sz="1400" b="0" i="0" dirty="0"/>
            <a:t> used to develop desktop applications with graphical user interfaces (GUI) using tools like </a:t>
          </a:r>
          <a:r>
            <a:rPr lang="en-US" sz="1400" b="0" i="0" dirty="0" err="1"/>
            <a:t>PyQt</a:t>
          </a:r>
          <a:r>
            <a:rPr lang="en-US" sz="1400" b="0" i="0" dirty="0"/>
            <a:t>, </a:t>
          </a:r>
          <a:r>
            <a:rPr lang="en-US" sz="1400" b="0" i="0" dirty="0" err="1"/>
            <a:t>Tkinter</a:t>
          </a:r>
          <a:r>
            <a:rPr lang="en-US" sz="1400" b="0" i="0" dirty="0"/>
            <a:t>, and </a:t>
          </a:r>
          <a:r>
            <a:rPr lang="en-US" sz="1400" b="0" i="0" dirty="0" err="1"/>
            <a:t>wxPython</a:t>
          </a:r>
          <a:r>
            <a:rPr lang="en-US" sz="1400" b="0" i="0" dirty="0"/>
            <a:t>. </a:t>
          </a:r>
          <a:endParaRPr lang="en-US" sz="1400" dirty="0"/>
        </a:p>
      </dgm:t>
    </dgm:pt>
    <dgm:pt modelId="{7BF6DA5B-0348-4FC9-A7AA-6723B6AA1C9F}" type="parTrans" cxnId="{92365018-FB23-4545-971A-C163BB79FA79}">
      <dgm:prSet/>
      <dgm:spPr/>
      <dgm:t>
        <a:bodyPr/>
        <a:lstStyle/>
        <a:p>
          <a:endParaRPr lang="en-US" sz="1400"/>
        </a:p>
      </dgm:t>
    </dgm:pt>
    <dgm:pt modelId="{9A5E19C0-003F-4B9B-8023-947ABA138576}" type="sibTrans" cxnId="{92365018-FB23-4545-971A-C163BB79FA79}">
      <dgm:prSet/>
      <dgm:spPr/>
      <dgm:t>
        <a:bodyPr/>
        <a:lstStyle/>
        <a:p>
          <a:endParaRPr lang="en-US" sz="1400"/>
        </a:p>
      </dgm:t>
    </dgm:pt>
    <dgm:pt modelId="{38D1B5B6-B9D0-4F59-A9F0-056FF21F23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Scientific and Numeric Computing:</a:t>
          </a:r>
          <a:r>
            <a:rPr lang="en-US" sz="1400" b="0" i="0" dirty="0"/>
            <a:t> extensively used in scientific computing, data analysis, and numerical simulations. Libraries like NumPy, SciPy, and Pandas are popular for scientific computing tasks.</a:t>
          </a:r>
          <a:endParaRPr lang="en-US" sz="1400" dirty="0"/>
        </a:p>
      </dgm:t>
    </dgm:pt>
    <dgm:pt modelId="{DDB9BEDA-696C-4988-AB31-5308CB4B03F0}" type="parTrans" cxnId="{2DCB6D89-1852-439E-9499-C6F5346C5BF8}">
      <dgm:prSet/>
      <dgm:spPr/>
      <dgm:t>
        <a:bodyPr/>
        <a:lstStyle/>
        <a:p>
          <a:endParaRPr lang="en-US" sz="1400"/>
        </a:p>
      </dgm:t>
    </dgm:pt>
    <dgm:pt modelId="{29F99C2B-1E17-4CC2-9B96-9AE5457FB1ED}" type="sibTrans" cxnId="{2DCB6D89-1852-439E-9499-C6F5346C5BF8}">
      <dgm:prSet/>
      <dgm:spPr/>
      <dgm:t>
        <a:bodyPr/>
        <a:lstStyle/>
        <a:p>
          <a:endParaRPr lang="en-US" sz="1400"/>
        </a:p>
      </dgm:t>
    </dgm:pt>
    <dgm:pt modelId="{294E55DD-F1C6-416A-9F1B-82E3624804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Machine Learning and Artificial Intelligence:</a:t>
          </a:r>
          <a:r>
            <a:rPr lang="en-US" sz="1400" b="0" i="0" dirty="0"/>
            <a:t> Python is the go-to language for machine learning and AI applications. </a:t>
          </a:r>
          <a:endParaRPr lang="en-US" sz="1400" dirty="0"/>
        </a:p>
      </dgm:t>
    </dgm:pt>
    <dgm:pt modelId="{FD7448D2-554A-4A6B-93CF-3246FA6870E9}" type="parTrans" cxnId="{79D87E83-C8C2-4CFA-8F4E-6F8B91FB0B4E}">
      <dgm:prSet/>
      <dgm:spPr/>
      <dgm:t>
        <a:bodyPr/>
        <a:lstStyle/>
        <a:p>
          <a:endParaRPr lang="en-US" sz="1400"/>
        </a:p>
      </dgm:t>
    </dgm:pt>
    <dgm:pt modelId="{DD7AD616-ED25-4DC4-ACAE-19F878A66BFA}" type="sibTrans" cxnId="{79D87E83-C8C2-4CFA-8F4E-6F8B91FB0B4E}">
      <dgm:prSet/>
      <dgm:spPr/>
      <dgm:t>
        <a:bodyPr/>
        <a:lstStyle/>
        <a:p>
          <a:endParaRPr lang="en-US" sz="1400"/>
        </a:p>
      </dgm:t>
    </dgm:pt>
    <dgm:pt modelId="{E9D63ECF-D12C-4ACD-BBFC-2C7BF763BE9B}" type="pres">
      <dgm:prSet presAssocID="{D42E31A2-C53D-433D-947E-B125E48CC5A7}" presName="root" presStyleCnt="0">
        <dgm:presLayoutVars>
          <dgm:dir/>
          <dgm:resizeHandles val="exact"/>
        </dgm:presLayoutVars>
      </dgm:prSet>
      <dgm:spPr/>
    </dgm:pt>
    <dgm:pt modelId="{3286668C-E19E-4E0F-B84F-4B95DF0FC322}" type="pres">
      <dgm:prSet presAssocID="{4400E180-02CB-4961-AEFB-B8F498671B18}" presName="compNode" presStyleCnt="0"/>
      <dgm:spPr/>
    </dgm:pt>
    <dgm:pt modelId="{22175D12-63B7-4535-B26B-7D120453F3BD}" type="pres">
      <dgm:prSet presAssocID="{4400E180-02CB-4961-AEFB-B8F498671B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xophone"/>
        </a:ext>
      </dgm:extLst>
    </dgm:pt>
    <dgm:pt modelId="{B1C30BCE-DD62-43A5-B386-B825400E103C}" type="pres">
      <dgm:prSet presAssocID="{4400E180-02CB-4961-AEFB-B8F498671B18}" presName="spaceRect" presStyleCnt="0"/>
      <dgm:spPr/>
    </dgm:pt>
    <dgm:pt modelId="{701EF58E-FE7D-41AE-9782-FB795518A7DA}" type="pres">
      <dgm:prSet presAssocID="{4400E180-02CB-4961-AEFB-B8F498671B18}" presName="textRect" presStyleLbl="revTx" presStyleIdx="0" presStyleCnt="4">
        <dgm:presLayoutVars>
          <dgm:chMax val="1"/>
          <dgm:chPref val="1"/>
        </dgm:presLayoutVars>
      </dgm:prSet>
      <dgm:spPr/>
    </dgm:pt>
    <dgm:pt modelId="{B3DEACC0-4E03-4574-9843-DD618D88039D}" type="pres">
      <dgm:prSet presAssocID="{ACDAB481-3A52-45A8-8726-807FC0CE95EF}" presName="sibTrans" presStyleCnt="0"/>
      <dgm:spPr/>
    </dgm:pt>
    <dgm:pt modelId="{0670DBE7-ECE7-4BF5-9A01-2C94752BA632}" type="pres">
      <dgm:prSet presAssocID="{5C5AF792-C974-484D-BB5A-B6D0AFA38971}" presName="compNode" presStyleCnt="0"/>
      <dgm:spPr/>
    </dgm:pt>
    <dgm:pt modelId="{974900F5-3779-4473-987C-EEB1C9AF9B05}" type="pres">
      <dgm:prSet presAssocID="{5C5AF792-C974-484D-BB5A-B6D0AFA389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B260078-C6BA-4164-B4C6-73FF01F27891}" type="pres">
      <dgm:prSet presAssocID="{5C5AF792-C974-484D-BB5A-B6D0AFA38971}" presName="spaceRect" presStyleCnt="0"/>
      <dgm:spPr/>
    </dgm:pt>
    <dgm:pt modelId="{202E76CC-786B-47EA-BCE4-79AA79311F09}" type="pres">
      <dgm:prSet presAssocID="{5C5AF792-C974-484D-BB5A-B6D0AFA38971}" presName="textRect" presStyleLbl="revTx" presStyleIdx="1" presStyleCnt="4">
        <dgm:presLayoutVars>
          <dgm:chMax val="1"/>
          <dgm:chPref val="1"/>
        </dgm:presLayoutVars>
      </dgm:prSet>
      <dgm:spPr/>
    </dgm:pt>
    <dgm:pt modelId="{338864A3-78C1-4137-8643-1930B58C69A2}" type="pres">
      <dgm:prSet presAssocID="{9A5E19C0-003F-4B9B-8023-947ABA138576}" presName="sibTrans" presStyleCnt="0"/>
      <dgm:spPr/>
    </dgm:pt>
    <dgm:pt modelId="{E59CF57E-BD91-4375-A12F-971F15006AD7}" type="pres">
      <dgm:prSet presAssocID="{38D1B5B6-B9D0-4F59-A9F0-056FF21F235D}" presName="compNode" presStyleCnt="0"/>
      <dgm:spPr/>
    </dgm:pt>
    <dgm:pt modelId="{155B2083-33A4-42D5-AD77-B9C217AB5121}" type="pres">
      <dgm:prSet presAssocID="{38D1B5B6-B9D0-4F59-A9F0-056FF21F23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1DFCD5-5E68-4967-ADC5-139E62C98C9A}" type="pres">
      <dgm:prSet presAssocID="{38D1B5B6-B9D0-4F59-A9F0-056FF21F235D}" presName="spaceRect" presStyleCnt="0"/>
      <dgm:spPr/>
    </dgm:pt>
    <dgm:pt modelId="{E80ECA67-7D3F-4886-9AA6-76171D160A13}" type="pres">
      <dgm:prSet presAssocID="{38D1B5B6-B9D0-4F59-A9F0-056FF21F235D}" presName="textRect" presStyleLbl="revTx" presStyleIdx="2" presStyleCnt="4">
        <dgm:presLayoutVars>
          <dgm:chMax val="1"/>
          <dgm:chPref val="1"/>
        </dgm:presLayoutVars>
      </dgm:prSet>
      <dgm:spPr/>
    </dgm:pt>
    <dgm:pt modelId="{6A76CEE8-1D8B-499C-B257-3E8E1021CC41}" type="pres">
      <dgm:prSet presAssocID="{29F99C2B-1E17-4CC2-9B96-9AE5457FB1ED}" presName="sibTrans" presStyleCnt="0"/>
      <dgm:spPr/>
    </dgm:pt>
    <dgm:pt modelId="{70034A9E-0C5C-4342-9B87-465F6F180A6F}" type="pres">
      <dgm:prSet presAssocID="{294E55DD-F1C6-416A-9F1B-82E362480444}" presName="compNode" presStyleCnt="0"/>
      <dgm:spPr/>
    </dgm:pt>
    <dgm:pt modelId="{3B0EDCB5-AAFD-41A5-AB90-5371C4184869}" type="pres">
      <dgm:prSet presAssocID="{294E55DD-F1C6-416A-9F1B-82E3624804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FD0B978-239E-483B-82D1-171D4C92735A}" type="pres">
      <dgm:prSet presAssocID="{294E55DD-F1C6-416A-9F1B-82E362480444}" presName="spaceRect" presStyleCnt="0"/>
      <dgm:spPr/>
    </dgm:pt>
    <dgm:pt modelId="{F1F5E7FD-2BF1-49C0-92DF-D56D8FC5F310}" type="pres">
      <dgm:prSet presAssocID="{294E55DD-F1C6-416A-9F1B-82E3624804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EF4C0A-D2DA-4EA7-940C-43B4E5F4D84E}" type="presOf" srcId="{4400E180-02CB-4961-AEFB-B8F498671B18}" destId="{701EF58E-FE7D-41AE-9782-FB795518A7DA}" srcOrd="0" destOrd="0" presId="urn:microsoft.com/office/officeart/2018/2/layout/IconLabelList"/>
    <dgm:cxn modelId="{1E99170D-0651-47BB-98C1-90A0255F8D69}" type="presOf" srcId="{38D1B5B6-B9D0-4F59-A9F0-056FF21F235D}" destId="{E80ECA67-7D3F-4886-9AA6-76171D160A13}" srcOrd="0" destOrd="0" presId="urn:microsoft.com/office/officeart/2018/2/layout/IconLabelList"/>
    <dgm:cxn modelId="{92365018-FB23-4545-971A-C163BB79FA79}" srcId="{D42E31A2-C53D-433D-947E-B125E48CC5A7}" destId="{5C5AF792-C974-484D-BB5A-B6D0AFA38971}" srcOrd="1" destOrd="0" parTransId="{7BF6DA5B-0348-4FC9-A7AA-6723B6AA1C9F}" sibTransId="{9A5E19C0-003F-4B9B-8023-947ABA138576}"/>
    <dgm:cxn modelId="{D9931021-EDF4-4830-9412-6C9C7FFCF16B}" type="presOf" srcId="{5C5AF792-C974-484D-BB5A-B6D0AFA38971}" destId="{202E76CC-786B-47EA-BCE4-79AA79311F09}" srcOrd="0" destOrd="0" presId="urn:microsoft.com/office/officeart/2018/2/layout/IconLabelList"/>
    <dgm:cxn modelId="{DB27E342-8053-47F7-9439-DC4C54B7CCB8}" type="presOf" srcId="{294E55DD-F1C6-416A-9F1B-82E362480444}" destId="{F1F5E7FD-2BF1-49C0-92DF-D56D8FC5F310}" srcOrd="0" destOrd="0" presId="urn:microsoft.com/office/officeart/2018/2/layout/IconLabelList"/>
    <dgm:cxn modelId="{DBA55C75-11D1-4313-BB99-8633F2A266D4}" srcId="{D42E31A2-C53D-433D-947E-B125E48CC5A7}" destId="{4400E180-02CB-4961-AEFB-B8F498671B18}" srcOrd="0" destOrd="0" parTransId="{DB8CB83E-D3CB-494B-B306-505038E74154}" sibTransId="{ACDAB481-3A52-45A8-8726-807FC0CE95EF}"/>
    <dgm:cxn modelId="{79D87E83-C8C2-4CFA-8F4E-6F8B91FB0B4E}" srcId="{D42E31A2-C53D-433D-947E-B125E48CC5A7}" destId="{294E55DD-F1C6-416A-9F1B-82E362480444}" srcOrd="3" destOrd="0" parTransId="{FD7448D2-554A-4A6B-93CF-3246FA6870E9}" sibTransId="{DD7AD616-ED25-4DC4-ACAE-19F878A66BFA}"/>
    <dgm:cxn modelId="{2DCB6D89-1852-439E-9499-C6F5346C5BF8}" srcId="{D42E31A2-C53D-433D-947E-B125E48CC5A7}" destId="{38D1B5B6-B9D0-4F59-A9F0-056FF21F235D}" srcOrd="2" destOrd="0" parTransId="{DDB9BEDA-696C-4988-AB31-5308CB4B03F0}" sibTransId="{29F99C2B-1E17-4CC2-9B96-9AE5457FB1ED}"/>
    <dgm:cxn modelId="{700ABE96-F01B-45FA-88C7-6F8ED2CAF2B4}" type="presOf" srcId="{D42E31A2-C53D-433D-947E-B125E48CC5A7}" destId="{E9D63ECF-D12C-4ACD-BBFC-2C7BF763BE9B}" srcOrd="0" destOrd="0" presId="urn:microsoft.com/office/officeart/2018/2/layout/IconLabelList"/>
    <dgm:cxn modelId="{8668878A-3A9C-4490-9451-97F23ACB9297}" type="presParOf" srcId="{E9D63ECF-D12C-4ACD-BBFC-2C7BF763BE9B}" destId="{3286668C-E19E-4E0F-B84F-4B95DF0FC322}" srcOrd="0" destOrd="0" presId="urn:microsoft.com/office/officeart/2018/2/layout/IconLabelList"/>
    <dgm:cxn modelId="{0E9E3C39-8D24-4F3C-B90E-964D0BDACA52}" type="presParOf" srcId="{3286668C-E19E-4E0F-B84F-4B95DF0FC322}" destId="{22175D12-63B7-4535-B26B-7D120453F3BD}" srcOrd="0" destOrd="0" presId="urn:microsoft.com/office/officeart/2018/2/layout/IconLabelList"/>
    <dgm:cxn modelId="{DD596560-B263-488F-85AF-16FA721B3F36}" type="presParOf" srcId="{3286668C-E19E-4E0F-B84F-4B95DF0FC322}" destId="{B1C30BCE-DD62-43A5-B386-B825400E103C}" srcOrd="1" destOrd="0" presId="urn:microsoft.com/office/officeart/2018/2/layout/IconLabelList"/>
    <dgm:cxn modelId="{C93AFC4B-2E69-4E5D-A660-C6F72211367D}" type="presParOf" srcId="{3286668C-E19E-4E0F-B84F-4B95DF0FC322}" destId="{701EF58E-FE7D-41AE-9782-FB795518A7DA}" srcOrd="2" destOrd="0" presId="urn:microsoft.com/office/officeart/2018/2/layout/IconLabelList"/>
    <dgm:cxn modelId="{1799342A-9B6A-4DC7-BFF0-B283A2457AAA}" type="presParOf" srcId="{E9D63ECF-D12C-4ACD-BBFC-2C7BF763BE9B}" destId="{B3DEACC0-4E03-4574-9843-DD618D88039D}" srcOrd="1" destOrd="0" presId="urn:microsoft.com/office/officeart/2018/2/layout/IconLabelList"/>
    <dgm:cxn modelId="{AC63E8C2-E422-4E0A-85A0-8E2B08010B2B}" type="presParOf" srcId="{E9D63ECF-D12C-4ACD-BBFC-2C7BF763BE9B}" destId="{0670DBE7-ECE7-4BF5-9A01-2C94752BA632}" srcOrd="2" destOrd="0" presId="urn:microsoft.com/office/officeart/2018/2/layout/IconLabelList"/>
    <dgm:cxn modelId="{8A88A3F5-3BD8-4030-8497-0896CA414091}" type="presParOf" srcId="{0670DBE7-ECE7-4BF5-9A01-2C94752BA632}" destId="{974900F5-3779-4473-987C-EEB1C9AF9B05}" srcOrd="0" destOrd="0" presId="urn:microsoft.com/office/officeart/2018/2/layout/IconLabelList"/>
    <dgm:cxn modelId="{EEB385FD-7E9A-41E8-A5DA-AB25EBFF63FF}" type="presParOf" srcId="{0670DBE7-ECE7-4BF5-9A01-2C94752BA632}" destId="{2B260078-C6BA-4164-B4C6-73FF01F27891}" srcOrd="1" destOrd="0" presId="urn:microsoft.com/office/officeart/2018/2/layout/IconLabelList"/>
    <dgm:cxn modelId="{2D0D65F4-195B-4C94-AE28-8968D88B840A}" type="presParOf" srcId="{0670DBE7-ECE7-4BF5-9A01-2C94752BA632}" destId="{202E76CC-786B-47EA-BCE4-79AA79311F09}" srcOrd="2" destOrd="0" presId="urn:microsoft.com/office/officeart/2018/2/layout/IconLabelList"/>
    <dgm:cxn modelId="{34EA5537-E978-4525-BB5E-DDB68B95E78E}" type="presParOf" srcId="{E9D63ECF-D12C-4ACD-BBFC-2C7BF763BE9B}" destId="{338864A3-78C1-4137-8643-1930B58C69A2}" srcOrd="3" destOrd="0" presId="urn:microsoft.com/office/officeart/2018/2/layout/IconLabelList"/>
    <dgm:cxn modelId="{93B95BF2-DB5E-4268-8449-8EF201F2B3E2}" type="presParOf" srcId="{E9D63ECF-D12C-4ACD-BBFC-2C7BF763BE9B}" destId="{E59CF57E-BD91-4375-A12F-971F15006AD7}" srcOrd="4" destOrd="0" presId="urn:microsoft.com/office/officeart/2018/2/layout/IconLabelList"/>
    <dgm:cxn modelId="{A7995C09-637E-48AE-8DC6-E2A24B15E4EC}" type="presParOf" srcId="{E59CF57E-BD91-4375-A12F-971F15006AD7}" destId="{155B2083-33A4-42D5-AD77-B9C217AB5121}" srcOrd="0" destOrd="0" presId="urn:microsoft.com/office/officeart/2018/2/layout/IconLabelList"/>
    <dgm:cxn modelId="{77AD082D-D4A3-4755-BDFE-2F2F0502EBA2}" type="presParOf" srcId="{E59CF57E-BD91-4375-A12F-971F15006AD7}" destId="{5B1DFCD5-5E68-4967-ADC5-139E62C98C9A}" srcOrd="1" destOrd="0" presId="urn:microsoft.com/office/officeart/2018/2/layout/IconLabelList"/>
    <dgm:cxn modelId="{41058833-92FC-4075-9E78-5943009FD816}" type="presParOf" srcId="{E59CF57E-BD91-4375-A12F-971F15006AD7}" destId="{E80ECA67-7D3F-4886-9AA6-76171D160A13}" srcOrd="2" destOrd="0" presId="urn:microsoft.com/office/officeart/2018/2/layout/IconLabelList"/>
    <dgm:cxn modelId="{35696FB4-4960-4CF5-8212-4B87DB04B4AD}" type="presParOf" srcId="{E9D63ECF-D12C-4ACD-BBFC-2C7BF763BE9B}" destId="{6A76CEE8-1D8B-499C-B257-3E8E1021CC41}" srcOrd="5" destOrd="0" presId="urn:microsoft.com/office/officeart/2018/2/layout/IconLabelList"/>
    <dgm:cxn modelId="{A4163AA1-94AD-4954-80C1-6891A6F0A376}" type="presParOf" srcId="{E9D63ECF-D12C-4ACD-BBFC-2C7BF763BE9B}" destId="{70034A9E-0C5C-4342-9B87-465F6F180A6F}" srcOrd="6" destOrd="0" presId="urn:microsoft.com/office/officeart/2018/2/layout/IconLabelList"/>
    <dgm:cxn modelId="{179AEDC0-30C1-4164-933C-9563CA659D4A}" type="presParOf" srcId="{70034A9E-0C5C-4342-9B87-465F6F180A6F}" destId="{3B0EDCB5-AAFD-41A5-AB90-5371C4184869}" srcOrd="0" destOrd="0" presId="urn:microsoft.com/office/officeart/2018/2/layout/IconLabelList"/>
    <dgm:cxn modelId="{9BF35CDD-273A-40AA-BB5B-FC5DD593E90C}" type="presParOf" srcId="{70034A9E-0C5C-4342-9B87-465F6F180A6F}" destId="{3FD0B978-239E-483B-82D1-171D4C92735A}" srcOrd="1" destOrd="0" presId="urn:microsoft.com/office/officeart/2018/2/layout/IconLabelList"/>
    <dgm:cxn modelId="{B072613C-0BC9-4602-87BF-0076F7357FD0}" type="presParOf" srcId="{70034A9E-0C5C-4342-9B87-465F6F180A6F}" destId="{F1F5E7FD-2BF1-49C0-92DF-D56D8FC5F3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75D12-63B7-4535-B26B-7D120453F3BD}">
      <dsp:nvSpPr>
        <dsp:cNvPr id="0" name=""/>
        <dsp:cNvSpPr/>
      </dsp:nvSpPr>
      <dsp:spPr>
        <a:xfrm>
          <a:off x="1013960" y="160352"/>
          <a:ext cx="804462" cy="804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EF58E-FE7D-41AE-9782-FB795518A7DA}">
      <dsp:nvSpPr>
        <dsp:cNvPr id="0" name=""/>
        <dsp:cNvSpPr/>
      </dsp:nvSpPr>
      <dsp:spPr>
        <a:xfrm>
          <a:off x="522344" y="1491064"/>
          <a:ext cx="1787695" cy="217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Web Applications:</a:t>
          </a:r>
          <a:r>
            <a:rPr lang="en-US" sz="1400" b="0" i="0" kern="1200" dirty="0"/>
            <a:t> used to build web applications using frameworks like Django, Flask, Pyramid, and </a:t>
          </a:r>
          <a:r>
            <a:rPr lang="en-US" sz="1400" b="0" i="0" kern="1200" dirty="0" err="1"/>
            <a:t>FastAPI</a:t>
          </a:r>
          <a:r>
            <a:rPr lang="en-US" sz="1400" b="0" i="0" kern="1200" dirty="0"/>
            <a:t>. </a:t>
          </a:r>
          <a:endParaRPr lang="en-US" sz="1400" kern="1200" dirty="0"/>
        </a:p>
      </dsp:txBody>
      <dsp:txXfrm>
        <a:off x="522344" y="1491064"/>
        <a:ext cx="1787695" cy="2177007"/>
      </dsp:txXfrm>
    </dsp:sp>
    <dsp:sp modelId="{974900F5-3779-4473-987C-EEB1C9AF9B05}">
      <dsp:nvSpPr>
        <dsp:cNvPr id="0" name=""/>
        <dsp:cNvSpPr/>
      </dsp:nvSpPr>
      <dsp:spPr>
        <a:xfrm>
          <a:off x="3114502" y="160352"/>
          <a:ext cx="804462" cy="804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E76CC-786B-47EA-BCE4-79AA79311F09}">
      <dsp:nvSpPr>
        <dsp:cNvPr id="0" name=""/>
        <dsp:cNvSpPr/>
      </dsp:nvSpPr>
      <dsp:spPr>
        <a:xfrm>
          <a:off x="2622886" y="1491064"/>
          <a:ext cx="1787695" cy="217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Desktop GUI Applications:</a:t>
          </a:r>
          <a:r>
            <a:rPr lang="en-US" sz="1400" b="0" i="0" kern="1200" dirty="0"/>
            <a:t> used to develop desktop applications with graphical user interfaces (GUI) using tools like </a:t>
          </a:r>
          <a:r>
            <a:rPr lang="en-US" sz="1400" b="0" i="0" kern="1200" dirty="0" err="1"/>
            <a:t>PyQt</a:t>
          </a:r>
          <a:r>
            <a:rPr lang="en-US" sz="1400" b="0" i="0" kern="1200" dirty="0"/>
            <a:t>, </a:t>
          </a:r>
          <a:r>
            <a:rPr lang="en-US" sz="1400" b="0" i="0" kern="1200" dirty="0" err="1"/>
            <a:t>Tkinter</a:t>
          </a:r>
          <a:r>
            <a:rPr lang="en-US" sz="1400" b="0" i="0" kern="1200" dirty="0"/>
            <a:t>, and </a:t>
          </a:r>
          <a:r>
            <a:rPr lang="en-US" sz="1400" b="0" i="0" kern="1200" dirty="0" err="1"/>
            <a:t>wxPython</a:t>
          </a:r>
          <a:r>
            <a:rPr lang="en-US" sz="1400" b="0" i="0" kern="1200" dirty="0"/>
            <a:t>. </a:t>
          </a:r>
          <a:endParaRPr lang="en-US" sz="1400" kern="1200" dirty="0"/>
        </a:p>
      </dsp:txBody>
      <dsp:txXfrm>
        <a:off x="2622886" y="1491064"/>
        <a:ext cx="1787695" cy="2177007"/>
      </dsp:txXfrm>
    </dsp:sp>
    <dsp:sp modelId="{155B2083-33A4-42D5-AD77-B9C217AB5121}">
      <dsp:nvSpPr>
        <dsp:cNvPr id="0" name=""/>
        <dsp:cNvSpPr/>
      </dsp:nvSpPr>
      <dsp:spPr>
        <a:xfrm>
          <a:off x="5215044" y="160352"/>
          <a:ext cx="804462" cy="804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ECA67-7D3F-4886-9AA6-76171D160A13}">
      <dsp:nvSpPr>
        <dsp:cNvPr id="0" name=""/>
        <dsp:cNvSpPr/>
      </dsp:nvSpPr>
      <dsp:spPr>
        <a:xfrm>
          <a:off x="4723428" y="1491064"/>
          <a:ext cx="1787695" cy="217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Scientific and Numeric Computing:</a:t>
          </a:r>
          <a:r>
            <a:rPr lang="en-US" sz="1400" b="0" i="0" kern="1200" dirty="0"/>
            <a:t> extensively used in scientific computing, data analysis, and numerical simulations. Libraries like NumPy, SciPy, and Pandas are popular for scientific computing tasks.</a:t>
          </a:r>
          <a:endParaRPr lang="en-US" sz="1400" kern="1200" dirty="0"/>
        </a:p>
      </dsp:txBody>
      <dsp:txXfrm>
        <a:off x="4723428" y="1491064"/>
        <a:ext cx="1787695" cy="2177007"/>
      </dsp:txXfrm>
    </dsp:sp>
    <dsp:sp modelId="{3B0EDCB5-AAFD-41A5-AB90-5371C4184869}">
      <dsp:nvSpPr>
        <dsp:cNvPr id="0" name=""/>
        <dsp:cNvSpPr/>
      </dsp:nvSpPr>
      <dsp:spPr>
        <a:xfrm>
          <a:off x="7315586" y="160352"/>
          <a:ext cx="804462" cy="8044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5E7FD-2BF1-49C0-92DF-D56D8FC5F310}">
      <dsp:nvSpPr>
        <dsp:cNvPr id="0" name=""/>
        <dsp:cNvSpPr/>
      </dsp:nvSpPr>
      <dsp:spPr>
        <a:xfrm>
          <a:off x="6823970" y="1491064"/>
          <a:ext cx="1787695" cy="217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Machine Learning and Artificial Intelligence:</a:t>
          </a:r>
          <a:r>
            <a:rPr lang="en-US" sz="1400" b="0" i="0" kern="1200" dirty="0"/>
            <a:t> Python is the go-to language for machine learning and AI applications. </a:t>
          </a:r>
          <a:endParaRPr lang="en-US" sz="1400" kern="1200" dirty="0"/>
        </a:p>
      </dsp:txBody>
      <dsp:txXfrm>
        <a:off x="6823970" y="1491064"/>
        <a:ext cx="1787695" cy="217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pattFill prst="wdUpDiag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B39510-C483-1A39-7F5D-F2D726A66EB5}"/>
              </a:ext>
            </a:extLst>
          </p:cNvPr>
          <p:cNvSpPr/>
          <p:nvPr userDrawn="1"/>
        </p:nvSpPr>
        <p:spPr>
          <a:xfrm>
            <a:off x="0" y="0"/>
            <a:ext cx="9144000" cy="4793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19987281-DD0B-5A85-8933-9B9F676E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E52B3A8-2043-C153-4A85-2A88288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D9814-3608-4BC4-A750-23325BF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7E3FB-4260-2726-52AA-47F5809AFABB}"/>
              </a:ext>
            </a:extLst>
          </p:cNvPr>
          <p:cNvSpPr/>
          <p:nvPr userDrawn="1"/>
        </p:nvSpPr>
        <p:spPr>
          <a:xfrm>
            <a:off x="0" y="892968"/>
            <a:ext cx="9143999" cy="386477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8053ED-BFDE-AE61-6696-EA07BD9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35101C-BD29-FD27-353B-6B1A3389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956B9-9336-1F09-27FD-B317E481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5C636-0CAD-4E5E-938D-57D91939E98B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7" name="Google Shape;378;p22">
            <a:extLst>
              <a:ext uri="{FF2B5EF4-FFF2-40B4-BE49-F238E27FC236}">
                <a16:creationId xmlns:a16="http://schemas.microsoft.com/office/drawing/2014/main" id="{FD1D31A7-A47D-C8D3-ABC5-9A5D9561CBFD}"/>
              </a:ext>
            </a:extLst>
          </p:cNvPr>
          <p:cNvSpPr/>
          <p:nvPr userDrawn="1"/>
        </p:nvSpPr>
        <p:spPr>
          <a:xfrm>
            <a:off x="6245861" y="1458329"/>
            <a:ext cx="2763774" cy="2763774"/>
          </a:xfrm>
          <a:prstGeom prst="ellipse">
            <a:avLst/>
          </a:prstGeom>
          <a:blipFill dpi="0"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1DAB-B31B-FD8C-05C3-325877698293}"/>
              </a:ext>
            </a:extLst>
          </p:cNvPr>
          <p:cNvSpPr txBox="1"/>
          <p:nvPr userDrawn="1"/>
        </p:nvSpPr>
        <p:spPr>
          <a:xfrm>
            <a:off x="6818463" y="3726026"/>
            <a:ext cx="1618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STOP ME IF YOU HAVE QUESTIONS !!!</a:t>
            </a:r>
          </a:p>
        </p:txBody>
      </p:sp>
    </p:spTree>
    <p:extLst>
      <p:ext uri="{BB962C8B-B14F-4D97-AF65-F5344CB8AC3E}">
        <p14:creationId xmlns:p14="http://schemas.microsoft.com/office/powerpoint/2010/main" val="619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3C5C-8551-1B7F-7C49-0030C54E8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3245-F4A7-63E5-CCAD-1F6A2906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DA5F6-343B-4C56-BF03-0FA16182BCF7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3633-D8C8-32BB-D0AD-54EA40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F1E43-43E4-D5B3-A501-39441BD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Google Shape;373;p22">
            <a:extLst>
              <a:ext uri="{FF2B5EF4-FFF2-40B4-BE49-F238E27FC236}">
                <a16:creationId xmlns:a16="http://schemas.microsoft.com/office/drawing/2014/main" id="{40978083-7A0F-AC11-2D52-CF01DADB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311" y="906716"/>
            <a:ext cx="6072590" cy="3779584"/>
          </a:xfrm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4149A-0540-6B57-5D25-BB314A8A582C}"/>
              </a:ext>
            </a:extLst>
          </p:cNvPr>
          <p:cNvSpPr/>
          <p:nvPr userDrawn="1"/>
        </p:nvSpPr>
        <p:spPr>
          <a:xfrm>
            <a:off x="6310992" y="1281793"/>
            <a:ext cx="2750348" cy="29636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95331-B954-4F7D-8CFB-3C92A8EC5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780246"/>
            <a:ext cx="9133788" cy="649477"/>
          </a:xfr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txBody>
          <a:bodyPr anchor="ctr" anchorCtr="1"/>
          <a:lstStyle>
            <a:lvl1pPr marL="0" indent="0" algn="ctr">
              <a:buNone/>
              <a:defRPr sz="1800"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For Large Language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0D311-AF05-4AD0-B5E8-2B9A3D6BCD3D}"/>
              </a:ext>
            </a:extLst>
          </p:cNvPr>
          <p:cNvSpPr/>
          <p:nvPr userDrawn="1"/>
        </p:nvSpPr>
        <p:spPr>
          <a:xfrm>
            <a:off x="7395790" y="4749030"/>
            <a:ext cx="1762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: Bhupen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E5FB-D533-399E-F667-AB7FEB93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ctr">
              <a:defRPr sz="2800">
                <a:latin typeface="Sanskrit Text" panose="020B0502040204020203" pitchFamily="18" charset="0"/>
                <a:ea typeface="Roboto Thin" panose="020B0604020202020204" pitchFamily="2" charset="0"/>
                <a:cs typeface="Sanskrit Text" panose="020B0502040204020203" pitchFamily="18" charset="0"/>
              </a:defRPr>
            </a:lvl1pPr>
          </a:lstStyle>
          <a:p>
            <a:r>
              <a:rPr lang="en-US" dirty="0"/>
              <a:t>Prompt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CA828-24B1-D986-2D8A-66351C5CC1CD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0C8E5-8659-ADBE-1BA2-77939B45C0DF}"/>
              </a:ext>
            </a:extLst>
          </p:cNvPr>
          <p:cNvSpPr/>
          <p:nvPr userDrawn="1"/>
        </p:nvSpPr>
        <p:spPr>
          <a:xfrm>
            <a:off x="7788675" y="3538653"/>
            <a:ext cx="1246359" cy="12103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B286C-E9A1-17DD-A640-D02866B2550C}"/>
              </a:ext>
            </a:extLst>
          </p:cNvPr>
          <p:cNvSpPr/>
          <p:nvPr userDrawn="1"/>
        </p:nvSpPr>
        <p:spPr>
          <a:xfrm>
            <a:off x="7001071" y="-35670"/>
            <a:ext cx="2157509" cy="538728"/>
          </a:xfrm>
          <a:prstGeom prst="rect">
            <a:avLst/>
          </a:prstGeom>
          <a:blipFill dpi="0" rotWithShape="1">
            <a:blip r:embed="rId3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F38E8-A4B5-BD5D-255B-F7DB24628B02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22590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7607-1F33-4551-D60B-B24F7A2BBBAA}"/>
              </a:ext>
            </a:extLst>
          </p:cNvPr>
          <p:cNvCxnSpPr/>
          <p:nvPr userDrawn="1"/>
        </p:nvCxnSpPr>
        <p:spPr>
          <a:xfrm flipV="1">
            <a:off x="60512" y="1549454"/>
            <a:ext cx="9022977" cy="47065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DEEA50-FA98-FEB7-9D24-D7E7386C8972}"/>
              </a:ext>
            </a:extLst>
          </p:cNvPr>
          <p:cNvCxnSpPr>
            <a:cxnSpLocks/>
          </p:cNvCxnSpPr>
          <p:nvPr userDrawn="1"/>
        </p:nvCxnSpPr>
        <p:spPr>
          <a:xfrm flipV="1">
            <a:off x="23408" y="3254125"/>
            <a:ext cx="9093700" cy="63037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551858-93EE-843B-2193-5BF80AB941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13" y="1721838"/>
            <a:ext cx="9022976" cy="1444943"/>
          </a:xfrm>
          <a:solidFill>
            <a:schemeClr val="accent6">
              <a:lumMod val="20000"/>
              <a:lumOff val="80000"/>
              <a:alpha val="30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SECTION HEADINGS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DE8ACD-9363-9A0C-154E-4ADB6AC59D0B}"/>
              </a:ext>
            </a:extLst>
          </p:cNvPr>
          <p:cNvSpPr txBox="1">
            <a:spLocks/>
          </p:cNvSpPr>
          <p:nvPr userDrawn="1"/>
        </p:nvSpPr>
        <p:spPr>
          <a:xfrm>
            <a:off x="3140454" y="482438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10740-BCEA-8C56-2AD0-E5F00BF06EDB}"/>
              </a:ext>
            </a:extLst>
          </p:cNvPr>
          <p:cNvSpPr/>
          <p:nvPr userDrawn="1"/>
        </p:nvSpPr>
        <p:spPr>
          <a:xfrm rot="18864329">
            <a:off x="7623567" y="1463922"/>
            <a:ext cx="17587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>
                    <a:alpha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0FDF0-5A60-F037-CDE8-4049E04EDE4E}"/>
              </a:ext>
            </a:extLst>
          </p:cNvPr>
          <p:cNvSpPr/>
          <p:nvPr userDrawn="1"/>
        </p:nvSpPr>
        <p:spPr>
          <a:xfrm>
            <a:off x="6986491" y="-49282"/>
            <a:ext cx="2157509" cy="538728"/>
          </a:xfrm>
          <a:prstGeom prst="rect">
            <a:avLst/>
          </a:prstGeom>
          <a:blipFill dpi="0" rotWithShape="1">
            <a:blip r:embed="rId2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5C532-3761-9460-7DE9-39CDE47380BD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</p:spTree>
    <p:extLst>
      <p:ext uri="{BB962C8B-B14F-4D97-AF65-F5344CB8AC3E}">
        <p14:creationId xmlns:p14="http://schemas.microsoft.com/office/powerpoint/2010/main" val="19076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11" y="906716"/>
            <a:ext cx="6072590" cy="3779584"/>
          </a:xfrm>
          <a:solidFill>
            <a:schemeClr val="accent6">
              <a:lumMod val="20000"/>
              <a:lumOff val="80000"/>
              <a:alpha val="29000"/>
            </a:schemeClr>
          </a:solidFill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231C7E-B5CF-1115-7F79-9F3D630C3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9144000" cy="8358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9F39B-81D5-578A-41FC-A244ACD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4FCD76-E5DD-403F-A3F8-7C52A30648B9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153A1-301B-F761-17B1-91AA9A7D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A8F10-432B-E788-18BC-E1AA17E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948518"/>
            <a:ext cx="4504268" cy="3810517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948518"/>
            <a:ext cx="4504267" cy="3810518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EEA59-A354-3CA7-8BEF-D0B1436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DF817E-1341-4B83-AE38-B56903447F83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34D32-3B7B-A7D4-32BD-A83956C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C640A-0B97-A6C1-CBCA-113D8FA0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3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9" y="948936"/>
            <a:ext cx="4397148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" y="1520950"/>
            <a:ext cx="4397148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534397"/>
            <a:ext cx="4515501" cy="3170972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0" y="948936"/>
            <a:ext cx="4515501" cy="528065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 anchorCtr="1">
            <a:normAutofit/>
          </a:bodyPr>
          <a:lstStyle>
            <a:lvl1pPr marL="0" indent="0" algn="ctr">
              <a:buNone/>
              <a:defRPr sz="2000" b="0" cap="all" spc="75" baseline="0">
                <a:solidFill>
                  <a:schemeClr val="accent2">
                    <a:lumMod val="75000"/>
                  </a:schemeClr>
                </a:solidFill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A3BC-C750-C289-96BE-920BD993CD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D668F9-7863-410E-866D-92C255FAF29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D80BF-8987-6A45-FE62-F1FC3626F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FA4453-B744-D71A-5470-93810BCEDB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97" y="898215"/>
            <a:ext cx="9134010" cy="3828425"/>
          </a:xfrm>
        </p:spPr>
        <p:txBody>
          <a:bodyPr/>
          <a:lstStyle>
            <a:lvl1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1pPr>
            <a:lvl2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2pPr>
            <a:lvl3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3pPr>
            <a:lvl4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4pPr>
            <a:lvl5pPr>
              <a:defRPr>
                <a:latin typeface="Sanskrit Text" panose="02020503050405020304" pitchFamily="18" charset="0"/>
                <a:cs typeface="Sanskrit Text" panose="020205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DC632-3CF6-485A-B666-E612C817F681}"/>
              </a:ext>
            </a:extLst>
          </p:cNvPr>
          <p:cNvCxnSpPr>
            <a:cxnSpLocks/>
          </p:cNvCxnSpPr>
          <p:nvPr userDrawn="1"/>
        </p:nvCxnSpPr>
        <p:spPr>
          <a:xfrm>
            <a:off x="4995" y="4768814"/>
            <a:ext cx="913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BAC7677-38D7-1EAB-B81D-ADE85C2D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835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E8329B-8DC2-97FA-DCD4-3B06F7B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929761-F509-A8A5-C953-321E908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279400-4722-F6AC-5F29-2628E8DD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3E3A-126B-8893-6577-ADB365E25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Python demo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7F9E-9223-44FC-62E2-99A66485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43D96-CBE8-4F3B-BB02-21B609505351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AE49-48D5-259D-A67C-FD476C1F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B6FDD-AA77-5AE9-9CDA-11C15EB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 descr="Bullseye">
            <a:extLst>
              <a:ext uri="{FF2B5EF4-FFF2-40B4-BE49-F238E27FC236}">
                <a16:creationId xmlns:a16="http://schemas.microsoft.com/office/drawing/2014/main" id="{A33EF3F6-9285-FB9B-C51E-321788FDEF92}"/>
              </a:ext>
            </a:extLst>
          </p:cNvPr>
          <p:cNvSpPr/>
          <p:nvPr userDrawn="1"/>
        </p:nvSpPr>
        <p:spPr>
          <a:xfrm>
            <a:off x="181013" y="1240878"/>
            <a:ext cx="1243526" cy="1243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33DEED3-E2E1-4A98-5CCF-6955F7403D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8364" y="1501541"/>
            <a:ext cx="4048093" cy="2857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46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2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B836-C561-C26D-BCEA-729C86F8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02BDE0-20E1-4A55-8518-89FF05A1D3CC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06463-0DBB-A9FA-8794-3644264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61D49-62F8-7BCD-E196-4E87BC35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B85F-C0F5-86E2-280D-0DA93045B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88" y="906463"/>
            <a:ext cx="9013824" cy="3786187"/>
          </a:xfrm>
          <a:solidFill>
            <a:schemeClr val="lt1">
              <a:alpha val="1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1600">
                <a:latin typeface="Sankrit"/>
              </a:defRPr>
            </a:lvl1pPr>
            <a:lvl2pPr>
              <a:defRPr sz="1400">
                <a:latin typeface="Sankrit"/>
              </a:defRPr>
            </a:lvl2pPr>
            <a:lvl3pPr>
              <a:defRPr sz="1200">
                <a:latin typeface="Sankrit"/>
              </a:defRPr>
            </a:lvl3pPr>
            <a:lvl4pPr>
              <a:defRPr sz="1100">
                <a:latin typeface="Sankrit"/>
              </a:defRPr>
            </a:lvl4pPr>
            <a:lvl5pPr>
              <a:defRPr sz="1050">
                <a:latin typeface="Sankri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8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3999" cy="83057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3999" cy="383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4E0E5-67FF-4F20-B42E-6FE4054E6D84}"/>
              </a:ext>
            </a:extLst>
          </p:cNvPr>
          <p:cNvCxnSpPr>
            <a:cxnSpLocks/>
          </p:cNvCxnSpPr>
          <p:nvPr userDrawn="1"/>
        </p:nvCxnSpPr>
        <p:spPr>
          <a:xfrm>
            <a:off x="-10212" y="4778532"/>
            <a:ext cx="91390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29D9-2AE4-46FC-8DC9-53098790C893}"/>
              </a:ext>
            </a:extLst>
          </p:cNvPr>
          <p:cNvSpPr/>
          <p:nvPr userDrawn="1"/>
        </p:nvSpPr>
        <p:spPr>
          <a:xfrm rot="2766474">
            <a:off x="7597231" y="2907670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 and Ethical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87C633-0481-41BD-8D6D-289EE16872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838199"/>
            <a:ext cx="9154212" cy="45719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07EC4-C36F-1A4F-9B88-674CC9F0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985D9-4C73-4BB9-BB6F-899FB421DEAE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AB67AB-7E23-319C-7E73-F2852EA8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45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 dirty="0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2238B8-1B0A-C719-AADC-108CF2057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284" y="484459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2A6C8-43EC-8012-ADD9-DE4F1B3B8FD2}"/>
              </a:ext>
            </a:extLst>
          </p:cNvPr>
          <p:cNvSpPr/>
          <p:nvPr userDrawn="1"/>
        </p:nvSpPr>
        <p:spPr>
          <a:xfrm>
            <a:off x="7009720" y="-33414"/>
            <a:ext cx="2157509" cy="538728"/>
          </a:xfrm>
          <a:prstGeom prst="rect">
            <a:avLst/>
          </a:prstGeom>
          <a:blipFill dpi="0" rotWithShape="1">
            <a:blip r:embed="rId16">
              <a:alphaModFix amt="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371CF-52E9-EB9C-0D5F-50BA776E5029}"/>
              </a:ext>
            </a:extLst>
          </p:cNvPr>
          <p:cNvSpPr/>
          <p:nvPr userDrawn="1"/>
        </p:nvSpPr>
        <p:spPr>
          <a:xfrm rot="18914477">
            <a:off x="7538542" y="1521513"/>
            <a:ext cx="17587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70C0">
                    <a:alpha val="12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for Everyone</a:t>
            </a:r>
          </a:p>
        </p:txBody>
      </p:sp>
    </p:spTree>
    <p:extLst>
      <p:ext uri="{BB962C8B-B14F-4D97-AF65-F5344CB8AC3E}">
        <p14:creationId xmlns:p14="http://schemas.microsoft.com/office/powerpoint/2010/main" val="379563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592" r:id="rId2"/>
    <p:sldLayoutId id="2147484593" r:id="rId3"/>
    <p:sldLayoutId id="2147484594" r:id="rId4"/>
    <p:sldLayoutId id="2147484596" r:id="rId5"/>
    <p:sldLayoutId id="2147484597" r:id="rId6"/>
    <p:sldLayoutId id="2147484595" r:id="rId7"/>
    <p:sldLayoutId id="2147484599" r:id="rId8"/>
    <p:sldLayoutId id="2147484598" r:id="rId9"/>
    <p:sldLayoutId id="2147484603" r:id="rId10"/>
    <p:sldLayoutId id="2147484600" r:id="rId11"/>
    <p:sldLayoutId id="2147484601" r:id="rId12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0" y="2780246"/>
            <a:ext cx="9133788" cy="649477"/>
          </a:xfrm>
          <a:prstGeom prst="rect">
            <a:avLst/>
          </a:prstGeom>
          <a:solidFill>
            <a:schemeClr val="lt1">
              <a:alpha val="29803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"Python: Your Key to Mastering AI Fundamentals."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0212" y="1389794"/>
            <a:ext cx="9133788" cy="139635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dirty="0"/>
              <a:t>Introduction to python programming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FE4AED-6FF4-8427-3ED2-B28157E5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59B13A9-2DB1-4D00-B365-04A48E844F7D}" type="datetime1">
              <a:rPr lang="en-IN" sz="900" b="0" i="0" u="none" strike="noStrike" cap="none" smtClean="0">
                <a:solidFill>
                  <a:srgbClr val="888888"/>
                </a:solidFill>
                <a:latin typeface="Calibri"/>
                <a:cs typeface="Calibri"/>
                <a:sym typeface="Calibri"/>
              </a:rPr>
              <a:t>22-02-2024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Copyright © 2023 </a:t>
            </a:r>
            <a:r>
              <a:rPr lang="en-US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gridflowAI </a:t>
            </a:r>
            <a:endParaRPr>
              <a:solidFill>
                <a:srgbClr val="92D050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E4EBF2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indent="-285750">
              <a:spcBef>
                <a:spcPts val="0"/>
              </a:spcBef>
              <a:buSzPts val="1425"/>
            </a:pPr>
            <a:r>
              <a:rPr lang="en-US" sz="2000" dirty="0"/>
              <a:t>Types of applications built using Python</a:t>
            </a:r>
          </a:p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indent="-285750">
              <a:spcBef>
                <a:spcPts val="0"/>
              </a:spcBef>
              <a:buSzPts val="1425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  <a:p>
            <a:pPr marL="376238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5"/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67B7936D-AFEF-6E63-8E1B-BEC7965B6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96352"/>
              </p:ext>
            </p:extLst>
          </p:nvPr>
        </p:nvGraphicFramePr>
        <p:xfrm>
          <a:off x="-3097" y="898215"/>
          <a:ext cx="9134010" cy="382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AADA9F9-4256-0EE0-1C0F-1215FB15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applications built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ADEC-F8F4-3A17-B3E4-93EEC7DF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9438C7-5750-4875-BAC5-20F576C0BE44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CCFC-E21C-FA23-001D-597C0986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458D-1C29-1624-8969-E19317E9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628F0-7762-14AD-2AC6-B83B6B316CF6}"/>
              </a:ext>
            </a:extLst>
          </p:cNvPr>
          <p:cNvSpPr/>
          <p:nvPr/>
        </p:nvSpPr>
        <p:spPr>
          <a:xfrm>
            <a:off x="4651131" y="2321168"/>
            <a:ext cx="1969478" cy="2303585"/>
          </a:xfrm>
          <a:prstGeom prst="rect">
            <a:avLst/>
          </a:prstGeom>
          <a:solidFill>
            <a:schemeClr val="accent1">
              <a:alpha val="20000"/>
            </a:schemeClr>
          </a:solidFill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762A6-65C9-99A4-C7F7-AD7AC6A900B5}"/>
              </a:ext>
            </a:extLst>
          </p:cNvPr>
          <p:cNvSpPr/>
          <p:nvPr/>
        </p:nvSpPr>
        <p:spPr>
          <a:xfrm>
            <a:off x="6816288" y="2321167"/>
            <a:ext cx="1969478" cy="2303585"/>
          </a:xfrm>
          <a:prstGeom prst="rect">
            <a:avLst/>
          </a:prstGeom>
          <a:solidFill>
            <a:schemeClr val="accent1">
              <a:alpha val="20000"/>
            </a:schemeClr>
          </a:solidFill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37FD-D802-4C0D-2919-6A46079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8D2D3-4A98-D467-FB10-4712FF5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28B15-1362-4A27-9D44-19E5BFD7CDC8}" type="datetime1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22-02-2024</a:t>
            </a:fld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4F5D-FDC1-EF5E-BF0A-DFCD007A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  <a:latin typeface="Roboto" panose="02000000000000000000" pitchFamily="2" charset="0"/>
              </a:rPr>
              <a:t>Copyright © 2023 </a:t>
            </a:r>
            <a:r>
              <a:rPr lang="en-IN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gridflowAI</a:t>
            </a:r>
            <a:r>
              <a:rPr lang="en-IN">
                <a:solidFill>
                  <a:srgbClr val="0070C0"/>
                </a:solidFill>
                <a:latin typeface="Roboto" panose="02000000000000000000" pitchFamily="2" charset="0"/>
              </a:rPr>
              <a:t> 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BC77-0998-8624-3E9D-6EE1797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70B67-013C-44BD-9985-08E25531F45E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7A49-C355-FDB7-CE01-FDD34D52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137756</TotalTime>
  <Words>140</Words>
  <Application>Microsoft Office PowerPoint</Application>
  <PresentationFormat>On-screen Show (16:9)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 Light</vt:lpstr>
      <vt:lpstr>Roboto</vt:lpstr>
      <vt:lpstr>Sankrit</vt:lpstr>
      <vt:lpstr>Sanskrit Text</vt:lpstr>
      <vt:lpstr>Calibri</vt:lpstr>
      <vt:lpstr>1_Parcel</vt:lpstr>
      <vt:lpstr>Introduction to python programming</vt:lpstr>
      <vt:lpstr>Agenda</vt:lpstr>
      <vt:lpstr>Types of applications built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1654</cp:revision>
  <cp:lastPrinted>2017-04-27T07:15:37Z</cp:lastPrinted>
  <dcterms:modified xsi:type="dcterms:W3CDTF">2024-02-22T15:51:31Z</dcterms:modified>
</cp:coreProperties>
</file>