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591" r:id="rId1"/>
  </p:sldMasterIdLst>
  <p:notesMasterIdLst>
    <p:notesMasterId r:id="rId9"/>
  </p:notesMasterIdLst>
  <p:sldIdLst>
    <p:sldId id="257" r:id="rId2"/>
    <p:sldId id="258" r:id="rId3"/>
    <p:sldId id="292" r:id="rId4"/>
    <p:sldId id="293" r:id="rId5"/>
    <p:sldId id="294" r:id="rId6"/>
    <p:sldId id="300" r:id="rId7"/>
    <p:sldId id="291" r:id="rId8"/>
  </p:sldIdLst>
  <p:sldSz cx="9144000" cy="5143500" type="screen16x9"/>
  <p:notesSz cx="6858000" cy="9945688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anskrit Text" panose="020205030504050203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874A-495A-443E-8134-0A4DEF4E9FDB}" v="336" dt="2023-07-27T09:49:52.922"/>
    <p1510:client id="{A4328A09-48A5-409F-88E0-9C937B8AAFCE}" v="2" dt="2023-07-27T18:17:27.184"/>
  </p1510:revLst>
</p1510:revInfo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83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pen Sinha" userId="0085daec727eb4f5" providerId="LiveId" clId="{E6A9E37D-ADA0-4D12-9538-D6A7C5DB0FEC}"/>
    <pc:docChg chg="custSel addSld modSld">
      <pc:chgData name="Bhupen Sinha" userId="0085daec727eb4f5" providerId="LiveId" clId="{E6A9E37D-ADA0-4D12-9538-D6A7C5DB0FEC}" dt="2023-05-29T15:22:34.162" v="29" actId="20577"/>
      <pc:docMkLst>
        <pc:docMk/>
      </pc:docMkLst>
      <pc:sldChg chg="modSp mod">
        <pc:chgData name="Bhupen Sinha" userId="0085daec727eb4f5" providerId="LiveId" clId="{E6A9E37D-ADA0-4D12-9538-D6A7C5DB0FEC}" dt="2023-05-29T15:22:21.172" v="9" actId="20577"/>
        <pc:sldMkLst>
          <pc:docMk/>
          <pc:sldMk cId="819924631" sldId="263"/>
        </pc:sldMkLst>
        <pc:spChg chg="mod">
          <ac:chgData name="Bhupen Sinha" userId="0085daec727eb4f5" providerId="LiveId" clId="{E6A9E37D-ADA0-4D12-9538-D6A7C5DB0FEC}" dt="2023-05-29T15:22:21.172" v="9" actId="20577"/>
          <ac:spMkLst>
            <pc:docMk/>
            <pc:sldMk cId="819924631" sldId="263"/>
            <ac:spMk id="3" creationId="{CDE67DE4-84E6-0F3E-F8F6-68C38F59FB56}"/>
          </ac:spMkLst>
        </pc:spChg>
      </pc:sldChg>
      <pc:sldChg chg="modSp new mod">
        <pc:chgData name="Bhupen Sinha" userId="0085daec727eb4f5" providerId="LiveId" clId="{E6A9E37D-ADA0-4D12-9538-D6A7C5DB0FEC}" dt="2023-05-29T15:22:34.162" v="29" actId="20577"/>
        <pc:sldMkLst>
          <pc:docMk/>
          <pc:sldMk cId="821646470" sldId="264"/>
        </pc:sldMkLst>
        <pc:spChg chg="mod">
          <ac:chgData name="Bhupen Sinha" userId="0085daec727eb4f5" providerId="LiveId" clId="{E6A9E37D-ADA0-4D12-9538-D6A7C5DB0FEC}" dt="2023-05-29T15:22:34.162" v="29" actId="20577"/>
          <ac:spMkLst>
            <pc:docMk/>
            <pc:sldMk cId="821646470" sldId="264"/>
            <ac:spMk id="3" creationId="{9B366403-B24C-FF99-5EAE-F561CCF9F4A9}"/>
          </ac:spMkLst>
        </pc:spChg>
      </pc:sldChg>
    </pc:docChg>
  </pc:docChgLst>
  <pc:docChgLst>
    <pc:chgData name="Bhupen Sinha" userId="0085daec727eb4f5" providerId="LiveId" clId="{6E91797B-2E1E-4D95-ABCD-4DC26099EB26}"/>
    <pc:docChg chg="undo custSel addSld delSld modSld">
      <pc:chgData name="Bhupen Sinha" userId="0085daec727eb4f5" providerId="LiveId" clId="{6E91797B-2E1E-4D95-ABCD-4DC26099EB26}" dt="2023-05-30T12:56:16.801" v="315" actId="207"/>
      <pc:docMkLst>
        <pc:docMk/>
      </pc:docMkLst>
      <pc:sldChg chg="del">
        <pc:chgData name="Bhupen Sinha" userId="0085daec727eb4f5" providerId="LiveId" clId="{6E91797B-2E1E-4D95-ABCD-4DC26099EB26}" dt="2023-05-30T11:13:38.655" v="31" actId="47"/>
        <pc:sldMkLst>
          <pc:docMk/>
          <pc:sldMk cId="3951567551" sldId="257"/>
        </pc:sldMkLst>
      </pc:sldChg>
      <pc:sldChg chg="del">
        <pc:chgData name="Bhupen Sinha" userId="0085daec727eb4f5" providerId="LiveId" clId="{6E91797B-2E1E-4D95-ABCD-4DC26099EB26}" dt="2023-05-30T11:13:38.655" v="31" actId="47"/>
        <pc:sldMkLst>
          <pc:docMk/>
          <pc:sldMk cId="4097103846" sldId="260"/>
        </pc:sldMkLst>
      </pc:sldChg>
      <pc:sldChg chg="modSp mod">
        <pc:chgData name="Bhupen Sinha" userId="0085daec727eb4f5" providerId="LiveId" clId="{6E91797B-2E1E-4D95-ABCD-4DC26099EB26}" dt="2023-05-30T11:13:19.684" v="30" actId="20577"/>
        <pc:sldMkLst>
          <pc:docMk/>
          <pc:sldMk cId="2000878284" sldId="261"/>
        </pc:sldMkLst>
        <pc:spChg chg="mod">
          <ac:chgData name="Bhupen Sinha" userId="0085daec727eb4f5" providerId="LiveId" clId="{6E91797B-2E1E-4D95-ABCD-4DC26099EB26}" dt="2023-05-30T11:13:19.684" v="30" actId="20577"/>
          <ac:spMkLst>
            <pc:docMk/>
            <pc:sldMk cId="2000878284" sldId="261"/>
            <ac:spMk id="2" creationId="{3BEEBBF3-1DDA-826E-3684-CAE1C3136E70}"/>
          </ac:spMkLst>
        </pc:spChg>
        <pc:spChg chg="mod">
          <ac:chgData name="Bhupen Sinha" userId="0085daec727eb4f5" providerId="LiveId" clId="{6E91797B-2E1E-4D95-ABCD-4DC26099EB26}" dt="2023-05-30T11:10:57.252" v="26" actId="20577"/>
          <ac:spMkLst>
            <pc:docMk/>
            <pc:sldMk cId="2000878284" sldId="261"/>
            <ac:spMk id="3" creationId="{B1F9FED0-B1F0-975F-A831-348E5CA74700}"/>
          </ac:spMkLst>
        </pc:spChg>
      </pc:sldChg>
      <pc:sldChg chg="del">
        <pc:chgData name="Bhupen Sinha" userId="0085daec727eb4f5" providerId="LiveId" clId="{6E91797B-2E1E-4D95-ABCD-4DC26099EB26}" dt="2023-05-30T11:13:38.655" v="31" actId="47"/>
        <pc:sldMkLst>
          <pc:docMk/>
          <pc:sldMk cId="1017531438" sldId="262"/>
        </pc:sldMkLst>
      </pc:sldChg>
      <pc:sldChg chg="addSp delSp modSp new mod modAnim">
        <pc:chgData name="Bhupen Sinha" userId="0085daec727eb4f5" providerId="LiveId" clId="{6E91797B-2E1E-4D95-ABCD-4DC26099EB26}" dt="2023-05-30T11:49:19.391" v="236"/>
        <pc:sldMkLst>
          <pc:docMk/>
          <pc:sldMk cId="1799170546" sldId="262"/>
        </pc:sldMkLst>
        <pc:spChg chg="del">
          <ac:chgData name="Bhupen Sinha" userId="0085daec727eb4f5" providerId="LiveId" clId="{6E91797B-2E1E-4D95-ABCD-4DC26099EB26}" dt="2023-05-30T11:26:37.633" v="64" actId="478"/>
          <ac:spMkLst>
            <pc:docMk/>
            <pc:sldMk cId="1799170546" sldId="262"/>
            <ac:spMk id="2" creationId="{3FBCAAA4-AFE5-DC1F-C3D0-4AE0602FD9FF}"/>
          </ac:spMkLst>
        </pc:spChg>
        <pc:spChg chg="mod">
          <ac:chgData name="Bhupen Sinha" userId="0085daec727eb4f5" providerId="LiveId" clId="{6E91797B-2E1E-4D95-ABCD-4DC26099EB26}" dt="2023-05-30T11:13:57.971" v="63" actId="20577"/>
          <ac:spMkLst>
            <pc:docMk/>
            <pc:sldMk cId="1799170546" sldId="262"/>
            <ac:spMk id="3" creationId="{A0F5D19C-3481-DE51-7B73-6E5BD4D7717B}"/>
          </ac:spMkLst>
        </pc:spChg>
        <pc:spChg chg="add mod">
          <ac:chgData name="Bhupen Sinha" userId="0085daec727eb4f5" providerId="LiveId" clId="{6E91797B-2E1E-4D95-ABCD-4DC26099EB26}" dt="2023-05-30T11:39:01.787" v="184" actId="1076"/>
          <ac:spMkLst>
            <pc:docMk/>
            <pc:sldMk cId="1799170546" sldId="262"/>
            <ac:spMk id="7" creationId="{60001307-82B1-2F96-865D-EA63A5FC69F3}"/>
          </ac:spMkLst>
        </pc:spChg>
        <pc:spChg chg="add mod">
          <ac:chgData name="Bhupen Sinha" userId="0085daec727eb4f5" providerId="LiveId" clId="{6E91797B-2E1E-4D95-ABCD-4DC26099EB26}" dt="2023-05-30T11:39:01.787" v="184" actId="1076"/>
          <ac:spMkLst>
            <pc:docMk/>
            <pc:sldMk cId="1799170546" sldId="262"/>
            <ac:spMk id="8" creationId="{124535EA-C439-D89C-AF1B-CE01581E2ECC}"/>
          </ac:spMkLst>
        </pc:spChg>
        <pc:spChg chg="add mod">
          <ac:chgData name="Bhupen Sinha" userId="0085daec727eb4f5" providerId="LiveId" clId="{6E91797B-2E1E-4D95-ABCD-4DC26099EB26}" dt="2023-05-30T11:39:01.787" v="184" actId="1076"/>
          <ac:spMkLst>
            <pc:docMk/>
            <pc:sldMk cId="1799170546" sldId="262"/>
            <ac:spMk id="12" creationId="{B524545C-54A1-BA1A-298D-C8CB635FA3A6}"/>
          </ac:spMkLst>
        </pc:spChg>
        <pc:spChg chg="add mod">
          <ac:chgData name="Bhupen Sinha" userId="0085daec727eb4f5" providerId="LiveId" clId="{6E91797B-2E1E-4D95-ABCD-4DC26099EB26}" dt="2023-05-30T11:39:01.787" v="184" actId="1076"/>
          <ac:spMkLst>
            <pc:docMk/>
            <pc:sldMk cId="1799170546" sldId="262"/>
            <ac:spMk id="13" creationId="{544CF10F-54E1-D64C-FD73-4843F9FC03D6}"/>
          </ac:spMkLst>
        </pc:spChg>
        <pc:spChg chg="add mod">
          <ac:chgData name="Bhupen Sinha" userId="0085daec727eb4f5" providerId="LiveId" clId="{6E91797B-2E1E-4D95-ABCD-4DC26099EB26}" dt="2023-05-30T11:39:40.121" v="188" actId="1076"/>
          <ac:spMkLst>
            <pc:docMk/>
            <pc:sldMk cId="1799170546" sldId="262"/>
            <ac:spMk id="16" creationId="{BFCB3E78-C49D-AB56-4F79-F5BE24F7ED3A}"/>
          </ac:spMkLst>
        </pc:spChg>
        <pc:spChg chg="add mod">
          <ac:chgData name="Bhupen Sinha" userId="0085daec727eb4f5" providerId="LiveId" clId="{6E91797B-2E1E-4D95-ABCD-4DC26099EB26}" dt="2023-05-30T11:39:01.787" v="184" actId="1076"/>
          <ac:spMkLst>
            <pc:docMk/>
            <pc:sldMk cId="1799170546" sldId="262"/>
            <ac:spMk id="17" creationId="{B8AF8B15-FE09-5B96-334A-9B644CEBFD5D}"/>
          </ac:spMkLst>
        </pc:spChg>
        <pc:spChg chg="add mod">
          <ac:chgData name="Bhupen Sinha" userId="0085daec727eb4f5" providerId="LiveId" clId="{6E91797B-2E1E-4D95-ABCD-4DC26099EB26}" dt="2023-05-30T11:39:01.787" v="184" actId="1076"/>
          <ac:spMkLst>
            <pc:docMk/>
            <pc:sldMk cId="1799170546" sldId="262"/>
            <ac:spMk id="18" creationId="{A169162A-C971-9351-483E-F2C36783B8DB}"/>
          </ac:spMkLst>
        </pc:spChg>
        <pc:spChg chg="add mod">
          <ac:chgData name="Bhupen Sinha" userId="0085daec727eb4f5" providerId="LiveId" clId="{6E91797B-2E1E-4D95-ABCD-4DC26099EB26}" dt="2023-05-30T11:39:06.376" v="185" actId="1076"/>
          <ac:spMkLst>
            <pc:docMk/>
            <pc:sldMk cId="1799170546" sldId="262"/>
            <ac:spMk id="19" creationId="{FB77927F-C2BC-7983-4E24-91BF2694AC20}"/>
          </ac:spMkLst>
        </pc:spChg>
        <pc:spChg chg="add mod">
          <ac:chgData name="Bhupen Sinha" userId="0085daec727eb4f5" providerId="LiveId" clId="{6E91797B-2E1E-4D95-ABCD-4DC26099EB26}" dt="2023-05-30T11:46:03.904" v="210" actId="1076"/>
          <ac:spMkLst>
            <pc:docMk/>
            <pc:sldMk cId="1799170546" sldId="262"/>
            <ac:spMk id="24" creationId="{2A552D4C-A52F-6BB2-CE7F-0197A13EDE76}"/>
          </ac:spMkLst>
        </pc:spChg>
        <pc:spChg chg="add mod">
          <ac:chgData name="Bhupen Sinha" userId="0085daec727eb4f5" providerId="LiveId" clId="{6E91797B-2E1E-4D95-ABCD-4DC26099EB26}" dt="2023-05-30T11:45:45.167" v="207" actId="1076"/>
          <ac:spMkLst>
            <pc:docMk/>
            <pc:sldMk cId="1799170546" sldId="262"/>
            <ac:spMk id="25" creationId="{115D3D7D-C43E-BD7F-F9DD-28659F31185D}"/>
          </ac:spMkLst>
        </pc:spChg>
        <pc:cxnChg chg="add mod">
          <ac:chgData name="Bhupen Sinha" userId="0085daec727eb4f5" providerId="LiveId" clId="{6E91797B-2E1E-4D95-ABCD-4DC26099EB26}" dt="2023-05-30T11:39:47.270" v="189" actId="13822"/>
          <ac:cxnSpMkLst>
            <pc:docMk/>
            <pc:sldMk cId="1799170546" sldId="262"/>
            <ac:cxnSpMk id="10" creationId="{8E2605CB-B834-2289-10AC-57914DF67322}"/>
          </ac:cxnSpMkLst>
        </pc:cxnChg>
        <pc:cxnChg chg="add mod">
          <ac:chgData name="Bhupen Sinha" userId="0085daec727eb4f5" providerId="LiveId" clId="{6E91797B-2E1E-4D95-ABCD-4DC26099EB26}" dt="2023-05-30T11:39:51.455" v="190" actId="13822"/>
          <ac:cxnSpMkLst>
            <pc:docMk/>
            <pc:sldMk cId="1799170546" sldId="262"/>
            <ac:cxnSpMk id="14" creationId="{CAB1E27A-4B74-FEE7-5F84-9491194D13B9}"/>
          </ac:cxnSpMkLst>
        </pc:cxnChg>
        <pc:cxnChg chg="add mod">
          <ac:chgData name="Bhupen Sinha" userId="0085daec727eb4f5" providerId="LiveId" clId="{6E91797B-2E1E-4D95-ABCD-4DC26099EB26}" dt="2023-05-30T11:43:18.434" v="194" actId="108"/>
          <ac:cxnSpMkLst>
            <pc:docMk/>
            <pc:sldMk cId="1799170546" sldId="262"/>
            <ac:cxnSpMk id="23" creationId="{24DD697F-ACE0-2D9C-D9C0-10B3E0A98840}"/>
          </ac:cxnSpMkLst>
        </pc:cxnChg>
        <pc:cxnChg chg="add mod">
          <ac:chgData name="Bhupen Sinha" userId="0085daec727eb4f5" providerId="LiveId" clId="{6E91797B-2E1E-4D95-ABCD-4DC26099EB26}" dt="2023-05-30T11:46:36.196" v="212" actId="13822"/>
          <ac:cxnSpMkLst>
            <pc:docMk/>
            <pc:sldMk cId="1799170546" sldId="262"/>
            <ac:cxnSpMk id="27" creationId="{60C88B50-9C77-720F-9E84-3CD88B306ACE}"/>
          </ac:cxnSpMkLst>
        </pc:cxnChg>
      </pc:sldChg>
      <pc:sldChg chg="del">
        <pc:chgData name="Bhupen Sinha" userId="0085daec727eb4f5" providerId="LiveId" clId="{6E91797B-2E1E-4D95-ABCD-4DC26099EB26}" dt="2023-05-30T11:13:38.655" v="31" actId="47"/>
        <pc:sldMkLst>
          <pc:docMk/>
          <pc:sldMk cId="819924631" sldId="263"/>
        </pc:sldMkLst>
      </pc:sldChg>
      <pc:sldChg chg="addSp delSp modSp new mod setBg">
        <pc:chgData name="Bhupen Sinha" userId="0085daec727eb4f5" providerId="LiveId" clId="{6E91797B-2E1E-4D95-ABCD-4DC26099EB26}" dt="2023-05-30T12:56:16.801" v="315" actId="207"/>
        <pc:sldMkLst>
          <pc:docMk/>
          <pc:sldMk cId="3721614411" sldId="263"/>
        </pc:sldMkLst>
        <pc:spChg chg="add del mod">
          <ac:chgData name="Bhupen Sinha" userId="0085daec727eb4f5" providerId="LiveId" clId="{6E91797B-2E1E-4D95-ABCD-4DC26099EB26}" dt="2023-05-30T12:53:42.611" v="290" actId="478"/>
          <ac:spMkLst>
            <pc:docMk/>
            <pc:sldMk cId="3721614411" sldId="263"/>
            <ac:spMk id="2" creationId="{47FA63DA-D973-0FBF-2A15-0744E699EDB7}"/>
          </ac:spMkLst>
        </pc:spChg>
        <pc:spChg chg="mod">
          <ac:chgData name="Bhupen Sinha" userId="0085daec727eb4f5" providerId="LiveId" clId="{6E91797B-2E1E-4D95-ABCD-4DC26099EB26}" dt="2023-05-30T12:53:29.077" v="287" actId="26606"/>
          <ac:spMkLst>
            <pc:docMk/>
            <pc:sldMk cId="3721614411" sldId="263"/>
            <ac:spMk id="3" creationId="{B7DD8CCE-CA28-F6FD-2621-C7EFFAC16866}"/>
          </ac:spMkLst>
        </pc:spChg>
        <pc:spChg chg="mod ord">
          <ac:chgData name="Bhupen Sinha" userId="0085daec727eb4f5" providerId="LiveId" clId="{6E91797B-2E1E-4D95-ABCD-4DC26099EB26}" dt="2023-05-30T12:53:29.077" v="287" actId="26606"/>
          <ac:spMkLst>
            <pc:docMk/>
            <pc:sldMk cId="3721614411" sldId="263"/>
            <ac:spMk id="4" creationId="{3C5250F5-B903-4664-2075-474B20D47E6A}"/>
          </ac:spMkLst>
        </pc:spChg>
        <pc:spChg chg="mod">
          <ac:chgData name="Bhupen Sinha" userId="0085daec727eb4f5" providerId="LiveId" clId="{6E91797B-2E1E-4D95-ABCD-4DC26099EB26}" dt="2023-05-30T12:53:29.077" v="287" actId="26606"/>
          <ac:spMkLst>
            <pc:docMk/>
            <pc:sldMk cId="3721614411" sldId="263"/>
            <ac:spMk id="5" creationId="{B80D21B7-3EEB-1977-0BEB-CE844DB6FD99}"/>
          </ac:spMkLst>
        </pc:spChg>
        <pc:spChg chg="mod">
          <ac:chgData name="Bhupen Sinha" userId="0085daec727eb4f5" providerId="LiveId" clId="{6E91797B-2E1E-4D95-ABCD-4DC26099EB26}" dt="2023-05-30T12:53:29.077" v="287" actId="26606"/>
          <ac:spMkLst>
            <pc:docMk/>
            <pc:sldMk cId="3721614411" sldId="263"/>
            <ac:spMk id="6" creationId="{164095D5-752A-83AE-F24F-DEA9AA60B3E1}"/>
          </ac:spMkLst>
        </pc:spChg>
        <pc:graphicFrameChg chg="add mod modGraphic">
          <ac:chgData name="Bhupen Sinha" userId="0085daec727eb4f5" providerId="LiveId" clId="{6E91797B-2E1E-4D95-ABCD-4DC26099EB26}" dt="2023-05-30T12:56:16.801" v="315" actId="207"/>
          <ac:graphicFrameMkLst>
            <pc:docMk/>
            <pc:sldMk cId="3721614411" sldId="263"/>
            <ac:graphicFrameMk id="7" creationId="{DCB1A71C-8909-8271-9A0C-35D3FB089194}"/>
          </ac:graphicFrameMkLst>
        </pc:graphicFrameChg>
        <pc:graphicFrameChg chg="add del">
          <ac:chgData name="Bhupen Sinha" userId="0085daec727eb4f5" providerId="LiveId" clId="{6E91797B-2E1E-4D95-ABCD-4DC26099EB26}" dt="2023-05-30T12:53:29.077" v="287" actId="26606"/>
          <ac:graphicFrameMkLst>
            <pc:docMk/>
            <pc:sldMk cId="3721614411" sldId="263"/>
            <ac:graphicFrameMk id="8" creationId="{DA596249-435C-0F10-5932-6B7013438A53}"/>
          </ac:graphicFrameMkLst>
        </pc:graphicFrameChg>
      </pc:sldChg>
      <pc:sldChg chg="del">
        <pc:chgData name="Bhupen Sinha" userId="0085daec727eb4f5" providerId="LiveId" clId="{6E91797B-2E1E-4D95-ABCD-4DC26099EB26}" dt="2023-05-30T11:13:38.655" v="31" actId="47"/>
        <pc:sldMkLst>
          <pc:docMk/>
          <pc:sldMk cId="821646470" sldId="264"/>
        </pc:sldMkLst>
      </pc:sldChg>
      <pc:sldChg chg="del">
        <pc:chgData name="Bhupen Sinha" userId="0085daec727eb4f5" providerId="LiveId" clId="{6E91797B-2E1E-4D95-ABCD-4DC26099EB26}" dt="2023-05-30T11:13:38.655" v="31" actId="47"/>
        <pc:sldMkLst>
          <pc:docMk/>
          <pc:sldMk cId="868183922" sldId="265"/>
        </pc:sldMkLst>
      </pc:sldChg>
    </pc:docChg>
  </pc:docChgLst>
  <pc:docChgLst>
    <pc:chgData name="Bhupen Sinha" userId="0085daec727eb4f5" providerId="LiveId" clId="{61CAC358-980B-4341-BE1D-213F81BB3494}"/>
    <pc:docChg chg="undo custSel addSld delSld modSld sldOrd modMainMaster">
      <pc:chgData name="Bhupen Sinha" userId="0085daec727eb4f5" providerId="LiveId" clId="{61CAC358-980B-4341-BE1D-213F81BB3494}" dt="2023-05-29T13:36:49.690" v="1267"/>
      <pc:docMkLst>
        <pc:docMk/>
      </pc:docMkLst>
      <pc:sldChg chg="modSp del mod">
        <pc:chgData name="Bhupen Sinha" userId="0085daec727eb4f5" providerId="LiveId" clId="{61CAC358-980B-4341-BE1D-213F81BB3494}" dt="2023-05-29T10:24:45.074" v="311" actId="47"/>
        <pc:sldMkLst>
          <pc:docMk/>
          <pc:sldMk cId="3384907099" sldId="256"/>
        </pc:sldMkLst>
        <pc:spChg chg="mod">
          <ac:chgData name="Bhupen Sinha" userId="0085daec727eb4f5" providerId="LiveId" clId="{61CAC358-980B-4341-BE1D-213F81BB3494}" dt="2023-05-29T09:58:34.234" v="12" actId="27636"/>
          <ac:spMkLst>
            <pc:docMk/>
            <pc:sldMk cId="3384907099" sldId="256"/>
            <ac:spMk id="2" creationId="{0EA1AF8C-CF66-7AE3-8AA8-1D1AF0C637F9}"/>
          </ac:spMkLst>
        </pc:spChg>
        <pc:spChg chg="mod">
          <ac:chgData name="Bhupen Sinha" userId="0085daec727eb4f5" providerId="LiveId" clId="{61CAC358-980B-4341-BE1D-213F81BB3494}" dt="2023-05-29T09:57:02.466" v="2"/>
          <ac:spMkLst>
            <pc:docMk/>
            <pc:sldMk cId="3384907099" sldId="256"/>
            <ac:spMk id="3" creationId="{FE9AA74D-E283-9D99-AB41-643032F3F145}"/>
          </ac:spMkLst>
        </pc:spChg>
      </pc:sldChg>
      <pc:sldChg chg="ord">
        <pc:chgData name="Bhupen Sinha" userId="0085daec727eb4f5" providerId="LiveId" clId="{61CAC358-980B-4341-BE1D-213F81BB3494}" dt="2023-05-29T10:36:30.906" v="330"/>
        <pc:sldMkLst>
          <pc:docMk/>
          <pc:sldMk cId="3951567551" sldId="257"/>
        </pc:sldMkLst>
      </pc:sldChg>
      <pc:sldChg chg="del">
        <pc:chgData name="Bhupen Sinha" userId="0085daec727eb4f5" providerId="LiveId" clId="{61CAC358-980B-4341-BE1D-213F81BB3494}" dt="2023-05-29T10:16:26.225" v="247" actId="47"/>
        <pc:sldMkLst>
          <pc:docMk/>
          <pc:sldMk cId="3653216801" sldId="258"/>
        </pc:sldMkLst>
      </pc:sldChg>
      <pc:sldChg chg="addSp delSp modSp new del mod setBg chgLayout">
        <pc:chgData name="Bhupen Sinha" userId="0085daec727eb4f5" providerId="LiveId" clId="{61CAC358-980B-4341-BE1D-213F81BB3494}" dt="2023-05-29T10:25:57.216" v="328" actId="47"/>
        <pc:sldMkLst>
          <pc:docMk/>
          <pc:sldMk cId="2292534963" sldId="259"/>
        </pc:sldMkLst>
        <pc:spChg chg="del">
          <ac:chgData name="Bhupen Sinha" userId="0085daec727eb4f5" providerId="LiveId" clId="{61CAC358-980B-4341-BE1D-213F81BB3494}" dt="2023-05-29T09:59:31.521" v="15" actId="478"/>
          <ac:spMkLst>
            <pc:docMk/>
            <pc:sldMk cId="2292534963" sldId="259"/>
            <ac:spMk id="2" creationId="{56710C23-AED3-0925-2742-E211440DFDD3}"/>
          </ac:spMkLst>
        </pc:spChg>
        <pc:spChg chg="mod ord">
          <ac:chgData name="Bhupen Sinha" userId="0085daec727eb4f5" providerId="LiveId" clId="{61CAC358-980B-4341-BE1D-213F81BB3494}" dt="2023-05-29T10:25:52.978" v="326" actId="21"/>
          <ac:spMkLst>
            <pc:docMk/>
            <pc:sldMk cId="2292534963" sldId="259"/>
            <ac:spMk id="3" creationId="{31868B89-5365-E938-0232-FFF35806C08E}"/>
          </ac:spMkLst>
        </pc:spChg>
        <pc:spChg chg="mod ord">
          <ac:chgData name="Bhupen Sinha" userId="0085daec727eb4f5" providerId="LiveId" clId="{61CAC358-980B-4341-BE1D-213F81BB3494}" dt="2023-05-29T10:19:41.740" v="253" actId="700"/>
          <ac:spMkLst>
            <pc:docMk/>
            <pc:sldMk cId="2292534963" sldId="259"/>
            <ac:spMk id="4" creationId="{1E01C541-5175-071E-6B53-1A54360A5B7A}"/>
          </ac:spMkLst>
        </pc:spChg>
        <pc:spChg chg="mod ord">
          <ac:chgData name="Bhupen Sinha" userId="0085daec727eb4f5" providerId="LiveId" clId="{61CAC358-980B-4341-BE1D-213F81BB3494}" dt="2023-05-29T10:19:41.740" v="253" actId="700"/>
          <ac:spMkLst>
            <pc:docMk/>
            <pc:sldMk cId="2292534963" sldId="259"/>
            <ac:spMk id="5" creationId="{3112628F-C8D5-4436-EFC5-AED696D4FF1C}"/>
          </ac:spMkLst>
        </pc:spChg>
        <pc:spChg chg="mod ord">
          <ac:chgData name="Bhupen Sinha" userId="0085daec727eb4f5" providerId="LiveId" clId="{61CAC358-980B-4341-BE1D-213F81BB3494}" dt="2023-05-29T10:19:41.740" v="253" actId="700"/>
          <ac:spMkLst>
            <pc:docMk/>
            <pc:sldMk cId="2292534963" sldId="259"/>
            <ac:spMk id="6" creationId="{AE2FBD54-636A-47C5-6AB2-AC2C9923D636}"/>
          </ac:spMkLst>
        </pc:spChg>
        <pc:spChg chg="add del mod ord">
          <ac:chgData name="Bhupen Sinha" userId="0085daec727eb4f5" providerId="LiveId" clId="{61CAC358-980B-4341-BE1D-213F81BB3494}" dt="2023-05-29T10:07:59.956" v="119" actId="26606"/>
          <ac:spMkLst>
            <pc:docMk/>
            <pc:sldMk cId="2292534963" sldId="259"/>
            <ac:spMk id="8" creationId="{B45A4A83-D957-0E97-F7B8-B717B61F4E63}"/>
          </ac:spMkLst>
        </pc:spChg>
        <pc:spChg chg="add del mod ord">
          <ac:chgData name="Bhupen Sinha" userId="0085daec727eb4f5" providerId="LiveId" clId="{61CAC358-980B-4341-BE1D-213F81BB3494}" dt="2023-05-29T10:17:53.494" v="250" actId="478"/>
          <ac:spMkLst>
            <pc:docMk/>
            <pc:sldMk cId="2292534963" sldId="259"/>
            <ac:spMk id="11" creationId="{75F4BE35-128D-9F60-07DC-10520747E78F}"/>
          </ac:spMkLst>
        </pc:spChg>
        <pc:spChg chg="add del mod ord">
          <ac:chgData name="Bhupen Sinha" userId="0085daec727eb4f5" providerId="LiveId" clId="{61CAC358-980B-4341-BE1D-213F81BB3494}" dt="2023-05-29T10:25:04.301" v="313" actId="21"/>
          <ac:spMkLst>
            <pc:docMk/>
            <pc:sldMk cId="2292534963" sldId="259"/>
            <ac:spMk id="13" creationId="{9E1AB859-D085-7E14-E9DB-511CC4FDC909}"/>
          </ac:spMkLst>
        </pc:spChg>
        <pc:spChg chg="add del">
          <ac:chgData name="Bhupen Sinha" userId="0085daec727eb4f5" providerId="LiveId" clId="{61CAC358-980B-4341-BE1D-213F81BB3494}" dt="2023-05-29T10:03:05.451" v="104" actId="26606"/>
          <ac:spMkLst>
            <pc:docMk/>
            <pc:sldMk cId="2292534963" sldId="259"/>
            <ac:spMk id="15" creationId="{6515FC82-3453-4CBE-8895-4CCFF339529E}"/>
          </ac:spMkLst>
        </pc:spChg>
        <pc:spChg chg="add del">
          <ac:chgData name="Bhupen Sinha" userId="0085daec727eb4f5" providerId="LiveId" clId="{61CAC358-980B-4341-BE1D-213F81BB3494}" dt="2023-05-29T10:03:05.451" v="104" actId="26606"/>
          <ac:spMkLst>
            <pc:docMk/>
            <pc:sldMk cId="2292534963" sldId="259"/>
            <ac:spMk id="17" creationId="{C5FD847B-65C0-4027-8DFC-70CB424514F8}"/>
          </ac:spMkLst>
        </pc:spChg>
        <pc:spChg chg="add del">
          <ac:chgData name="Bhupen Sinha" userId="0085daec727eb4f5" providerId="LiveId" clId="{61CAC358-980B-4341-BE1D-213F81BB3494}" dt="2023-05-29T10:02:59.680" v="100" actId="26606"/>
          <ac:spMkLst>
            <pc:docMk/>
            <pc:sldMk cId="2292534963" sldId="259"/>
            <ac:spMk id="22" creationId="{A99FE660-E3DF-47E7-962D-66C6F6CE0D81}"/>
          </ac:spMkLst>
        </pc:spChg>
        <pc:spChg chg="add del">
          <ac:chgData name="Bhupen Sinha" userId="0085daec727eb4f5" providerId="LiveId" clId="{61CAC358-980B-4341-BE1D-213F81BB3494}" dt="2023-05-29T10:02:59.680" v="100" actId="26606"/>
          <ac:spMkLst>
            <pc:docMk/>
            <pc:sldMk cId="2292534963" sldId="259"/>
            <ac:spMk id="24" creationId="{38C29FEE-8E8F-43D5-AD23-EB4060B4D943}"/>
          </ac:spMkLst>
        </pc:spChg>
        <pc:spChg chg="add del">
          <ac:chgData name="Bhupen Sinha" userId="0085daec727eb4f5" providerId="LiveId" clId="{61CAC358-980B-4341-BE1D-213F81BB3494}" dt="2023-05-29T10:03:04.350" v="102" actId="26606"/>
          <ac:spMkLst>
            <pc:docMk/>
            <pc:sldMk cId="2292534963" sldId="259"/>
            <ac:spMk id="26" creationId="{56533F40-045E-4E3D-9243-864CD4E58669}"/>
          </ac:spMkLst>
        </pc:spChg>
        <pc:spChg chg="add del">
          <ac:chgData name="Bhupen Sinha" userId="0085daec727eb4f5" providerId="LiveId" clId="{61CAC358-980B-4341-BE1D-213F81BB3494}" dt="2023-05-29T10:03:04.350" v="102" actId="26606"/>
          <ac:spMkLst>
            <pc:docMk/>
            <pc:sldMk cId="2292534963" sldId="259"/>
            <ac:spMk id="27" creationId="{30402EC6-D845-41B3-BEBE-CB34D9BFEA60}"/>
          </ac:spMkLst>
        </pc:spChg>
        <pc:graphicFrameChg chg="add del">
          <ac:chgData name="Bhupen Sinha" userId="0085daec727eb4f5" providerId="LiveId" clId="{61CAC358-980B-4341-BE1D-213F81BB3494}" dt="2023-05-29T10:07:59.899" v="118" actId="26606"/>
          <ac:graphicFrameMkLst>
            <pc:docMk/>
            <pc:sldMk cId="2292534963" sldId="259"/>
            <ac:graphicFrameMk id="12" creationId="{214B1351-53F1-D2BC-C7AD-40C8FF089154}"/>
          </ac:graphicFrameMkLst>
        </pc:graphicFrameChg>
        <pc:graphicFrameChg chg="add del mod">
          <ac:chgData name="Bhupen Sinha" userId="0085daec727eb4f5" providerId="LiveId" clId="{61CAC358-980B-4341-BE1D-213F81BB3494}" dt="2023-05-29T10:25:11.935" v="314" actId="21"/>
          <ac:graphicFrameMkLst>
            <pc:docMk/>
            <pc:sldMk cId="2292534963" sldId="259"/>
            <ac:graphicFrameMk id="14" creationId="{94216758-BEE6-017B-A88E-5B9CB634B802}"/>
          </ac:graphicFrameMkLst>
        </pc:graphicFrameChg>
        <pc:picChg chg="add del mod">
          <ac:chgData name="Bhupen Sinha" userId="0085daec727eb4f5" providerId="LiveId" clId="{61CAC358-980B-4341-BE1D-213F81BB3494}" dt="2023-05-29T10:25:26.692" v="319" actId="21"/>
          <ac:picMkLst>
            <pc:docMk/>
            <pc:sldMk cId="2292534963" sldId="259"/>
            <ac:picMk id="10" creationId="{2D45C617-1065-C6D1-7716-D8D11E5F31E7}"/>
          </ac:picMkLst>
        </pc:picChg>
      </pc:sldChg>
      <pc:sldChg chg="addSp delSp modSp new mod modTransition setBg setClrOvrMap">
        <pc:chgData name="Bhupen Sinha" userId="0085daec727eb4f5" providerId="LiveId" clId="{61CAC358-980B-4341-BE1D-213F81BB3494}" dt="2023-05-29T12:46:39.342" v="704" actId="2711"/>
        <pc:sldMkLst>
          <pc:docMk/>
          <pc:sldMk cId="4097103846" sldId="260"/>
        </pc:sldMkLst>
        <pc:spChg chg="mod ord">
          <ac:chgData name="Bhupen Sinha" userId="0085daec727eb4f5" providerId="LiveId" clId="{61CAC358-980B-4341-BE1D-213F81BB3494}" dt="2023-05-29T12:46:39.342" v="704" actId="2711"/>
          <ac:spMkLst>
            <pc:docMk/>
            <pc:sldMk cId="4097103846" sldId="260"/>
            <ac:spMk id="2" creationId="{5E832B27-2BD5-C673-C20D-229B0FAE82EC}"/>
          </ac:spMkLst>
        </pc:spChg>
        <pc:spChg chg="mod">
          <ac:chgData name="Bhupen Sinha" userId="0085daec727eb4f5" providerId="LiveId" clId="{61CAC358-980B-4341-BE1D-213F81BB3494}" dt="2023-05-29T10:42:30.263" v="376" actId="26606"/>
          <ac:spMkLst>
            <pc:docMk/>
            <pc:sldMk cId="4097103846" sldId="260"/>
            <ac:spMk id="3" creationId="{AC6CF425-EBB6-A727-88DF-B3EF9B68CFDD}"/>
          </ac:spMkLst>
        </pc:spChg>
        <pc:spChg chg="mod ord">
          <ac:chgData name="Bhupen Sinha" userId="0085daec727eb4f5" providerId="LiveId" clId="{61CAC358-980B-4341-BE1D-213F81BB3494}" dt="2023-05-29T10:42:30.263" v="376" actId="26606"/>
          <ac:spMkLst>
            <pc:docMk/>
            <pc:sldMk cId="4097103846" sldId="260"/>
            <ac:spMk id="4" creationId="{AE97CC4A-1198-215E-295E-C6BA4ADCF309}"/>
          </ac:spMkLst>
        </pc:spChg>
        <pc:spChg chg="mod">
          <ac:chgData name="Bhupen Sinha" userId="0085daec727eb4f5" providerId="LiveId" clId="{61CAC358-980B-4341-BE1D-213F81BB3494}" dt="2023-05-29T10:42:30.263" v="376" actId="26606"/>
          <ac:spMkLst>
            <pc:docMk/>
            <pc:sldMk cId="4097103846" sldId="260"/>
            <ac:spMk id="5" creationId="{A9577DB9-E53F-76C1-C90B-12F950B8F421}"/>
          </ac:spMkLst>
        </pc:spChg>
        <pc:spChg chg="mod">
          <ac:chgData name="Bhupen Sinha" userId="0085daec727eb4f5" providerId="LiveId" clId="{61CAC358-980B-4341-BE1D-213F81BB3494}" dt="2023-05-29T10:42:30.263" v="376" actId="26606"/>
          <ac:spMkLst>
            <pc:docMk/>
            <pc:sldMk cId="4097103846" sldId="260"/>
            <ac:spMk id="6" creationId="{3A242787-13BE-19E2-499F-263791868B8E}"/>
          </ac:spMkLst>
        </pc:spChg>
        <pc:spChg chg="add del">
          <ac:chgData name="Bhupen Sinha" userId="0085daec727eb4f5" providerId="LiveId" clId="{61CAC358-980B-4341-BE1D-213F81BB3494}" dt="2023-05-29T10:41:59.954" v="361" actId="26606"/>
          <ac:spMkLst>
            <pc:docMk/>
            <pc:sldMk cId="4097103846" sldId="260"/>
            <ac:spMk id="11" creationId="{BAC87F6E-526A-49B5-995D-42DB656594C9}"/>
          </ac:spMkLst>
        </pc:spChg>
        <pc:spChg chg="add del">
          <ac:chgData name="Bhupen Sinha" userId="0085daec727eb4f5" providerId="LiveId" clId="{61CAC358-980B-4341-BE1D-213F81BB3494}" dt="2023-05-29T10:41:59.954" v="361" actId="26606"/>
          <ac:spMkLst>
            <pc:docMk/>
            <pc:sldMk cId="4097103846" sldId="260"/>
            <ac:spMk id="13" creationId="{5E5436DB-4E8B-43A5-AE55-1C527B62E203}"/>
          </ac:spMkLst>
        </pc:spChg>
        <pc:spChg chg="add del">
          <ac:chgData name="Bhupen Sinha" userId="0085daec727eb4f5" providerId="LiveId" clId="{61CAC358-980B-4341-BE1D-213F81BB3494}" dt="2023-05-29T10:41:59.954" v="361" actId="26606"/>
          <ac:spMkLst>
            <pc:docMk/>
            <pc:sldMk cId="4097103846" sldId="260"/>
            <ac:spMk id="15" creationId="{0D65299F-028F-4AFC-B46A-8DB33E20FE4A}"/>
          </ac:spMkLst>
        </pc:spChg>
        <pc:spChg chg="add del">
          <ac:chgData name="Bhupen Sinha" userId="0085daec727eb4f5" providerId="LiveId" clId="{61CAC358-980B-4341-BE1D-213F81BB3494}" dt="2023-05-29T10:42:03.464" v="364" actId="26606"/>
          <ac:spMkLst>
            <pc:docMk/>
            <pc:sldMk cId="4097103846" sldId="260"/>
            <ac:spMk id="17" creationId="{23530FE0-C542-45A1-BCD8-935787009C64}"/>
          </ac:spMkLst>
        </pc:spChg>
        <pc:spChg chg="add del">
          <ac:chgData name="Bhupen Sinha" userId="0085daec727eb4f5" providerId="LiveId" clId="{61CAC358-980B-4341-BE1D-213F81BB3494}" dt="2023-05-29T10:42:03.464" v="364" actId="26606"/>
          <ac:spMkLst>
            <pc:docMk/>
            <pc:sldMk cId="4097103846" sldId="260"/>
            <ac:spMk id="18" creationId="{F2A658D9-F185-44F1-BA33-D50320D1D078}"/>
          </ac:spMkLst>
        </pc:spChg>
        <pc:spChg chg="add del">
          <ac:chgData name="Bhupen Sinha" userId="0085daec727eb4f5" providerId="LiveId" clId="{61CAC358-980B-4341-BE1D-213F81BB3494}" dt="2023-05-29T10:42:03.464" v="364" actId="26606"/>
          <ac:spMkLst>
            <pc:docMk/>
            <pc:sldMk cId="4097103846" sldId="260"/>
            <ac:spMk id="19" creationId="{BAC87F6E-526A-49B5-995D-42DB656594C9}"/>
          </ac:spMkLst>
        </pc:spChg>
        <pc:spChg chg="add mod">
          <ac:chgData name="Bhupen Sinha" userId="0085daec727eb4f5" providerId="LiveId" clId="{61CAC358-980B-4341-BE1D-213F81BB3494}" dt="2023-05-29T10:52:05.772" v="413" actId="1076"/>
          <ac:spMkLst>
            <pc:docMk/>
            <pc:sldMk cId="4097103846" sldId="260"/>
            <ac:spMk id="20" creationId="{6A349C37-0296-9394-EBA6-627C41D1187B}"/>
          </ac:spMkLst>
        </pc:spChg>
        <pc:spChg chg="add del">
          <ac:chgData name="Bhupen Sinha" userId="0085daec727eb4f5" providerId="LiveId" clId="{61CAC358-980B-4341-BE1D-213F81BB3494}" dt="2023-05-29T10:42:06.840" v="367" actId="26606"/>
          <ac:spMkLst>
            <pc:docMk/>
            <pc:sldMk cId="4097103846" sldId="260"/>
            <ac:spMk id="21" creationId="{9A3764AE-D7B7-4CB5-A0E1-2885E4598A09}"/>
          </ac:spMkLst>
        </pc:spChg>
        <pc:spChg chg="add del">
          <ac:chgData name="Bhupen Sinha" userId="0085daec727eb4f5" providerId="LiveId" clId="{61CAC358-980B-4341-BE1D-213F81BB3494}" dt="2023-05-29T10:42:06.840" v="367" actId="26606"/>
          <ac:spMkLst>
            <pc:docMk/>
            <pc:sldMk cId="4097103846" sldId="260"/>
            <ac:spMk id="22" creationId="{329C095C-3AB6-49D8-9436-3672566FEEDB}"/>
          </ac:spMkLst>
        </pc:spChg>
        <pc:spChg chg="add del">
          <ac:chgData name="Bhupen Sinha" userId="0085daec727eb4f5" providerId="LiveId" clId="{61CAC358-980B-4341-BE1D-213F81BB3494}" dt="2023-05-29T10:42:30.263" v="376" actId="26606"/>
          <ac:spMkLst>
            <pc:docMk/>
            <pc:sldMk cId="4097103846" sldId="260"/>
            <ac:spMk id="24" creationId="{B58F6C2D-BC42-485D-9DAA-6239BD134F01}"/>
          </ac:spMkLst>
        </pc:spChg>
        <pc:spChg chg="add mod">
          <ac:chgData name="Bhupen Sinha" userId="0085daec727eb4f5" providerId="LiveId" clId="{61CAC358-980B-4341-BE1D-213F81BB3494}" dt="2023-05-29T12:46:29.641" v="701" actId="2711"/>
          <ac:spMkLst>
            <pc:docMk/>
            <pc:sldMk cId="4097103846" sldId="260"/>
            <ac:spMk id="25" creationId="{D8564CCC-8521-67EE-4B04-4DA229E09B69}"/>
          </ac:spMkLst>
        </pc:spChg>
        <pc:spChg chg="add mod">
          <ac:chgData name="Bhupen Sinha" userId="0085daec727eb4f5" providerId="LiveId" clId="{61CAC358-980B-4341-BE1D-213F81BB3494}" dt="2023-05-29T11:02:18.231" v="523" actId="207"/>
          <ac:spMkLst>
            <pc:docMk/>
            <pc:sldMk cId="4097103846" sldId="260"/>
            <ac:spMk id="27" creationId="{CAF61C61-7B1E-D07A-C74B-F859E98204AB}"/>
          </ac:spMkLst>
        </pc:spChg>
        <pc:spChg chg="add mod">
          <ac:chgData name="Bhupen Sinha" userId="0085daec727eb4f5" providerId="LiveId" clId="{61CAC358-980B-4341-BE1D-213F81BB3494}" dt="2023-05-29T11:00:34.539" v="521" actId="207"/>
          <ac:spMkLst>
            <pc:docMk/>
            <pc:sldMk cId="4097103846" sldId="260"/>
            <ac:spMk id="28" creationId="{47D33FD2-448F-6D3E-2999-75843D022ADA}"/>
          </ac:spMkLst>
        </pc:spChg>
        <pc:spChg chg="add del mod">
          <ac:chgData name="Bhupen Sinha" userId="0085daec727eb4f5" providerId="LiveId" clId="{61CAC358-980B-4341-BE1D-213F81BB3494}" dt="2023-05-29T10:55:49.263" v="449" actId="478"/>
          <ac:spMkLst>
            <pc:docMk/>
            <pc:sldMk cId="4097103846" sldId="260"/>
            <ac:spMk id="29" creationId="{31889966-BF94-9D7B-15AC-231A7472C948}"/>
          </ac:spMkLst>
        </pc:spChg>
        <pc:spChg chg="add mod">
          <ac:chgData name="Bhupen Sinha" userId="0085daec727eb4f5" providerId="LiveId" clId="{61CAC358-980B-4341-BE1D-213F81BB3494}" dt="2023-05-29T10:54:13.164" v="423" actId="1076"/>
          <ac:spMkLst>
            <pc:docMk/>
            <pc:sldMk cId="4097103846" sldId="260"/>
            <ac:spMk id="30" creationId="{FEE99241-1FF2-BF2C-63B3-0677C27B788D}"/>
          </ac:spMkLst>
        </pc:spChg>
        <pc:spChg chg="add mod">
          <ac:chgData name="Bhupen Sinha" userId="0085daec727eb4f5" providerId="LiveId" clId="{61CAC358-980B-4341-BE1D-213F81BB3494}" dt="2023-05-29T12:46:34.385" v="702" actId="2711"/>
          <ac:spMkLst>
            <pc:docMk/>
            <pc:sldMk cId="4097103846" sldId="260"/>
            <ac:spMk id="31" creationId="{7B919297-3DE8-8724-C7D9-E0831548A3EA}"/>
          </ac:spMkLst>
        </pc:spChg>
        <pc:spChg chg="add mod">
          <ac:chgData name="Bhupen Sinha" userId="0085daec727eb4f5" providerId="LiveId" clId="{61CAC358-980B-4341-BE1D-213F81BB3494}" dt="2023-05-29T12:46:36.943" v="703" actId="2711"/>
          <ac:spMkLst>
            <pc:docMk/>
            <pc:sldMk cId="4097103846" sldId="260"/>
            <ac:spMk id="33" creationId="{0C4782DD-0122-97E1-6346-53C6FDE48D70}"/>
          </ac:spMkLst>
        </pc:spChg>
        <pc:spChg chg="add mod">
          <ac:chgData name="Bhupen Sinha" userId="0085daec727eb4f5" providerId="LiveId" clId="{61CAC358-980B-4341-BE1D-213F81BB3494}" dt="2023-05-29T10:59:54.294" v="519" actId="164"/>
          <ac:spMkLst>
            <pc:docMk/>
            <pc:sldMk cId="4097103846" sldId="260"/>
            <ac:spMk id="34" creationId="{8DCC0462-9F39-FD8C-EB51-65D7730B5680}"/>
          </ac:spMkLst>
        </pc:spChg>
        <pc:spChg chg="add mod">
          <ac:chgData name="Bhupen Sinha" userId="0085daec727eb4f5" providerId="LiveId" clId="{61CAC358-980B-4341-BE1D-213F81BB3494}" dt="2023-05-29T10:59:54.294" v="519" actId="164"/>
          <ac:spMkLst>
            <pc:docMk/>
            <pc:sldMk cId="4097103846" sldId="260"/>
            <ac:spMk id="35" creationId="{27EA5C08-3BF4-3796-AC90-BA8F971B635C}"/>
          </ac:spMkLst>
        </pc:spChg>
        <pc:grpChg chg="add del mod">
          <ac:chgData name="Bhupen Sinha" userId="0085daec727eb4f5" providerId="LiveId" clId="{61CAC358-980B-4341-BE1D-213F81BB3494}" dt="2023-05-29T11:00:39.231" v="522" actId="478"/>
          <ac:grpSpMkLst>
            <pc:docMk/>
            <pc:sldMk cId="4097103846" sldId="260"/>
            <ac:grpSpMk id="36" creationId="{8C6BA245-C411-1BA1-BA47-14118DF782EF}"/>
          </ac:grpSpMkLst>
        </pc:grpChg>
        <pc:picChg chg="add del mod">
          <ac:chgData name="Bhupen Sinha" userId="0085daec727eb4f5" providerId="LiveId" clId="{61CAC358-980B-4341-BE1D-213F81BB3494}" dt="2023-05-29T10:43:59.437" v="391" actId="478"/>
          <ac:picMkLst>
            <pc:docMk/>
            <pc:sldMk cId="4097103846" sldId="260"/>
            <ac:picMk id="7" creationId="{87D4FFF9-B86A-3018-2FBA-0C45916030C3}"/>
          </ac:picMkLst>
        </pc:picChg>
        <pc:picChg chg="add del mod">
          <ac:chgData name="Bhupen Sinha" userId="0085daec727eb4f5" providerId="LiveId" clId="{61CAC358-980B-4341-BE1D-213F81BB3494}" dt="2023-05-29T10:45:11.468" v="398" actId="478"/>
          <ac:picMkLst>
            <pc:docMk/>
            <pc:sldMk cId="4097103846" sldId="260"/>
            <ac:picMk id="9" creationId="{CACDE689-B392-863B-80DD-9AFF3F5EE664}"/>
          </ac:picMkLst>
        </pc:picChg>
        <pc:picChg chg="add del mod">
          <ac:chgData name="Bhupen Sinha" userId="0085daec727eb4f5" providerId="LiveId" clId="{61CAC358-980B-4341-BE1D-213F81BB3494}" dt="2023-05-29T10:45:12.012" v="399" actId="478"/>
          <ac:picMkLst>
            <pc:docMk/>
            <pc:sldMk cId="4097103846" sldId="260"/>
            <ac:picMk id="12" creationId="{FE16A2E9-F40B-F621-CB33-8B2358AC8961}"/>
          </ac:picMkLst>
        </pc:picChg>
        <pc:picChg chg="add del">
          <ac:chgData name="Bhupen Sinha" userId="0085daec727eb4f5" providerId="LiveId" clId="{61CAC358-980B-4341-BE1D-213F81BB3494}" dt="2023-05-29T10:45:10.460" v="397" actId="478"/>
          <ac:picMkLst>
            <pc:docMk/>
            <pc:sldMk cId="4097103846" sldId="260"/>
            <ac:picMk id="16" creationId="{5878C887-CBAA-7D0C-051B-A4CE8D376616}"/>
          </ac:picMkLst>
        </pc:picChg>
        <pc:picChg chg="add del">
          <ac:chgData name="Bhupen Sinha" userId="0085daec727eb4f5" providerId="LiveId" clId="{61CAC358-980B-4341-BE1D-213F81BB3494}" dt="2023-05-29T10:42:29.158" v="374" actId="26606"/>
          <ac:picMkLst>
            <pc:docMk/>
            <pc:sldMk cId="4097103846" sldId="260"/>
            <ac:picMk id="26" creationId="{BEF85B6C-64F5-2AEA-F28B-0A091BBA1456}"/>
          </ac:picMkLst>
        </pc:picChg>
      </pc:sldChg>
      <pc:sldChg chg="modSp new mod chgLayout">
        <pc:chgData name="Bhupen Sinha" userId="0085daec727eb4f5" providerId="LiveId" clId="{61CAC358-980B-4341-BE1D-213F81BB3494}" dt="2023-05-29T12:38:58.806" v="676" actId="700"/>
        <pc:sldMkLst>
          <pc:docMk/>
          <pc:sldMk cId="2000878284" sldId="261"/>
        </pc:sldMkLst>
        <pc:spChg chg="mod ord">
          <ac:chgData name="Bhupen Sinha" userId="0085daec727eb4f5" providerId="LiveId" clId="{61CAC358-980B-4341-BE1D-213F81BB3494}" dt="2023-05-29T12:38:58.806" v="676" actId="700"/>
          <ac:spMkLst>
            <pc:docMk/>
            <pc:sldMk cId="2000878284" sldId="261"/>
            <ac:spMk id="2" creationId="{3BEEBBF3-1DDA-826E-3684-CAE1C3136E70}"/>
          </ac:spMkLst>
        </pc:spChg>
        <pc:spChg chg="mod ord">
          <ac:chgData name="Bhupen Sinha" userId="0085daec727eb4f5" providerId="LiveId" clId="{61CAC358-980B-4341-BE1D-213F81BB3494}" dt="2023-05-29T12:38:58.806" v="676" actId="700"/>
          <ac:spMkLst>
            <pc:docMk/>
            <pc:sldMk cId="2000878284" sldId="261"/>
            <ac:spMk id="3" creationId="{B1F9FED0-B1F0-975F-A831-348E5CA74700}"/>
          </ac:spMkLst>
        </pc:spChg>
      </pc:sldChg>
      <pc:sldChg chg="addSp delSp modSp new mod">
        <pc:chgData name="Bhupen Sinha" userId="0085daec727eb4f5" providerId="LiveId" clId="{61CAC358-980B-4341-BE1D-213F81BB3494}" dt="2023-05-29T12:44:15.680" v="697" actId="2711"/>
        <pc:sldMkLst>
          <pc:docMk/>
          <pc:sldMk cId="1017531438" sldId="262"/>
        </pc:sldMkLst>
        <pc:spChg chg="del">
          <ac:chgData name="Bhupen Sinha" userId="0085daec727eb4f5" providerId="LiveId" clId="{61CAC358-980B-4341-BE1D-213F81BB3494}" dt="2023-05-29T10:25:16.022" v="315"/>
          <ac:spMkLst>
            <pc:docMk/>
            <pc:sldMk cId="1017531438" sldId="262"/>
            <ac:spMk id="2" creationId="{E03D7F17-8507-EA8C-4BED-0427DFA10AFF}"/>
          </ac:spMkLst>
        </pc:spChg>
        <pc:spChg chg="mod">
          <ac:chgData name="Bhupen Sinha" userId="0085daec727eb4f5" providerId="LiveId" clId="{61CAC358-980B-4341-BE1D-213F81BB3494}" dt="2023-05-29T10:25:55.172" v="327"/>
          <ac:spMkLst>
            <pc:docMk/>
            <pc:sldMk cId="1017531438" sldId="262"/>
            <ac:spMk id="3" creationId="{C1E43589-07D9-48C3-CC53-2FD5B040505E}"/>
          </ac:spMkLst>
        </pc:spChg>
        <pc:spChg chg="add del mod">
          <ac:chgData name="Bhupen Sinha" userId="0085daec727eb4f5" providerId="LiveId" clId="{61CAC358-980B-4341-BE1D-213F81BB3494}" dt="2023-05-29T10:25:20.919" v="317" actId="478"/>
          <ac:spMkLst>
            <pc:docMk/>
            <pc:sldMk cId="1017531438" sldId="262"/>
            <ac:spMk id="9" creationId="{5DF81AE1-0662-8C45-9105-E39D9556D375}"/>
          </ac:spMkLst>
        </pc:spChg>
        <pc:graphicFrameChg chg="add del mod">
          <ac:chgData name="Bhupen Sinha" userId="0085daec727eb4f5" providerId="LiveId" clId="{61CAC358-980B-4341-BE1D-213F81BB3494}" dt="2023-05-29T10:25:19.230" v="316" actId="478"/>
          <ac:graphicFrameMkLst>
            <pc:docMk/>
            <pc:sldMk cId="1017531438" sldId="262"/>
            <ac:graphicFrameMk id="7" creationId="{36E8145E-F171-1439-97D0-CD79B5BE85B8}"/>
          </ac:graphicFrameMkLst>
        </pc:graphicFrameChg>
        <pc:graphicFrameChg chg="add mod">
          <ac:chgData name="Bhupen Sinha" userId="0085daec727eb4f5" providerId="LiveId" clId="{61CAC358-980B-4341-BE1D-213F81BB3494}" dt="2023-05-29T12:44:15.680" v="697" actId="2711"/>
          <ac:graphicFrameMkLst>
            <pc:docMk/>
            <pc:sldMk cId="1017531438" sldId="262"/>
            <ac:graphicFrameMk id="10" creationId="{903A98D1-2084-1186-2892-BA20F813E779}"/>
          </ac:graphicFrameMkLst>
        </pc:graphicFrameChg>
        <pc:picChg chg="add mod">
          <ac:chgData name="Bhupen Sinha" userId="0085daec727eb4f5" providerId="LiveId" clId="{61CAC358-980B-4341-BE1D-213F81BB3494}" dt="2023-05-29T12:44:06.420" v="696" actId="1076"/>
          <ac:picMkLst>
            <pc:docMk/>
            <pc:sldMk cId="1017531438" sldId="262"/>
            <ac:picMk id="11" creationId="{FA61310A-4237-6DC0-98F3-ED3B28951F66}"/>
          </ac:picMkLst>
        </pc:picChg>
      </pc:sldChg>
      <pc:sldChg chg="addSp delSp modSp new mod setBg delAnim modAnim chgLayout">
        <pc:chgData name="Bhupen Sinha" userId="0085daec727eb4f5" providerId="LiveId" clId="{61CAC358-980B-4341-BE1D-213F81BB3494}" dt="2023-05-29T13:36:49.690" v="1267"/>
        <pc:sldMkLst>
          <pc:docMk/>
          <pc:sldMk cId="819924631" sldId="263"/>
        </pc:sldMkLst>
        <pc:spChg chg="del">
          <ac:chgData name="Bhupen Sinha" userId="0085daec727eb4f5" providerId="LiveId" clId="{61CAC358-980B-4341-BE1D-213F81BB3494}" dt="2023-05-29T12:54:47.050" v="721" actId="700"/>
          <ac:spMkLst>
            <pc:docMk/>
            <pc:sldMk cId="819924631" sldId="263"/>
            <ac:spMk id="2" creationId="{3A49810B-172F-4148-8772-4A0373938158}"/>
          </ac:spMkLst>
        </pc:spChg>
        <pc:spChg chg="mod ord">
          <ac:chgData name="Bhupen Sinha" userId="0085daec727eb4f5" providerId="LiveId" clId="{61CAC358-980B-4341-BE1D-213F81BB3494}" dt="2023-05-29T12:57:48.506" v="738" actId="26606"/>
          <ac:spMkLst>
            <pc:docMk/>
            <pc:sldMk cId="819924631" sldId="263"/>
            <ac:spMk id="3" creationId="{CDE67DE4-84E6-0F3E-F8F6-68C38F59FB56}"/>
          </ac:spMkLst>
        </pc:spChg>
        <pc:spChg chg="mod ord">
          <ac:chgData name="Bhupen Sinha" userId="0085daec727eb4f5" providerId="LiveId" clId="{61CAC358-980B-4341-BE1D-213F81BB3494}" dt="2023-05-29T12:57:48.506" v="738" actId="26606"/>
          <ac:spMkLst>
            <pc:docMk/>
            <pc:sldMk cId="819924631" sldId="263"/>
            <ac:spMk id="4" creationId="{61A7128D-9B55-7201-ABA7-84E464B06196}"/>
          </ac:spMkLst>
        </pc:spChg>
        <pc:spChg chg="mod ord">
          <ac:chgData name="Bhupen Sinha" userId="0085daec727eb4f5" providerId="LiveId" clId="{61CAC358-980B-4341-BE1D-213F81BB3494}" dt="2023-05-29T12:57:48.506" v="738" actId="26606"/>
          <ac:spMkLst>
            <pc:docMk/>
            <pc:sldMk cId="819924631" sldId="263"/>
            <ac:spMk id="5" creationId="{CBAA54E3-82A2-27EC-9413-6EB31B5968A7}"/>
          </ac:spMkLst>
        </pc:spChg>
        <pc:spChg chg="mod ord">
          <ac:chgData name="Bhupen Sinha" userId="0085daec727eb4f5" providerId="LiveId" clId="{61CAC358-980B-4341-BE1D-213F81BB3494}" dt="2023-05-29T12:57:48.506" v="738" actId="26606"/>
          <ac:spMkLst>
            <pc:docMk/>
            <pc:sldMk cId="819924631" sldId="263"/>
            <ac:spMk id="6" creationId="{D2B09057-8963-F226-F6BA-4AD513974B22}"/>
          </ac:spMkLst>
        </pc:spChg>
        <pc:spChg chg="add mod ord">
          <ac:chgData name="Bhupen Sinha" userId="0085daec727eb4f5" providerId="LiveId" clId="{61CAC358-980B-4341-BE1D-213F81BB3494}" dt="2023-05-29T13:24:46.183" v="1084" actId="14100"/>
          <ac:spMkLst>
            <pc:docMk/>
            <pc:sldMk cId="819924631" sldId="263"/>
            <ac:spMk id="7" creationId="{F96AE699-EEB4-D134-32D4-EEB8B9A8C4F0}"/>
          </ac:spMkLst>
        </pc:spChg>
        <pc:spChg chg="add del mod">
          <ac:chgData name="Bhupen Sinha" userId="0085daec727eb4f5" providerId="LiveId" clId="{61CAC358-980B-4341-BE1D-213F81BB3494}" dt="2023-05-29T13:28:10.665" v="1128" actId="478"/>
          <ac:spMkLst>
            <pc:docMk/>
            <pc:sldMk cId="819924631" sldId="263"/>
            <ac:spMk id="10" creationId="{22A813AC-5B11-B32E-013B-1F28E019BBE6}"/>
          </ac:spMkLst>
        </pc:spChg>
        <pc:spChg chg="add mo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11" creationId="{BBB2BE7A-7896-9579-A01D-A69721B65319}"/>
          </ac:spMkLst>
        </pc:spChg>
        <pc:spChg chg="add mo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12" creationId="{9AD6AEA4-4D63-6EAF-95D1-87E30C58E3B9}"/>
          </ac:spMkLst>
        </pc:spChg>
        <pc:spChg chg="add mod or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22" creationId="{1D2FDA46-0504-2886-F338-0EEE6A838C28}"/>
          </ac:spMkLst>
        </pc:spChg>
        <pc:spChg chg="add mo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23" creationId="{FE2794C3-0DAF-7B2E-438A-E823B686468E}"/>
          </ac:spMkLst>
        </pc:spChg>
        <pc:spChg chg="add mo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24" creationId="{7030D9AA-A2E5-9A12-A7A7-A2D2D0C0C05C}"/>
          </ac:spMkLst>
        </pc:spChg>
        <pc:spChg chg="add mo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33" creationId="{8694FF01-3B1E-A2CA-391C-B0556E55D3C1}"/>
          </ac:spMkLst>
        </pc:spChg>
        <pc:spChg chg="add mod topLvl">
          <ac:chgData name="Bhupen Sinha" userId="0085daec727eb4f5" providerId="LiveId" clId="{61CAC358-980B-4341-BE1D-213F81BB3494}" dt="2023-05-29T13:33:23.425" v="1241" actId="165"/>
          <ac:spMkLst>
            <pc:docMk/>
            <pc:sldMk cId="819924631" sldId="263"/>
            <ac:spMk id="34" creationId="{4A3DE396-C4E4-E19B-AF38-E76A53AF6DBB}"/>
          </ac:spMkLst>
        </pc:spChg>
        <pc:spChg chg="add del mod">
          <ac:chgData name="Bhupen Sinha" userId="0085daec727eb4f5" providerId="LiveId" clId="{61CAC358-980B-4341-BE1D-213F81BB3494}" dt="2023-05-29T13:25:46.277" v="1096" actId="478"/>
          <ac:spMkLst>
            <pc:docMk/>
            <pc:sldMk cId="819924631" sldId="263"/>
            <ac:spMk id="48" creationId="{D9B29FE0-6D87-F09F-C0A6-6C487C924EFB}"/>
          </ac:spMkLst>
        </pc:spChg>
        <pc:spChg chg="add mod">
          <ac:chgData name="Bhupen Sinha" userId="0085daec727eb4f5" providerId="LiveId" clId="{61CAC358-980B-4341-BE1D-213F81BB3494}" dt="2023-05-29T13:26:11.381" v="1120" actId="207"/>
          <ac:spMkLst>
            <pc:docMk/>
            <pc:sldMk cId="819924631" sldId="263"/>
            <ac:spMk id="54" creationId="{8EBAF0B5-A139-520C-D1E8-380E42E033C5}"/>
          </ac:spMkLst>
        </pc:spChg>
        <pc:spChg chg="add mod">
          <ac:chgData name="Bhupen Sinha" userId="0085daec727eb4f5" providerId="LiveId" clId="{61CAC358-980B-4341-BE1D-213F81BB3494}" dt="2023-05-29T13:30:28.062" v="1223" actId="207"/>
          <ac:spMkLst>
            <pc:docMk/>
            <pc:sldMk cId="819924631" sldId="263"/>
            <ac:spMk id="59" creationId="{B8F97723-BFC8-75FA-B9AF-413EBB55AEED}"/>
          </ac:spMkLst>
        </pc:spChg>
        <pc:grpChg chg="add del mod">
          <ac:chgData name="Bhupen Sinha" userId="0085daec727eb4f5" providerId="LiveId" clId="{61CAC358-980B-4341-BE1D-213F81BB3494}" dt="2023-05-29T13:23:09.900" v="1059" actId="165"/>
          <ac:grpSpMkLst>
            <pc:docMk/>
            <pc:sldMk cId="819924631" sldId="263"/>
            <ac:grpSpMk id="50" creationId="{9FAA2A27-F98C-B7CA-F71E-5DA8F1BBCC04}"/>
          </ac:grpSpMkLst>
        </pc:grpChg>
        <pc:grpChg chg="add del mod">
          <ac:chgData name="Bhupen Sinha" userId="0085daec727eb4f5" providerId="LiveId" clId="{61CAC358-980B-4341-BE1D-213F81BB3494}" dt="2023-05-29T13:33:23.425" v="1241" actId="165"/>
          <ac:grpSpMkLst>
            <pc:docMk/>
            <pc:sldMk cId="819924631" sldId="263"/>
            <ac:grpSpMk id="53" creationId="{AB80DA90-4CF6-8C48-A047-33A0700301E1}"/>
          </ac:grpSpMkLst>
        </pc:grpChg>
        <pc:picChg chg="add del mod">
          <ac:chgData name="Bhupen Sinha" userId="0085daec727eb4f5" providerId="LiveId" clId="{61CAC358-980B-4341-BE1D-213F81BB3494}" dt="2023-05-29T13:26:25.702" v="1121" actId="478"/>
          <ac:picMkLst>
            <pc:docMk/>
            <pc:sldMk cId="819924631" sldId="263"/>
            <ac:picMk id="8" creationId="{10A64C89-E30D-3668-1033-687B372CAEE4}"/>
          </ac:picMkLst>
        </pc:picChg>
        <pc:picChg chg="add del mod">
          <ac:chgData name="Bhupen Sinha" userId="0085daec727eb4f5" providerId="LiveId" clId="{61CAC358-980B-4341-BE1D-213F81BB3494}" dt="2023-05-29T12:57:48.506" v="738" actId="26606"/>
          <ac:picMkLst>
            <pc:docMk/>
            <pc:sldMk cId="819924631" sldId="263"/>
            <ac:picMk id="9" creationId="{595C8D38-7BB6-91EB-7B92-2CB42AB0B332}"/>
          </ac:picMkLst>
        </pc:picChg>
        <pc:picChg chg="add del mod">
          <ac:chgData name="Bhupen Sinha" userId="0085daec727eb4f5" providerId="LiveId" clId="{61CAC358-980B-4341-BE1D-213F81BB3494}" dt="2023-05-29T13:10:34.402" v="845" actId="478"/>
          <ac:picMkLst>
            <pc:docMk/>
            <pc:sldMk cId="819924631" sldId="263"/>
            <ac:picMk id="14" creationId="{AD49D88B-81AE-43D7-C718-A8B401212E38}"/>
          </ac:picMkLst>
        </pc:picChg>
        <pc:picChg chg="add mod ord topLvl">
          <ac:chgData name="Bhupen Sinha" userId="0085daec727eb4f5" providerId="LiveId" clId="{61CAC358-980B-4341-BE1D-213F81BB3494}" dt="2023-05-29T13:33:23.425" v="1241" actId="165"/>
          <ac:picMkLst>
            <pc:docMk/>
            <pc:sldMk cId="819924631" sldId="263"/>
            <ac:picMk id="16" creationId="{FC87790E-4684-AA75-995C-C5112DE76450}"/>
          </ac:picMkLst>
        </pc:picChg>
        <pc:picChg chg="add mod">
          <ac:chgData name="Bhupen Sinha" userId="0085daec727eb4f5" providerId="LiveId" clId="{61CAC358-980B-4341-BE1D-213F81BB3494}" dt="2023-05-29T13:27:27.905" v="1127" actId="1076"/>
          <ac:picMkLst>
            <pc:docMk/>
            <pc:sldMk cId="819924631" sldId="263"/>
            <ac:picMk id="56" creationId="{676FF63E-9D3F-CFE1-015C-FECDCC731396}"/>
          </ac:picMkLst>
        </pc:picChg>
        <pc:cxnChg chg="add del mod">
          <ac:chgData name="Bhupen Sinha" userId="0085daec727eb4f5" providerId="LiveId" clId="{61CAC358-980B-4341-BE1D-213F81BB3494}" dt="2023-05-29T13:11:42.481" v="859" actId="478"/>
          <ac:cxnSpMkLst>
            <pc:docMk/>
            <pc:sldMk cId="819924631" sldId="263"/>
            <ac:cxnSpMk id="18" creationId="{8765E721-023D-A41F-BCD0-D1A6D393429C}"/>
          </ac:cxnSpMkLst>
        </pc:cxnChg>
        <pc:cxnChg chg="add mod topLvl">
          <ac:chgData name="Bhupen Sinha" userId="0085daec727eb4f5" providerId="LiveId" clId="{61CAC358-980B-4341-BE1D-213F81BB3494}" dt="2023-05-29T13:33:23.425" v="1241" actId="165"/>
          <ac:cxnSpMkLst>
            <pc:docMk/>
            <pc:sldMk cId="819924631" sldId="263"/>
            <ac:cxnSpMk id="20" creationId="{86008A7A-D05A-3C6D-D72D-6FA747B2DB42}"/>
          </ac:cxnSpMkLst>
        </pc:cxnChg>
        <pc:cxnChg chg="add mod topLvl">
          <ac:chgData name="Bhupen Sinha" userId="0085daec727eb4f5" providerId="LiveId" clId="{61CAC358-980B-4341-BE1D-213F81BB3494}" dt="2023-05-29T13:33:23.425" v="1241" actId="165"/>
          <ac:cxnSpMkLst>
            <pc:docMk/>
            <pc:sldMk cId="819924631" sldId="263"/>
            <ac:cxnSpMk id="26" creationId="{8D28EB25-802F-5003-B197-9CA2C9DB42AE}"/>
          </ac:cxnSpMkLst>
        </pc:cxnChg>
        <pc:cxnChg chg="add mod topLvl">
          <ac:chgData name="Bhupen Sinha" userId="0085daec727eb4f5" providerId="LiveId" clId="{61CAC358-980B-4341-BE1D-213F81BB3494}" dt="2023-05-29T13:33:23.425" v="1241" actId="165"/>
          <ac:cxnSpMkLst>
            <pc:docMk/>
            <pc:sldMk cId="819924631" sldId="263"/>
            <ac:cxnSpMk id="31" creationId="{3B57DC43-AB5C-E8B5-5830-E778567FBD68}"/>
          </ac:cxnSpMkLst>
        </pc:cxnChg>
        <pc:cxnChg chg="add mod topLvl">
          <ac:chgData name="Bhupen Sinha" userId="0085daec727eb4f5" providerId="LiveId" clId="{61CAC358-980B-4341-BE1D-213F81BB3494}" dt="2023-05-29T13:33:23.425" v="1241" actId="165"/>
          <ac:cxnSpMkLst>
            <pc:docMk/>
            <pc:sldMk cId="819924631" sldId="263"/>
            <ac:cxnSpMk id="42" creationId="{93B13764-3C5B-AE00-878D-C46A499654D6}"/>
          </ac:cxnSpMkLst>
        </pc:cxnChg>
        <pc:cxnChg chg="add mod topLvl">
          <ac:chgData name="Bhupen Sinha" userId="0085daec727eb4f5" providerId="LiveId" clId="{61CAC358-980B-4341-BE1D-213F81BB3494}" dt="2023-05-29T13:33:23.425" v="1241" actId="165"/>
          <ac:cxnSpMkLst>
            <pc:docMk/>
            <pc:sldMk cId="819924631" sldId="263"/>
            <ac:cxnSpMk id="52" creationId="{8547942C-F866-1D23-E00D-108E51AEC04E}"/>
          </ac:cxnSpMkLst>
        </pc:cxnChg>
        <pc:cxnChg chg="add mod">
          <ac:chgData name="Bhupen Sinha" userId="0085daec727eb4f5" providerId="LiveId" clId="{61CAC358-980B-4341-BE1D-213F81BB3494}" dt="2023-05-29T13:27:24.847" v="1126" actId="1076"/>
          <ac:cxnSpMkLst>
            <pc:docMk/>
            <pc:sldMk cId="819924631" sldId="263"/>
            <ac:cxnSpMk id="57" creationId="{E99CE5F2-1FD9-EFB8-F153-32DAB6A81478}"/>
          </ac:cxnSpMkLst>
        </pc:cxnChg>
      </pc:sldChg>
      <pc:sldMasterChg chg="delSp modSp mod setBg delSldLayout modSldLayout">
        <pc:chgData name="Bhupen Sinha" userId="0085daec727eb4f5" providerId="LiveId" clId="{61CAC358-980B-4341-BE1D-213F81BB3494}" dt="2023-05-29T12:54:14.696" v="720" actId="255"/>
        <pc:sldMasterMkLst>
          <pc:docMk/>
          <pc:sldMasterMk cId="3795630210" sldId="2147484591"/>
        </pc:sldMasterMkLst>
        <pc:spChg chg="mod">
          <ac:chgData name="Bhupen Sinha" userId="0085daec727eb4f5" providerId="LiveId" clId="{61CAC358-980B-4341-BE1D-213F81BB3494}" dt="2023-05-29T12:35:37.554" v="615" actId="14100"/>
          <ac:spMkLst>
            <pc:docMk/>
            <pc:sldMasterMk cId="3795630210" sldId="2147484591"/>
            <ac:spMk id="4" creationId="{E31D296E-2DAD-8BA6-0DE4-9C32BFB8DC31}"/>
          </ac:spMkLst>
        </pc:spChg>
        <pc:spChg chg="del">
          <ac:chgData name="Bhupen Sinha" userId="0085daec727eb4f5" providerId="LiveId" clId="{61CAC358-980B-4341-BE1D-213F81BB3494}" dt="2023-05-29T12:29:08.504" v="548" actId="478"/>
          <ac:spMkLst>
            <pc:docMk/>
            <pc:sldMasterMk cId="3795630210" sldId="2147484591"/>
            <ac:spMk id="8" creationId="{C0F965C0-94B2-F53E-CD2D-5C259AB28BF2}"/>
          </ac:spMkLst>
        </pc:spChg>
        <pc:spChg chg="del mod">
          <ac:chgData name="Bhupen Sinha" userId="0085daec727eb4f5" providerId="LiveId" clId="{61CAC358-980B-4341-BE1D-213F81BB3494}" dt="2023-05-29T12:29:05.191" v="547" actId="478"/>
          <ac:spMkLst>
            <pc:docMk/>
            <pc:sldMasterMk cId="3795630210" sldId="2147484591"/>
            <ac:spMk id="11" creationId="{041E4ED6-172C-444A-B151-A0C6DAFA5F68}"/>
          </ac:spMkLst>
        </pc:spChg>
        <pc:spChg chg="mod">
          <ac:chgData name="Bhupen Sinha" userId="0085daec727eb4f5" providerId="LiveId" clId="{61CAC358-980B-4341-BE1D-213F81BB3494}" dt="2023-05-29T12:35:16.866" v="613" actId="688"/>
          <ac:spMkLst>
            <pc:docMk/>
            <pc:sldMasterMk cId="3795630210" sldId="2147484591"/>
            <ac:spMk id="12" creationId="{43B029D9-2AE4-46FC-8DC9-53098790C893}"/>
          </ac:spMkLst>
        </pc:spChg>
        <pc:sldLayoutChg chg="addSp delSp modSp mod setBg">
          <pc:chgData name="Bhupen Sinha" userId="0085daec727eb4f5" providerId="LiveId" clId="{61CAC358-980B-4341-BE1D-213F81BB3494}" dt="2023-05-29T12:42:09.053" v="683" actId="2711"/>
          <pc:sldLayoutMkLst>
            <pc:docMk/>
            <pc:sldMasterMk cId="3795630210" sldId="2147484591"/>
            <pc:sldLayoutMk cId="2259088805" sldId="2147484592"/>
          </pc:sldLayoutMkLst>
          <pc:spChg chg="mod">
            <ac:chgData name="Bhupen Sinha" userId="0085daec727eb4f5" providerId="LiveId" clId="{61CAC358-980B-4341-BE1D-213F81BB3494}" dt="2023-05-29T12:41:50.247" v="682" actId="2711"/>
            <ac:spMkLst>
              <pc:docMk/>
              <pc:sldMasterMk cId="3795630210" sldId="2147484591"/>
              <pc:sldLayoutMk cId="2259088805" sldId="2147484592"/>
              <ac:spMk id="2" creationId="{0D75E5FB-D533-399E-F667-AB7FEB93A3D3}"/>
            </ac:spMkLst>
          </pc:spChg>
          <pc:spChg chg="mod">
            <ac:chgData name="Bhupen Sinha" userId="0085daec727eb4f5" providerId="LiveId" clId="{61CAC358-980B-4341-BE1D-213F81BB3494}" dt="2023-05-29T12:42:09.053" v="683" actId="2711"/>
            <ac:spMkLst>
              <pc:docMk/>
              <pc:sldMasterMk cId="3795630210" sldId="2147484591"/>
              <pc:sldLayoutMk cId="2259088805" sldId="2147484592"/>
              <ac:spMk id="3" creationId="{18295331-B954-4F7D-8CFB-3C92A8EC56AB}"/>
            </ac:spMkLst>
          </pc:spChg>
          <pc:spChg chg="del">
            <ac:chgData name="Bhupen Sinha" userId="0085daec727eb4f5" providerId="LiveId" clId="{61CAC358-980B-4341-BE1D-213F81BB3494}" dt="2023-05-29T12:35:59.353" v="616" actId="478"/>
            <ac:spMkLst>
              <pc:docMk/>
              <pc:sldMasterMk cId="3795630210" sldId="2147484591"/>
              <pc:sldLayoutMk cId="2259088805" sldId="2147484592"/>
              <ac:spMk id="4" creationId="{9184C760-8CDC-FFD7-FC5A-1A353D9ADFF2}"/>
            </ac:spMkLst>
          </pc:spChg>
          <pc:spChg chg="add del mod ord">
            <ac:chgData name="Bhupen Sinha" userId="0085daec727eb4f5" providerId="LiveId" clId="{61CAC358-980B-4341-BE1D-213F81BB3494}" dt="2023-05-29T10:22:52.584" v="297" actId="478"/>
            <ac:spMkLst>
              <pc:docMk/>
              <pc:sldMasterMk cId="3795630210" sldId="2147484591"/>
              <pc:sldLayoutMk cId="2259088805" sldId="2147484592"/>
              <ac:spMk id="5" creationId="{F870A45B-E341-3078-CA62-B6774A8D98E5}"/>
            </ac:spMkLst>
          </pc:spChg>
          <pc:spChg chg="del">
            <ac:chgData name="Bhupen Sinha" userId="0085daec727eb4f5" providerId="LiveId" clId="{61CAC358-980B-4341-BE1D-213F81BB3494}" dt="2023-05-29T12:36:01.721" v="617" actId="478"/>
            <ac:spMkLst>
              <pc:docMk/>
              <pc:sldMasterMk cId="3795630210" sldId="2147484591"/>
              <pc:sldLayoutMk cId="2259088805" sldId="2147484592"/>
              <ac:spMk id="6" creationId="{9DD16E60-0C12-0F4C-95A1-716DB559110C}"/>
            </ac:spMkLst>
          </pc:spChg>
          <pc:spChg chg="add del mod">
            <ac:chgData name="Bhupen Sinha" userId="0085daec727eb4f5" providerId="LiveId" clId="{61CAC358-980B-4341-BE1D-213F81BB3494}" dt="2023-05-29T12:39:14.683" v="677" actId="478"/>
            <ac:spMkLst>
              <pc:docMk/>
              <pc:sldMasterMk cId="3795630210" sldId="2147484591"/>
              <pc:sldLayoutMk cId="2259088805" sldId="2147484592"/>
              <ac:spMk id="7" creationId="{8F371D83-3E71-611F-8A66-043C4AC51CA1}"/>
            </ac:spMkLst>
          </pc:spChg>
          <pc:spChg chg="add mod">
            <ac:chgData name="Bhupen Sinha" userId="0085daec727eb4f5" providerId="LiveId" clId="{61CAC358-980B-4341-BE1D-213F81BB3494}" dt="2023-05-29T12:36:55.826" v="619"/>
            <ac:spMkLst>
              <pc:docMk/>
              <pc:sldMasterMk cId="3795630210" sldId="2147484591"/>
              <pc:sldLayoutMk cId="2259088805" sldId="2147484592"/>
              <ac:spMk id="8" creationId="{3579CA0B-F3A8-5D36-AA2A-5643234234B3}"/>
            </ac:spMkLst>
          </pc:spChg>
          <pc:spChg chg="add mod">
            <ac:chgData name="Bhupen Sinha" userId="0085daec727eb4f5" providerId="LiveId" clId="{61CAC358-980B-4341-BE1D-213F81BB3494}" dt="2023-05-29T12:37:28.314" v="622" actId="1035"/>
            <ac:spMkLst>
              <pc:docMk/>
              <pc:sldMasterMk cId="3795630210" sldId="2147484591"/>
              <pc:sldLayoutMk cId="2259088805" sldId="2147484592"/>
              <ac:spMk id="9" creationId="{DBACA828-24B1-D986-2D8A-66351C5CC1CD}"/>
            </ac:spMkLst>
          </pc:spChg>
          <pc:spChg chg="del">
            <ac:chgData name="Bhupen Sinha" userId="0085daec727eb4f5" providerId="LiveId" clId="{61CAC358-980B-4341-BE1D-213F81BB3494}" dt="2023-05-29T12:36:04.105" v="618" actId="478"/>
            <ac:spMkLst>
              <pc:docMk/>
              <pc:sldMasterMk cId="3795630210" sldId="2147484591"/>
              <pc:sldLayoutMk cId="2259088805" sldId="2147484592"/>
              <ac:spMk id="12" creationId="{3C05D0B2-CECC-A6CE-C741-3A447D2A988A}"/>
            </ac:spMkLst>
          </pc:spChg>
        </pc:sldLayoutChg>
        <pc:sldLayoutChg chg="addSp delSp modSp mod setBg">
          <pc:chgData name="Bhupen Sinha" userId="0085daec727eb4f5" providerId="LiveId" clId="{61CAC358-980B-4341-BE1D-213F81BB3494}" dt="2023-05-29T12:42:14.974" v="684" actId="2711"/>
          <pc:sldLayoutMkLst>
            <pc:docMk/>
            <pc:sldMasterMk cId="3795630210" sldId="2147484591"/>
            <pc:sldLayoutMk cId="1907666975" sldId="2147484593"/>
          </pc:sldLayoutMkLst>
          <pc:spChg chg="add mod">
            <ac:chgData name="Bhupen Sinha" userId="0085daec727eb4f5" providerId="LiveId" clId="{61CAC358-980B-4341-BE1D-213F81BB3494}" dt="2023-05-29T12:37:21.505" v="621"/>
            <ac:spMkLst>
              <pc:docMk/>
              <pc:sldMasterMk cId="3795630210" sldId="2147484591"/>
              <pc:sldLayoutMk cId="1907666975" sldId="2147484593"/>
              <ac:spMk id="2" creationId="{7139F15D-1C89-ED5C-D009-93C5FE09E79A}"/>
            </ac:spMkLst>
          </pc:spChg>
          <pc:spChg chg="del mod">
            <ac:chgData name="Bhupen Sinha" userId="0085daec727eb4f5" providerId="LiveId" clId="{61CAC358-980B-4341-BE1D-213F81BB3494}" dt="2023-05-29T10:20:40.327" v="255" actId="478"/>
            <ac:spMkLst>
              <pc:docMk/>
              <pc:sldMasterMk cId="3795630210" sldId="2147484591"/>
              <pc:sldLayoutMk cId="1907666975" sldId="2147484593"/>
              <ac:spMk id="3" creationId="{5FA87E9A-2D63-DAFA-3F9D-BA980B233062}"/>
            </ac:spMkLst>
          </pc:spChg>
          <pc:spChg chg="add mod">
            <ac:chgData name="Bhupen Sinha" userId="0085daec727eb4f5" providerId="LiveId" clId="{61CAC358-980B-4341-BE1D-213F81BB3494}" dt="2023-05-29T12:37:54.671" v="656"/>
            <ac:spMkLst>
              <pc:docMk/>
              <pc:sldMasterMk cId="3795630210" sldId="2147484591"/>
              <pc:sldLayoutMk cId="1907666975" sldId="2147484593"/>
              <ac:spMk id="3" creationId="{A8410740-BCEA-8C56-2AD0-E5F00BF06EDB}"/>
            </ac:spMkLst>
          </pc:spChg>
          <pc:spChg chg="del">
            <ac:chgData name="Bhupen Sinha" userId="0085daec727eb4f5" providerId="LiveId" clId="{61CAC358-980B-4341-BE1D-213F81BB3494}" dt="2023-05-29T12:31:22.744" v="558" actId="478"/>
            <ac:spMkLst>
              <pc:docMk/>
              <pc:sldMasterMk cId="3795630210" sldId="2147484591"/>
              <pc:sldLayoutMk cId="1907666975" sldId="2147484593"/>
              <ac:spMk id="10" creationId="{46256AF6-3B04-E568-2F00-323D63A3F098}"/>
            </ac:spMkLst>
          </pc:spChg>
          <pc:spChg chg="del">
            <ac:chgData name="Bhupen Sinha" userId="0085daec727eb4f5" providerId="LiveId" clId="{61CAC358-980B-4341-BE1D-213F81BB3494}" dt="2023-05-29T12:31:24.953" v="559" actId="478"/>
            <ac:spMkLst>
              <pc:docMk/>
              <pc:sldMasterMk cId="3795630210" sldId="2147484591"/>
              <pc:sldLayoutMk cId="1907666975" sldId="2147484593"/>
              <ac:spMk id="11" creationId="{96522F31-218A-D6FE-63FC-F68BF8DBA1DB}"/>
            </ac:spMkLst>
          </pc:spChg>
          <pc:spChg chg="del">
            <ac:chgData name="Bhupen Sinha" userId="0085daec727eb4f5" providerId="LiveId" clId="{61CAC358-980B-4341-BE1D-213F81BB3494}" dt="2023-05-29T12:31:28.328" v="560" actId="478"/>
            <ac:spMkLst>
              <pc:docMk/>
              <pc:sldMasterMk cId="3795630210" sldId="2147484591"/>
              <pc:sldLayoutMk cId="1907666975" sldId="2147484593"/>
              <ac:spMk id="14" creationId="{E52178FC-328D-9616-2019-88E7914B8EBF}"/>
            </ac:spMkLst>
          </pc:spChg>
          <pc:spChg chg="mod">
            <ac:chgData name="Bhupen Sinha" userId="0085daec727eb4f5" providerId="LiveId" clId="{61CAC358-980B-4341-BE1D-213F81BB3494}" dt="2023-05-29T12:42:14.974" v="684" actId="2711"/>
            <ac:spMkLst>
              <pc:docMk/>
              <pc:sldMasterMk cId="3795630210" sldId="2147484591"/>
              <pc:sldLayoutMk cId="1907666975" sldId="2147484593"/>
              <ac:spMk id="19" creationId="{FC551858-93EE-843B-2193-5BF80AB94136}"/>
            </ac:spMkLst>
          </pc:spChg>
        </pc:sldLayoutChg>
        <pc:sldLayoutChg chg="delSp modSp mod setBg">
          <pc:chgData name="Bhupen Sinha" userId="0085daec727eb4f5" providerId="LiveId" clId="{61CAC358-980B-4341-BE1D-213F81BB3494}" dt="2023-05-29T12:42:21.630" v="685" actId="2711"/>
          <pc:sldLayoutMkLst>
            <pc:docMk/>
            <pc:sldMasterMk cId="3795630210" sldId="2147484591"/>
            <pc:sldLayoutMk cId="2333616346" sldId="2147484594"/>
          </pc:sldLayoutMkLst>
          <pc:spChg chg="mod">
            <ac:chgData name="Bhupen Sinha" userId="0085daec727eb4f5" providerId="LiveId" clId="{61CAC358-980B-4341-BE1D-213F81BB3494}" dt="2023-05-29T12:42:21.630" v="685" actId="2711"/>
            <ac:spMkLst>
              <pc:docMk/>
              <pc:sldMasterMk cId="3795630210" sldId="2147484591"/>
              <pc:sldLayoutMk cId="2333616346" sldId="2147484594"/>
              <ac:spMk id="3" creationId="{00000000-0000-0000-0000-000000000000}"/>
            </ac:spMkLst>
          </pc:spChg>
          <pc:spChg chg="del">
            <ac:chgData name="Bhupen Sinha" userId="0085daec727eb4f5" providerId="LiveId" clId="{61CAC358-980B-4341-BE1D-213F81BB3494}" dt="2023-05-29T12:31:33.512" v="561" actId="478"/>
            <ac:spMkLst>
              <pc:docMk/>
              <pc:sldMasterMk cId="3795630210" sldId="2147484591"/>
              <pc:sldLayoutMk cId="2333616346" sldId="2147484594"/>
              <ac:spMk id="9" creationId="{C973F426-EC69-4A48-19ED-33F1783E5C7A}"/>
            </ac:spMkLst>
          </pc:spChg>
          <pc:spChg chg="del">
            <ac:chgData name="Bhupen Sinha" userId="0085daec727eb4f5" providerId="LiveId" clId="{61CAC358-980B-4341-BE1D-213F81BB3494}" dt="2023-05-29T12:31:35.320" v="562" actId="478"/>
            <ac:spMkLst>
              <pc:docMk/>
              <pc:sldMasterMk cId="3795630210" sldId="2147484591"/>
              <pc:sldLayoutMk cId="2333616346" sldId="2147484594"/>
              <ac:spMk id="10" creationId="{1114D756-E7AE-03B9-04C6-0BF06623D66F}"/>
            </ac:spMkLst>
          </pc:spChg>
          <pc:spChg chg="del">
            <ac:chgData name="Bhupen Sinha" userId="0085daec727eb4f5" providerId="LiveId" clId="{61CAC358-980B-4341-BE1D-213F81BB3494}" dt="2023-05-29T12:31:37" v="563" actId="478"/>
            <ac:spMkLst>
              <pc:docMk/>
              <pc:sldMasterMk cId="3795630210" sldId="2147484591"/>
              <pc:sldLayoutMk cId="2333616346" sldId="2147484594"/>
              <ac:spMk id="11" creationId="{DA759266-49C0-249C-6CBB-862D8E48E814}"/>
            </ac:spMkLst>
          </pc:spChg>
        </pc:sldLayoutChg>
        <pc:sldLayoutChg chg="modSp mod setBg">
          <pc:chgData name="Bhupen Sinha" userId="0085daec727eb4f5" providerId="LiveId" clId="{61CAC358-980B-4341-BE1D-213F81BB3494}" dt="2023-05-29T12:45:28.541" v="700" actId="1037"/>
          <pc:sldLayoutMkLst>
            <pc:docMk/>
            <pc:sldMasterMk cId="3795630210" sldId="2147484591"/>
            <pc:sldLayoutMk cId="2621159385" sldId="2147484595"/>
          </pc:sldLayoutMkLst>
          <pc:spChg chg="mod">
            <ac:chgData name="Bhupen Sinha" userId="0085daec727eb4f5" providerId="LiveId" clId="{61CAC358-980B-4341-BE1D-213F81BB3494}" dt="2023-05-29T12:45:28.541" v="700" actId="1037"/>
            <ac:spMkLst>
              <pc:docMk/>
              <pc:sldMasterMk cId="3795630210" sldId="2147484591"/>
              <pc:sldLayoutMk cId="2621159385" sldId="2147484595"/>
              <ac:spMk id="3" creationId="{00000000-0000-0000-0000-000000000000}"/>
            </ac:spMkLst>
          </pc:spChg>
        </pc:sldLayoutChg>
        <pc:sldLayoutChg chg="modSp setBg">
          <pc:chgData name="Bhupen Sinha" userId="0085daec727eb4f5" providerId="LiveId" clId="{61CAC358-980B-4341-BE1D-213F81BB3494}" dt="2023-05-29T12:42:34.887" v="688" actId="255"/>
          <pc:sldLayoutMkLst>
            <pc:docMk/>
            <pc:sldMasterMk cId="3795630210" sldId="2147484591"/>
            <pc:sldLayoutMk cId="3726365399" sldId="2147484596"/>
          </pc:sldLayoutMkLst>
          <pc:spChg chg="mod">
            <ac:chgData name="Bhupen Sinha" userId="0085daec727eb4f5" providerId="LiveId" clId="{61CAC358-980B-4341-BE1D-213F81BB3494}" dt="2023-05-29T12:42:34.887" v="688" actId="255"/>
            <ac:spMkLst>
              <pc:docMk/>
              <pc:sldMasterMk cId="3795630210" sldId="2147484591"/>
              <pc:sldLayoutMk cId="3726365399" sldId="2147484596"/>
              <ac:spMk id="3" creationId="{00000000-0000-0000-0000-000000000000}"/>
            </ac:spMkLst>
          </pc:spChg>
          <pc:spChg chg="mod">
            <ac:chgData name="Bhupen Sinha" userId="0085daec727eb4f5" providerId="LiveId" clId="{61CAC358-980B-4341-BE1D-213F81BB3494}" dt="2023-05-29T12:42:29.566" v="687" actId="2711"/>
            <ac:spMkLst>
              <pc:docMk/>
              <pc:sldMasterMk cId="3795630210" sldId="2147484591"/>
              <pc:sldLayoutMk cId="3726365399" sldId="2147484596"/>
              <ac:spMk id="4" creationId="{00000000-0000-0000-0000-000000000000}"/>
            </ac:spMkLst>
          </pc:spChg>
        </pc:sldLayoutChg>
        <pc:sldLayoutChg chg="modSp setBg">
          <pc:chgData name="Bhupen Sinha" userId="0085daec727eb4f5" providerId="LiveId" clId="{61CAC358-980B-4341-BE1D-213F81BB3494}" dt="2023-05-29T12:43:13.278" v="692" actId="2711"/>
          <pc:sldLayoutMkLst>
            <pc:docMk/>
            <pc:sldMasterMk cId="3795630210" sldId="2147484591"/>
            <pc:sldLayoutMk cId="2788739682" sldId="2147484597"/>
          </pc:sldLayoutMkLst>
          <pc:spChg chg="mod">
            <ac:chgData name="Bhupen Sinha" userId="0085daec727eb4f5" providerId="LiveId" clId="{61CAC358-980B-4341-BE1D-213F81BB3494}" dt="2023-05-29T12:43:05.461" v="689" actId="2711"/>
            <ac:spMkLst>
              <pc:docMk/>
              <pc:sldMasterMk cId="3795630210" sldId="2147484591"/>
              <pc:sldLayoutMk cId="2788739682" sldId="2147484597"/>
              <ac:spMk id="3" creationId="{00000000-0000-0000-0000-000000000000}"/>
            </ac:spMkLst>
          </pc:spChg>
          <pc:spChg chg="mod">
            <ac:chgData name="Bhupen Sinha" userId="0085daec727eb4f5" providerId="LiveId" clId="{61CAC358-980B-4341-BE1D-213F81BB3494}" dt="2023-05-29T12:43:10.881" v="691" actId="2711"/>
            <ac:spMkLst>
              <pc:docMk/>
              <pc:sldMasterMk cId="3795630210" sldId="2147484591"/>
              <pc:sldLayoutMk cId="2788739682" sldId="2147484597"/>
              <ac:spMk id="4" creationId="{00000000-0000-0000-0000-000000000000}"/>
            </ac:spMkLst>
          </pc:spChg>
          <pc:spChg chg="mod">
            <ac:chgData name="Bhupen Sinha" userId="0085daec727eb4f5" providerId="LiveId" clId="{61CAC358-980B-4341-BE1D-213F81BB3494}" dt="2023-05-29T12:43:13.278" v="692" actId="2711"/>
            <ac:spMkLst>
              <pc:docMk/>
              <pc:sldMasterMk cId="3795630210" sldId="2147484591"/>
              <pc:sldLayoutMk cId="2788739682" sldId="2147484597"/>
              <ac:spMk id="6" creationId="{00000000-0000-0000-0000-000000000000}"/>
            </ac:spMkLst>
          </pc:spChg>
          <pc:spChg chg="mod">
            <ac:chgData name="Bhupen Sinha" userId="0085daec727eb4f5" providerId="LiveId" clId="{61CAC358-980B-4341-BE1D-213F81BB3494}" dt="2023-05-29T12:43:08.127" v="690" actId="2711"/>
            <ac:spMkLst>
              <pc:docMk/>
              <pc:sldMasterMk cId="3795630210" sldId="2147484591"/>
              <pc:sldLayoutMk cId="2788739682" sldId="2147484597"/>
              <ac:spMk id="11" creationId="{00000000-0000-0000-0000-000000000000}"/>
            </ac:spMkLst>
          </pc:spChg>
        </pc:sldLayoutChg>
        <pc:sldLayoutChg chg="addSp delSp modSp mod setBg">
          <pc:chgData name="Bhupen Sinha" userId="0085daec727eb4f5" providerId="LiveId" clId="{61CAC358-980B-4341-BE1D-213F81BB3494}" dt="2023-05-29T12:54:14.696" v="720" actId="255"/>
          <pc:sldLayoutMkLst>
            <pc:docMk/>
            <pc:sldMasterMk cId="3795630210" sldId="2147484591"/>
            <pc:sldLayoutMk cId="1777815440" sldId="2147484598"/>
          </pc:sldLayoutMkLst>
          <pc:spChg chg="add del">
            <ac:chgData name="Bhupen Sinha" userId="0085daec727eb4f5" providerId="LiveId" clId="{61CAC358-980B-4341-BE1D-213F81BB3494}" dt="2023-05-29T12:51:43.328" v="705" actId="11529"/>
            <ac:spMkLst>
              <pc:docMk/>
              <pc:sldMasterMk cId="3795630210" sldId="2147484591"/>
              <pc:sldLayoutMk cId="1777815440" sldId="2147484598"/>
              <ac:spMk id="4" creationId="{C150BC3E-35BE-DC7A-A816-5B82D71C5B4D}"/>
            </ac:spMkLst>
          </pc:spChg>
          <pc:spChg chg="add mod">
            <ac:chgData name="Bhupen Sinha" userId="0085daec727eb4f5" providerId="LiveId" clId="{61CAC358-980B-4341-BE1D-213F81BB3494}" dt="2023-05-29T12:54:14.696" v="720" actId="255"/>
            <ac:spMkLst>
              <pc:docMk/>
              <pc:sldMasterMk cId="3795630210" sldId="2147484591"/>
              <pc:sldLayoutMk cId="1777815440" sldId="2147484598"/>
              <ac:spMk id="5" creationId="{6E14B85F-C0F5-86E2-280D-0DA93045B415}"/>
            </ac:spMkLst>
          </pc:spChg>
        </pc:sldLayoutChg>
        <pc:sldLayoutChg chg="setBg">
          <pc:chgData name="Bhupen Sinha" userId="0085daec727eb4f5" providerId="LiveId" clId="{61CAC358-980B-4341-BE1D-213F81BB3494}" dt="2023-05-29T10:14:10.498" v="223"/>
          <pc:sldLayoutMkLst>
            <pc:docMk/>
            <pc:sldMasterMk cId="3795630210" sldId="2147484591"/>
            <pc:sldLayoutMk cId="1877987714" sldId="2147484599"/>
          </pc:sldLayoutMkLst>
        </pc:sldLayoutChg>
        <pc:sldLayoutChg chg="del setBg">
          <pc:chgData name="Bhupen Sinha" userId="0085daec727eb4f5" providerId="LiveId" clId="{61CAC358-980B-4341-BE1D-213F81BB3494}" dt="2023-05-29T10:19:06.731" v="252" actId="2696"/>
          <pc:sldLayoutMkLst>
            <pc:docMk/>
            <pc:sldMasterMk cId="3795630210" sldId="2147484591"/>
            <pc:sldLayoutMk cId="3178009112" sldId="2147484600"/>
          </pc:sldLayoutMkLst>
        </pc:sldLayoutChg>
        <pc:sldLayoutChg chg="del setBg">
          <pc:chgData name="Bhupen Sinha" userId="0085daec727eb4f5" providerId="LiveId" clId="{61CAC358-980B-4341-BE1D-213F81BB3494}" dt="2023-05-29T10:18:55.330" v="251" actId="2696"/>
          <pc:sldLayoutMkLst>
            <pc:docMk/>
            <pc:sldMasterMk cId="3795630210" sldId="2147484591"/>
            <pc:sldLayoutMk cId="436406259" sldId="2147484601"/>
          </pc:sldLayoutMkLst>
        </pc:sldLayoutChg>
      </pc:sldMasterChg>
    </pc:docChg>
  </pc:docChgLst>
  <pc:docChgLst>
    <pc:chgData name="Bhupen Sinha" userId="0085daec727eb4f5" providerId="LiveId" clId="{747305B7-FE83-4BC9-80BE-A69EE379A0EC}"/>
    <pc:docChg chg="undo custSel addSld delSld modSld sldOrd delMainMaster modMainMaster">
      <pc:chgData name="Bhupen Sinha" userId="0085daec727eb4f5" providerId="LiveId" clId="{747305B7-FE83-4BC9-80BE-A69EE379A0EC}" dt="2023-07-13T03:54:30.729" v="397" actId="47"/>
      <pc:docMkLst>
        <pc:docMk/>
      </pc:docMkLst>
      <pc:sldChg chg="addSp delSp modSp mod ord">
        <pc:chgData name="Bhupen Sinha" userId="0085daec727eb4f5" providerId="LiveId" clId="{747305B7-FE83-4BC9-80BE-A69EE379A0EC}" dt="2023-06-28T09:24:04.339" v="325" actId="1076"/>
        <pc:sldMkLst>
          <pc:docMk/>
          <pc:sldMk cId="1311479323" sldId="305"/>
        </pc:sldMkLst>
        <pc:spChg chg="add del">
          <ac:chgData name="Bhupen Sinha" userId="0085daec727eb4f5" providerId="LiveId" clId="{747305B7-FE83-4BC9-80BE-A69EE379A0EC}" dt="2023-06-28T09:19:27.565" v="285" actId="931"/>
          <ac:spMkLst>
            <pc:docMk/>
            <pc:sldMk cId="1311479323" sldId="305"/>
            <ac:spMk id="8" creationId="{04058492-1FA9-A119-7824-D2D94879B268}"/>
          </ac:spMkLst>
        </pc:spChg>
        <pc:spChg chg="add del mod">
          <ac:chgData name="Bhupen Sinha" userId="0085daec727eb4f5" providerId="LiveId" clId="{747305B7-FE83-4BC9-80BE-A69EE379A0EC}" dt="2023-06-28T09:18:39.405" v="283"/>
          <ac:spMkLst>
            <pc:docMk/>
            <pc:sldMk cId="1311479323" sldId="305"/>
            <ac:spMk id="9" creationId="{D3B37D56-4E8A-D0BE-40C3-ACF3AA69DFB6}"/>
          </ac:spMkLst>
        </pc:spChg>
        <pc:spChg chg="del mod">
          <ac:chgData name="Bhupen Sinha" userId="0085daec727eb4f5" providerId="LiveId" clId="{747305B7-FE83-4BC9-80BE-A69EE379A0EC}" dt="2023-06-28T09:19:53.821" v="293" actId="478"/>
          <ac:spMkLst>
            <pc:docMk/>
            <pc:sldMk cId="1311479323" sldId="305"/>
            <ac:spMk id="12" creationId="{48D50848-28D4-A706-890D-DBE10F866825}"/>
          </ac:spMkLst>
        </pc:spChg>
        <pc:spChg chg="add mod">
          <ac:chgData name="Bhupen Sinha" userId="0085daec727eb4f5" providerId="LiveId" clId="{747305B7-FE83-4BC9-80BE-A69EE379A0EC}" dt="2023-06-28T09:24:04.339" v="325" actId="1076"/>
          <ac:spMkLst>
            <pc:docMk/>
            <pc:sldMk cId="1311479323" sldId="305"/>
            <ac:spMk id="15" creationId="{47DABD5C-E2F4-027B-F53D-8D5322EF3487}"/>
          </ac:spMkLst>
        </pc:spChg>
        <pc:picChg chg="add del mod">
          <ac:chgData name="Bhupen Sinha" userId="0085daec727eb4f5" providerId="LiveId" clId="{747305B7-FE83-4BC9-80BE-A69EE379A0EC}" dt="2023-06-28T09:18:28.330" v="281" actId="931"/>
          <ac:picMkLst>
            <pc:docMk/>
            <pc:sldMk cId="1311479323" sldId="305"/>
            <ac:picMk id="3" creationId="{907D8486-94DD-AB6E-C9D1-DB99AD4B8B67}"/>
          </ac:picMkLst>
        </pc:picChg>
        <pc:picChg chg="add del mod">
          <ac:chgData name="Bhupen Sinha" userId="0085daec727eb4f5" providerId="LiveId" clId="{747305B7-FE83-4BC9-80BE-A69EE379A0EC}" dt="2023-06-28T09:19:27.565" v="285" actId="931"/>
          <ac:picMkLst>
            <pc:docMk/>
            <pc:sldMk cId="1311479323" sldId="305"/>
            <ac:picMk id="11" creationId="{F0A61DDA-DBEF-E2EB-25CE-286ACB7A7368}"/>
          </ac:picMkLst>
        </pc:picChg>
        <pc:picChg chg="add mod">
          <ac:chgData name="Bhupen Sinha" userId="0085daec727eb4f5" providerId="LiveId" clId="{747305B7-FE83-4BC9-80BE-A69EE379A0EC}" dt="2023-06-28T09:24:00.683" v="324" actId="1076"/>
          <ac:picMkLst>
            <pc:docMk/>
            <pc:sldMk cId="1311479323" sldId="305"/>
            <ac:picMk id="13" creationId="{4136EA95-AD78-95F0-F24E-894FA6B9FE06}"/>
          </ac:picMkLst>
        </pc:picChg>
      </pc:sldChg>
      <pc:sldChg chg="new">
        <pc:chgData name="Bhupen Sinha" userId="0085daec727eb4f5" providerId="LiveId" clId="{747305B7-FE83-4BC9-80BE-A69EE379A0EC}" dt="2023-06-15T07:33:31.466" v="165" actId="680"/>
        <pc:sldMkLst>
          <pc:docMk/>
          <pc:sldMk cId="1313225196" sldId="306"/>
        </pc:sldMkLst>
      </pc:sldChg>
      <pc:sldChg chg="new del">
        <pc:chgData name="Bhupen Sinha" userId="0085daec727eb4f5" providerId="LiveId" clId="{747305B7-FE83-4BC9-80BE-A69EE379A0EC}" dt="2023-06-15T07:32:38.128" v="150" actId="47"/>
        <pc:sldMkLst>
          <pc:docMk/>
          <pc:sldMk cId="2952706640" sldId="306"/>
        </pc:sldMkLst>
      </pc:sldChg>
      <pc:sldChg chg="new del">
        <pc:chgData name="Bhupen Sinha" userId="0085daec727eb4f5" providerId="LiveId" clId="{747305B7-FE83-4BC9-80BE-A69EE379A0EC}" dt="2023-06-28T08:59:05.408" v="167" actId="47"/>
        <pc:sldMkLst>
          <pc:docMk/>
          <pc:sldMk cId="1960039298" sldId="307"/>
        </pc:sldMkLst>
      </pc:sldChg>
      <pc:sldChg chg="new del">
        <pc:chgData name="Bhupen Sinha" userId="0085daec727eb4f5" providerId="LiveId" clId="{747305B7-FE83-4BC9-80BE-A69EE379A0EC}" dt="2023-06-15T07:32:40.699" v="151" actId="47"/>
        <pc:sldMkLst>
          <pc:docMk/>
          <pc:sldMk cId="2400167700" sldId="307"/>
        </pc:sldMkLst>
      </pc:sldChg>
      <pc:sldChg chg="new ord">
        <pc:chgData name="Bhupen Sinha" userId="0085daec727eb4f5" providerId="LiveId" clId="{747305B7-FE83-4BC9-80BE-A69EE379A0EC}" dt="2023-07-13T03:54:11.129" v="396"/>
        <pc:sldMkLst>
          <pc:docMk/>
          <pc:sldMk cId="2612243579" sldId="307"/>
        </pc:sldMkLst>
      </pc:sldChg>
      <pc:sldChg chg="new">
        <pc:chgData name="Bhupen Sinha" userId="0085daec727eb4f5" providerId="LiveId" clId="{747305B7-FE83-4BC9-80BE-A69EE379A0EC}" dt="2023-07-13T03:46:24.956" v="334" actId="680"/>
        <pc:sldMkLst>
          <pc:docMk/>
          <pc:sldMk cId="3330574306" sldId="308"/>
        </pc:sldMkLst>
      </pc:sldChg>
      <pc:sldChg chg="new del">
        <pc:chgData name="Bhupen Sinha" userId="0085daec727eb4f5" providerId="LiveId" clId="{747305B7-FE83-4BC9-80BE-A69EE379A0EC}" dt="2023-07-13T03:54:30.729" v="397" actId="47"/>
        <pc:sldMkLst>
          <pc:docMk/>
          <pc:sldMk cId="1851996199" sldId="309"/>
        </pc:sldMkLst>
      </pc:sldChg>
      <pc:sldMasterChg chg="addSp delSp modSp mod addSldLayout modSldLayout">
        <pc:chgData name="Bhupen Sinha" userId="0085daec727eb4f5" providerId="LiveId" clId="{747305B7-FE83-4BC9-80BE-A69EE379A0EC}" dt="2023-07-13T03:51:40.309" v="393" actId="207"/>
        <pc:sldMasterMkLst>
          <pc:docMk/>
          <pc:sldMasterMk cId="3795630210" sldId="2147484591"/>
        </pc:sldMasterMkLst>
        <pc:spChg chg="add mod">
          <ac:chgData name="Bhupen Sinha" userId="0085daec727eb4f5" providerId="LiveId" clId="{747305B7-FE83-4BC9-80BE-A69EE379A0EC}" dt="2023-06-28T09:16:54.001" v="268" actId="20577"/>
          <ac:spMkLst>
            <pc:docMk/>
            <pc:sldMasterMk cId="3795630210" sldId="2147484591"/>
            <ac:spMk id="4" creationId="{D36371CF-52E9-EB9C-0D5F-50BA776E5029}"/>
          </ac:spMkLst>
        </pc:spChg>
        <pc:spChg chg="del">
          <ac:chgData name="Bhupen Sinha" userId="0085daec727eb4f5" providerId="LiveId" clId="{747305B7-FE83-4BC9-80BE-A69EE379A0EC}" dt="2023-06-14T06:24:39.770" v="17" actId="478"/>
          <ac:spMkLst>
            <pc:docMk/>
            <pc:sldMasterMk cId="3795630210" sldId="2147484591"/>
            <ac:spMk id="4" creationId="{E31D296E-2DAD-8BA6-0DE4-9C32BFB8DC31}"/>
          </ac:spMkLst>
        </pc:spChg>
        <pc:spChg chg="add mod">
          <ac:chgData name="Bhupen Sinha" userId="0085daec727eb4f5" providerId="LiveId" clId="{747305B7-FE83-4BC9-80BE-A69EE379A0EC}" dt="2023-06-28T09:08:15.754" v="212" actId="29295"/>
          <ac:spMkLst>
            <pc:docMk/>
            <pc:sldMasterMk cId="3795630210" sldId="2147484591"/>
            <ac:spMk id="8" creationId="{9F42A6C8-43EC-8012-ADD9-DE4F1B3B8FD2}"/>
          </ac:spMkLst>
        </pc:spChg>
        <pc:spChg chg="mod">
          <ac:chgData name="Bhupen Sinha" userId="0085daec727eb4f5" providerId="LiveId" clId="{747305B7-FE83-4BC9-80BE-A69EE379A0EC}" dt="2023-06-28T09:15:57.582" v="247" actId="688"/>
          <ac:spMkLst>
            <pc:docMk/>
            <pc:sldMasterMk cId="3795630210" sldId="2147484591"/>
            <ac:spMk id="12" creationId="{43B029D9-2AE4-46FC-8DC9-53098790C893}"/>
          </ac:spMkLst>
        </pc:spChg>
        <pc:sldLayoutChg chg="addSp delSp modSp mod">
          <pc:chgData name="Bhupen Sinha" userId="0085daec727eb4f5" providerId="LiveId" clId="{747305B7-FE83-4BC9-80BE-A69EE379A0EC}" dt="2023-06-28T09:08:40.880" v="214"/>
          <pc:sldLayoutMkLst>
            <pc:docMk/>
            <pc:sldMasterMk cId="3795630210" sldId="2147484591"/>
            <pc:sldLayoutMk cId="2259088805" sldId="2147484592"/>
          </pc:sldLayoutMkLst>
          <pc:spChg chg="add del mod">
            <ac:chgData name="Bhupen Sinha" userId="0085daec727eb4f5" providerId="LiveId" clId="{747305B7-FE83-4BC9-80BE-A69EE379A0EC}" dt="2023-06-28T09:08:38.408" v="213" actId="478"/>
            <ac:spMkLst>
              <pc:docMk/>
              <pc:sldMasterMk cId="3795630210" sldId="2147484591"/>
              <pc:sldLayoutMk cId="2259088805" sldId="2147484592"/>
              <ac:spMk id="5" creationId="{484EACD6-AD82-3310-E2EF-7AF031A05831}"/>
            </ac:spMkLst>
          </pc:spChg>
          <pc:spChg chg="add mod">
            <ac:chgData name="Bhupen Sinha" userId="0085daec727eb4f5" providerId="LiveId" clId="{747305B7-FE83-4BC9-80BE-A69EE379A0EC}" dt="2023-06-28T09:08:40.880" v="214"/>
            <ac:spMkLst>
              <pc:docMk/>
              <pc:sldMasterMk cId="3795630210" sldId="2147484591"/>
              <pc:sldLayoutMk cId="2259088805" sldId="2147484592"/>
              <ac:spMk id="6" creationId="{C0CA2EB2-B53D-642D-2C7C-208D61DA2DC1}"/>
            </ac:spMkLst>
          </pc:spChg>
          <pc:spChg chg="del">
            <ac:chgData name="Bhupen Sinha" userId="0085daec727eb4f5" providerId="LiveId" clId="{747305B7-FE83-4BC9-80BE-A69EE379A0EC}" dt="2023-06-14T06:13:05.590" v="0" actId="478"/>
            <ac:spMkLst>
              <pc:docMk/>
              <pc:sldMasterMk cId="3795630210" sldId="2147484591"/>
              <pc:sldLayoutMk cId="2259088805" sldId="2147484592"/>
              <ac:spMk id="8" creationId="{3579CA0B-F3A8-5D36-AA2A-5643234234B3}"/>
            </ac:spMkLst>
          </pc:spChg>
        </pc:sldLayoutChg>
        <pc:sldLayoutChg chg="addSp delSp modSp mod">
          <pc:chgData name="Bhupen Sinha" userId="0085daec727eb4f5" providerId="LiveId" clId="{747305B7-FE83-4BC9-80BE-A69EE379A0EC}" dt="2023-06-28T09:08:46.345" v="216"/>
          <pc:sldLayoutMkLst>
            <pc:docMk/>
            <pc:sldMasterMk cId="3795630210" sldId="2147484591"/>
            <pc:sldLayoutMk cId="1907666975" sldId="2147484593"/>
          </pc:sldLayoutMkLst>
          <pc:spChg chg="del">
            <ac:chgData name="Bhupen Sinha" userId="0085daec727eb4f5" providerId="LiveId" clId="{747305B7-FE83-4BC9-80BE-A69EE379A0EC}" dt="2023-06-14T06:24:55.082" v="20" actId="478"/>
            <ac:spMkLst>
              <pc:docMk/>
              <pc:sldMasterMk cId="3795630210" sldId="2147484591"/>
              <pc:sldLayoutMk cId="1907666975" sldId="2147484593"/>
              <ac:spMk id="2" creationId="{7139F15D-1C89-ED5C-D009-93C5FE09E79A}"/>
            </ac:spMkLst>
          </pc:spChg>
          <pc:spChg chg="add mod">
            <ac:chgData name="Bhupen Sinha" userId="0085daec727eb4f5" providerId="LiveId" clId="{747305B7-FE83-4BC9-80BE-A69EE379A0EC}" dt="2023-06-28T09:08:46.345" v="216"/>
            <ac:spMkLst>
              <pc:docMk/>
              <pc:sldMasterMk cId="3795630210" sldId="2147484591"/>
              <pc:sldLayoutMk cId="1907666975" sldId="2147484593"/>
              <ac:spMk id="2" creationId="{8D44E8D3-DB51-DA36-9A98-1A565E8CABBB}"/>
            </ac:spMkLst>
          </pc:spChg>
          <pc:spChg chg="add del mod">
            <ac:chgData name="Bhupen Sinha" userId="0085daec727eb4f5" providerId="LiveId" clId="{747305B7-FE83-4BC9-80BE-A69EE379A0EC}" dt="2023-06-28T09:08:45.908" v="215" actId="478"/>
            <ac:spMkLst>
              <pc:docMk/>
              <pc:sldMasterMk cId="3795630210" sldId="2147484591"/>
              <pc:sldLayoutMk cId="1907666975" sldId="2147484593"/>
              <ac:spMk id="5" creationId="{7F490126-3454-E010-3D0F-C3BE076173FC}"/>
            </ac:spMkLst>
          </pc:spChg>
        </pc:sldLayoutChg>
        <pc:sldLayoutChg chg="addSp delSp modSp new mod">
          <pc:chgData name="Bhupen Sinha" userId="0085daec727eb4f5" providerId="LiveId" clId="{747305B7-FE83-4BC9-80BE-A69EE379A0EC}" dt="2023-06-15T07:33:17.594" v="164" actId="20577"/>
          <pc:sldLayoutMkLst>
            <pc:docMk/>
            <pc:sldMasterMk cId="3795630210" sldId="2147484591"/>
            <pc:sldLayoutMk cId="744645690" sldId="2147484599"/>
          </pc:sldLayoutMkLst>
          <pc:spChg chg="mod">
            <ac:chgData name="Bhupen Sinha" userId="0085daec727eb4f5" providerId="LiveId" clId="{747305B7-FE83-4BC9-80BE-A69EE379A0EC}" dt="2023-06-14T06:29:10.355" v="85"/>
            <ac:spMkLst>
              <pc:docMk/>
              <pc:sldMasterMk cId="3795630210" sldId="2147484591"/>
              <pc:sldLayoutMk cId="744645690" sldId="2147484599"/>
              <ac:spMk id="2" creationId="{13423E3A-126B-8893-6577-ADB365E25EC2}"/>
            </ac:spMkLst>
          </pc:spChg>
          <pc:spChg chg="add mod">
            <ac:chgData name="Bhupen Sinha" userId="0085daec727eb4f5" providerId="LiveId" clId="{747305B7-FE83-4BC9-80BE-A69EE379A0EC}" dt="2023-06-15T07:30:52.582" v="120" actId="1076"/>
            <ac:spMkLst>
              <pc:docMk/>
              <pc:sldMasterMk cId="3795630210" sldId="2147484591"/>
              <pc:sldLayoutMk cId="744645690" sldId="2147484599"/>
              <ac:spMk id="7" creationId="{A33EF3F6-9285-FB9B-C51E-321788FDEF92}"/>
            </ac:spMkLst>
          </pc:spChg>
          <pc:spChg chg="add mod">
            <ac:chgData name="Bhupen Sinha" userId="0085daec727eb4f5" providerId="LiveId" clId="{747305B7-FE83-4BC9-80BE-A69EE379A0EC}" dt="2023-06-15T07:29:29.350" v="95"/>
            <ac:spMkLst>
              <pc:docMk/>
              <pc:sldMasterMk cId="3795630210" sldId="2147484591"/>
              <pc:sldLayoutMk cId="744645690" sldId="2147484599"/>
              <ac:spMk id="9" creationId="{1D3821EA-365A-23C9-8C0C-88F6768C87FC}"/>
            </ac:spMkLst>
          </pc:spChg>
          <pc:spChg chg="add mod">
            <ac:chgData name="Bhupen Sinha" userId="0085daec727eb4f5" providerId="LiveId" clId="{747305B7-FE83-4BC9-80BE-A69EE379A0EC}" dt="2023-06-15T07:29:41.393" v="98" actId="1076"/>
            <ac:spMkLst>
              <pc:docMk/>
              <pc:sldMasterMk cId="3795630210" sldId="2147484591"/>
              <pc:sldLayoutMk cId="744645690" sldId="2147484599"/>
              <ac:spMk id="10" creationId="{2991D7B7-0EA7-4D2E-3857-2A4A67779812}"/>
            </ac:spMkLst>
          </pc:spChg>
          <pc:spChg chg="add del mod">
            <ac:chgData name="Bhupen Sinha" userId="0085daec727eb4f5" providerId="LiveId" clId="{747305B7-FE83-4BC9-80BE-A69EE379A0EC}" dt="2023-06-15T07:31:51.108" v="123" actId="478"/>
            <ac:spMkLst>
              <pc:docMk/>
              <pc:sldMasterMk cId="3795630210" sldId="2147484591"/>
              <pc:sldLayoutMk cId="744645690" sldId="2147484599"/>
              <ac:spMk id="11" creationId="{B65D88E7-13C2-B614-FF91-AC9635C379CE}"/>
            </ac:spMkLst>
          </pc:spChg>
          <pc:spChg chg="add del mod">
            <ac:chgData name="Bhupen Sinha" userId="0085daec727eb4f5" providerId="LiveId" clId="{747305B7-FE83-4BC9-80BE-A69EE379A0EC}" dt="2023-06-15T07:32:24.515" v="149"/>
            <ac:spMkLst>
              <pc:docMk/>
              <pc:sldMasterMk cId="3795630210" sldId="2147484591"/>
              <pc:sldLayoutMk cId="744645690" sldId="2147484599"/>
              <ac:spMk id="12" creationId="{146E785B-7C0B-E88E-3DE3-88B6FACDAD1B}"/>
            </ac:spMkLst>
          </pc:spChg>
          <pc:spChg chg="add del mod">
            <ac:chgData name="Bhupen Sinha" userId="0085daec727eb4f5" providerId="LiveId" clId="{747305B7-FE83-4BC9-80BE-A69EE379A0EC}" dt="2023-06-15T07:33:04.641" v="152" actId="478"/>
            <ac:spMkLst>
              <pc:docMk/>
              <pc:sldMasterMk cId="3795630210" sldId="2147484591"/>
              <pc:sldLayoutMk cId="744645690" sldId="2147484599"/>
              <ac:spMk id="13" creationId="{163F88B9-6F46-FFDB-04B2-56382C4FA92D}"/>
            </ac:spMkLst>
          </pc:spChg>
          <pc:spChg chg="add mod">
            <ac:chgData name="Bhupen Sinha" userId="0085daec727eb4f5" providerId="LiveId" clId="{747305B7-FE83-4BC9-80BE-A69EE379A0EC}" dt="2023-06-15T07:33:17.594" v="164" actId="20577"/>
            <ac:spMkLst>
              <pc:docMk/>
              <pc:sldMasterMk cId="3795630210" sldId="2147484591"/>
              <pc:sldLayoutMk cId="744645690" sldId="2147484599"/>
              <ac:spMk id="14" creationId="{833DEED3-E2E1-4A98-5CCF-6955F7403D6E}"/>
            </ac:spMkLst>
          </pc:spChg>
          <pc:grpChg chg="add del mod">
            <ac:chgData name="Bhupen Sinha" userId="0085daec727eb4f5" providerId="LiveId" clId="{747305B7-FE83-4BC9-80BE-A69EE379A0EC}" dt="2023-06-15T07:30:06.926" v="113" actId="478"/>
            <ac:grpSpMkLst>
              <pc:docMk/>
              <pc:sldMasterMk cId="3795630210" sldId="2147484591"/>
              <pc:sldLayoutMk cId="744645690" sldId="2147484599"/>
              <ac:grpSpMk id="8" creationId="{2A4237C5-7AD0-14CD-3A51-AC365E60B907}"/>
            </ac:grpSpMkLst>
          </pc:grpChg>
          <pc:graphicFrameChg chg="add del mod">
            <ac:chgData name="Bhupen Sinha" userId="0085daec727eb4f5" providerId="LiveId" clId="{747305B7-FE83-4BC9-80BE-A69EE379A0EC}" dt="2023-06-15T07:29:38.051" v="97" actId="478"/>
            <ac:graphicFrameMkLst>
              <pc:docMk/>
              <pc:sldMasterMk cId="3795630210" sldId="2147484591"/>
              <pc:sldLayoutMk cId="744645690" sldId="2147484599"/>
              <ac:graphicFrameMk id="6" creationId="{3220862D-B377-9C55-FA91-7A7E7417975E}"/>
            </ac:graphicFrameMkLst>
          </pc:graphicFrameChg>
        </pc:sldLayoutChg>
        <pc:sldLayoutChg chg="addSp modSp new mod">
          <pc:chgData name="Bhupen Sinha" userId="0085daec727eb4f5" providerId="LiveId" clId="{747305B7-FE83-4BC9-80BE-A69EE379A0EC}" dt="2023-07-13T03:51:40.309" v="393" actId="207"/>
          <pc:sldLayoutMkLst>
            <pc:docMk/>
            <pc:sldMasterMk cId="3795630210" sldId="2147484591"/>
            <pc:sldLayoutMk cId="619804102" sldId="2147484600"/>
          </pc:sldLayoutMkLst>
          <pc:spChg chg="mod">
            <ac:chgData name="Bhupen Sinha" userId="0085daec727eb4f5" providerId="LiveId" clId="{747305B7-FE83-4BC9-80BE-A69EE379A0EC}" dt="2023-06-14T06:29:53.741" v="88"/>
            <ac:spMkLst>
              <pc:docMk/>
              <pc:sldMasterMk cId="3795630210" sldId="2147484591"/>
              <pc:sldLayoutMk cId="619804102" sldId="2147484600"/>
              <ac:spMk id="2" creationId="{5B1A3C5C-8551-1B7F-7C49-0030C54E8A62}"/>
            </ac:spMkLst>
          </pc:spChg>
          <pc:spChg chg="add mod">
            <ac:chgData name="Bhupen Sinha" userId="0085daec727eb4f5" providerId="LiveId" clId="{747305B7-FE83-4BC9-80BE-A69EE379A0EC}" dt="2023-07-13T03:50:46.195" v="382" actId="21"/>
            <ac:spMkLst>
              <pc:docMk/>
              <pc:sldMasterMk cId="3795630210" sldId="2147484591"/>
              <pc:sldLayoutMk cId="619804102" sldId="2147484600"/>
              <ac:spMk id="6" creationId="{40978083-7A0F-AC11-2D52-CF01DADB3728}"/>
            </ac:spMkLst>
          </pc:spChg>
          <pc:spChg chg="add mod">
            <ac:chgData name="Bhupen Sinha" userId="0085daec727eb4f5" providerId="LiveId" clId="{747305B7-FE83-4BC9-80BE-A69EE379A0EC}" dt="2023-07-13T03:50:22.153" v="381" actId="29295"/>
            <ac:spMkLst>
              <pc:docMk/>
              <pc:sldMasterMk cId="3795630210" sldId="2147484591"/>
              <pc:sldLayoutMk cId="619804102" sldId="2147484600"/>
              <ac:spMk id="7" creationId="{FD1D31A7-A47D-C8D3-ABC5-9A5D9561CBFD}"/>
            </ac:spMkLst>
          </pc:spChg>
          <pc:spChg chg="add mod">
            <ac:chgData name="Bhupen Sinha" userId="0085daec727eb4f5" providerId="LiveId" clId="{747305B7-FE83-4BC9-80BE-A69EE379A0EC}" dt="2023-07-13T03:51:40.309" v="393" actId="207"/>
            <ac:spMkLst>
              <pc:docMk/>
              <pc:sldMasterMk cId="3795630210" sldId="2147484591"/>
              <pc:sldLayoutMk cId="619804102" sldId="2147484600"/>
              <ac:spMk id="9" creationId="{C0DB1DAB-B31B-FD8C-05C3-325877698293}"/>
            </ac:spMkLst>
          </pc:spChg>
        </pc:sldLayoutChg>
        <pc:sldLayoutChg chg="addSp delSp modSp add mod">
          <pc:chgData name="Bhupen Sinha" userId="0085daec727eb4f5" providerId="LiveId" clId="{747305B7-FE83-4BC9-80BE-A69EE379A0EC}" dt="2023-07-13T03:48:44.352" v="342" actId="207"/>
          <pc:sldLayoutMkLst>
            <pc:docMk/>
            <pc:sldMasterMk cId="3795630210" sldId="2147484591"/>
            <pc:sldLayoutMk cId="1415751248" sldId="2147484601"/>
          </pc:sldLayoutMkLst>
          <pc:spChg chg="mod">
            <ac:chgData name="Bhupen Sinha" userId="0085daec727eb4f5" providerId="LiveId" clId="{747305B7-FE83-4BC9-80BE-A69EE379A0EC}" dt="2023-07-13T03:38:39.998" v="332" actId="20577"/>
            <ac:spMkLst>
              <pc:docMk/>
              <pc:sldMasterMk cId="3795630210" sldId="2147484591"/>
              <pc:sldLayoutMk cId="1415751248" sldId="2147484601"/>
              <ac:spMk id="2" creationId="{5B1A3C5C-8551-1B7F-7C49-0030C54E8A62}"/>
            </ac:spMkLst>
          </pc:spChg>
          <pc:spChg chg="del mod">
            <ac:chgData name="Bhupen Sinha" userId="0085daec727eb4f5" providerId="LiveId" clId="{747305B7-FE83-4BC9-80BE-A69EE379A0EC}" dt="2023-07-13T03:48:15.351" v="336" actId="478"/>
            <ac:spMkLst>
              <pc:docMk/>
              <pc:sldMasterMk cId="3795630210" sldId="2147484591"/>
              <pc:sldLayoutMk cId="1415751248" sldId="2147484601"/>
              <ac:spMk id="7" creationId="{FD1D31A7-A47D-C8D3-ABC5-9A5D9561CBFD}"/>
            </ac:spMkLst>
          </pc:spChg>
          <pc:spChg chg="add mod">
            <ac:chgData name="Bhupen Sinha" userId="0085daec727eb4f5" providerId="LiveId" clId="{747305B7-FE83-4BC9-80BE-A69EE379A0EC}" dt="2023-07-13T03:48:44.352" v="342" actId="207"/>
            <ac:spMkLst>
              <pc:docMk/>
              <pc:sldMasterMk cId="3795630210" sldId="2147484591"/>
              <pc:sldLayoutMk cId="1415751248" sldId="2147484601"/>
              <ac:spMk id="8" creationId="{0744149A-0540-6B57-5D25-BB314A8A582C}"/>
            </ac:spMkLst>
          </pc:spChg>
        </pc:sldLayoutChg>
      </pc:sldMasterChg>
      <pc:sldMasterChg chg="del delSldLayout">
        <pc:chgData name="Bhupen Sinha" userId="0085daec727eb4f5" providerId="LiveId" clId="{747305B7-FE83-4BC9-80BE-A69EE379A0EC}" dt="2023-06-14T06:27:28.319" v="67" actId="2696"/>
        <pc:sldMasterMkLst>
          <pc:docMk/>
          <pc:sldMasterMk cId="1492752528" sldId="2147484599"/>
        </pc:sldMasterMkLst>
        <pc:sldLayoutChg chg="del">
          <pc:chgData name="Bhupen Sinha" userId="0085daec727eb4f5" providerId="LiveId" clId="{747305B7-FE83-4BC9-80BE-A69EE379A0EC}" dt="2023-06-14T06:27:28.298" v="60" actId="2696"/>
          <pc:sldLayoutMkLst>
            <pc:docMk/>
            <pc:sldMasterMk cId="1492752528" sldId="2147484599"/>
            <pc:sldLayoutMk cId="2713249096" sldId="2147484600"/>
          </pc:sldLayoutMkLst>
        </pc:sldLayoutChg>
        <pc:sldLayoutChg chg="del">
          <pc:chgData name="Bhupen Sinha" userId="0085daec727eb4f5" providerId="LiveId" clId="{747305B7-FE83-4BC9-80BE-A69EE379A0EC}" dt="2023-06-14T06:27:28.301" v="61" actId="2696"/>
          <pc:sldLayoutMkLst>
            <pc:docMk/>
            <pc:sldMasterMk cId="1492752528" sldId="2147484599"/>
            <pc:sldLayoutMk cId="1868809096" sldId="2147484601"/>
          </pc:sldLayoutMkLst>
        </pc:sldLayoutChg>
        <pc:sldLayoutChg chg="del">
          <pc:chgData name="Bhupen Sinha" userId="0085daec727eb4f5" providerId="LiveId" clId="{747305B7-FE83-4BC9-80BE-A69EE379A0EC}" dt="2023-06-14T06:27:28.304" v="62" actId="2696"/>
          <pc:sldLayoutMkLst>
            <pc:docMk/>
            <pc:sldMasterMk cId="1492752528" sldId="2147484599"/>
            <pc:sldLayoutMk cId="4034918769" sldId="2147484602"/>
          </pc:sldLayoutMkLst>
        </pc:sldLayoutChg>
        <pc:sldLayoutChg chg="del">
          <pc:chgData name="Bhupen Sinha" userId="0085daec727eb4f5" providerId="LiveId" clId="{747305B7-FE83-4BC9-80BE-A69EE379A0EC}" dt="2023-06-14T06:27:28.306" v="63" actId="2696"/>
          <pc:sldLayoutMkLst>
            <pc:docMk/>
            <pc:sldMasterMk cId="1492752528" sldId="2147484599"/>
            <pc:sldLayoutMk cId="3126698178" sldId="2147484603"/>
          </pc:sldLayoutMkLst>
        </pc:sldLayoutChg>
        <pc:sldLayoutChg chg="del">
          <pc:chgData name="Bhupen Sinha" userId="0085daec727eb4f5" providerId="LiveId" clId="{747305B7-FE83-4BC9-80BE-A69EE379A0EC}" dt="2023-06-14T06:27:28.309" v="64" actId="2696"/>
          <pc:sldLayoutMkLst>
            <pc:docMk/>
            <pc:sldMasterMk cId="1492752528" sldId="2147484599"/>
            <pc:sldLayoutMk cId="2220094660" sldId="2147484604"/>
          </pc:sldLayoutMkLst>
        </pc:sldLayoutChg>
        <pc:sldLayoutChg chg="del">
          <pc:chgData name="Bhupen Sinha" userId="0085daec727eb4f5" providerId="LiveId" clId="{747305B7-FE83-4BC9-80BE-A69EE379A0EC}" dt="2023-06-14T06:27:28.312" v="65" actId="2696"/>
          <pc:sldLayoutMkLst>
            <pc:docMk/>
            <pc:sldMasterMk cId="1492752528" sldId="2147484599"/>
            <pc:sldLayoutMk cId="507865883" sldId="2147484605"/>
          </pc:sldLayoutMkLst>
        </pc:sldLayoutChg>
        <pc:sldLayoutChg chg="del">
          <pc:chgData name="Bhupen Sinha" userId="0085daec727eb4f5" providerId="LiveId" clId="{747305B7-FE83-4BC9-80BE-A69EE379A0EC}" dt="2023-06-14T06:27:28.314" v="66" actId="2696"/>
          <pc:sldLayoutMkLst>
            <pc:docMk/>
            <pc:sldMasterMk cId="1492752528" sldId="2147484599"/>
            <pc:sldLayoutMk cId="4227246901" sldId="2147484606"/>
          </pc:sldLayoutMkLst>
        </pc:sldLayoutChg>
      </pc:sldMasterChg>
      <pc:sldMasterChg chg="del delSldLayout">
        <pc:chgData name="Bhupen Sinha" userId="0085daec727eb4f5" providerId="LiveId" clId="{747305B7-FE83-4BC9-80BE-A69EE379A0EC}" dt="2023-06-14T06:28:30.773" v="75" actId="2696"/>
        <pc:sldMasterMkLst>
          <pc:docMk/>
          <pc:sldMasterMk cId="1854552584" sldId="2147484599"/>
        </pc:sldMasterMkLst>
        <pc:sldLayoutChg chg="del">
          <pc:chgData name="Bhupen Sinha" userId="0085daec727eb4f5" providerId="LiveId" clId="{747305B7-FE83-4BC9-80BE-A69EE379A0EC}" dt="2023-06-14T06:28:30.756" v="68" actId="2696"/>
          <pc:sldLayoutMkLst>
            <pc:docMk/>
            <pc:sldMasterMk cId="1854552584" sldId="2147484599"/>
            <pc:sldLayoutMk cId="2093703069" sldId="2147484600"/>
          </pc:sldLayoutMkLst>
        </pc:sldLayoutChg>
        <pc:sldLayoutChg chg="del">
          <pc:chgData name="Bhupen Sinha" userId="0085daec727eb4f5" providerId="LiveId" clId="{747305B7-FE83-4BC9-80BE-A69EE379A0EC}" dt="2023-06-14T06:28:30.758" v="69" actId="2696"/>
          <pc:sldLayoutMkLst>
            <pc:docMk/>
            <pc:sldMasterMk cId="1854552584" sldId="2147484599"/>
            <pc:sldLayoutMk cId="1597458165" sldId="2147484601"/>
          </pc:sldLayoutMkLst>
        </pc:sldLayoutChg>
        <pc:sldLayoutChg chg="del">
          <pc:chgData name="Bhupen Sinha" userId="0085daec727eb4f5" providerId="LiveId" clId="{747305B7-FE83-4BC9-80BE-A69EE379A0EC}" dt="2023-06-14T06:28:30.760" v="70" actId="2696"/>
          <pc:sldLayoutMkLst>
            <pc:docMk/>
            <pc:sldMasterMk cId="1854552584" sldId="2147484599"/>
            <pc:sldLayoutMk cId="2723055072" sldId="2147484602"/>
          </pc:sldLayoutMkLst>
        </pc:sldLayoutChg>
        <pc:sldLayoutChg chg="del">
          <pc:chgData name="Bhupen Sinha" userId="0085daec727eb4f5" providerId="LiveId" clId="{747305B7-FE83-4BC9-80BE-A69EE379A0EC}" dt="2023-06-14T06:28:30.763" v="71" actId="2696"/>
          <pc:sldLayoutMkLst>
            <pc:docMk/>
            <pc:sldMasterMk cId="1854552584" sldId="2147484599"/>
            <pc:sldLayoutMk cId="2118303398" sldId="2147484603"/>
          </pc:sldLayoutMkLst>
        </pc:sldLayoutChg>
        <pc:sldLayoutChg chg="del">
          <pc:chgData name="Bhupen Sinha" userId="0085daec727eb4f5" providerId="LiveId" clId="{747305B7-FE83-4BC9-80BE-A69EE379A0EC}" dt="2023-06-14T06:28:30.766" v="72" actId="2696"/>
          <pc:sldLayoutMkLst>
            <pc:docMk/>
            <pc:sldMasterMk cId="1854552584" sldId="2147484599"/>
            <pc:sldLayoutMk cId="3873859253" sldId="2147484604"/>
          </pc:sldLayoutMkLst>
        </pc:sldLayoutChg>
        <pc:sldLayoutChg chg="del">
          <pc:chgData name="Bhupen Sinha" userId="0085daec727eb4f5" providerId="LiveId" clId="{747305B7-FE83-4BC9-80BE-A69EE379A0EC}" dt="2023-06-14T06:28:30.769" v="73" actId="2696"/>
          <pc:sldLayoutMkLst>
            <pc:docMk/>
            <pc:sldMasterMk cId="1854552584" sldId="2147484599"/>
            <pc:sldLayoutMk cId="825011668" sldId="2147484605"/>
          </pc:sldLayoutMkLst>
        </pc:sldLayoutChg>
        <pc:sldLayoutChg chg="del">
          <pc:chgData name="Bhupen Sinha" userId="0085daec727eb4f5" providerId="LiveId" clId="{747305B7-FE83-4BC9-80BE-A69EE379A0EC}" dt="2023-06-14T06:28:30.771" v="74" actId="2696"/>
          <pc:sldLayoutMkLst>
            <pc:docMk/>
            <pc:sldMasterMk cId="1854552584" sldId="2147484599"/>
            <pc:sldLayoutMk cId="3173119745" sldId="2147484606"/>
          </pc:sldLayoutMkLst>
        </pc:sldLayoutChg>
      </pc:sldMasterChg>
      <pc:sldMasterChg chg="del delSldLayout">
        <pc:chgData name="Bhupen Sinha" userId="0085daec727eb4f5" providerId="LiveId" clId="{747305B7-FE83-4BC9-80BE-A69EE379A0EC}" dt="2023-06-14T06:28:56.847" v="84" actId="2696"/>
        <pc:sldMasterMkLst>
          <pc:docMk/>
          <pc:sldMasterMk cId="1787427449" sldId="2147484600"/>
        </pc:sldMasterMkLst>
        <pc:sldLayoutChg chg="del">
          <pc:chgData name="Bhupen Sinha" userId="0085daec727eb4f5" providerId="LiveId" clId="{747305B7-FE83-4BC9-80BE-A69EE379A0EC}" dt="2023-06-14T06:28:56.823" v="77" actId="2696"/>
          <pc:sldLayoutMkLst>
            <pc:docMk/>
            <pc:sldMasterMk cId="1787427449" sldId="2147484600"/>
            <pc:sldLayoutMk cId="2492737142" sldId="2147484601"/>
          </pc:sldLayoutMkLst>
        </pc:sldLayoutChg>
        <pc:sldLayoutChg chg="del">
          <pc:chgData name="Bhupen Sinha" userId="0085daec727eb4f5" providerId="LiveId" clId="{747305B7-FE83-4BC9-80BE-A69EE379A0EC}" dt="2023-06-14T06:28:56.826" v="78" actId="2696"/>
          <pc:sldLayoutMkLst>
            <pc:docMk/>
            <pc:sldMasterMk cId="1787427449" sldId="2147484600"/>
            <pc:sldLayoutMk cId="4017985614" sldId="2147484602"/>
          </pc:sldLayoutMkLst>
        </pc:sldLayoutChg>
        <pc:sldLayoutChg chg="del">
          <pc:chgData name="Bhupen Sinha" userId="0085daec727eb4f5" providerId="LiveId" clId="{747305B7-FE83-4BC9-80BE-A69EE379A0EC}" dt="2023-06-14T06:28:56.829" v="79" actId="2696"/>
          <pc:sldLayoutMkLst>
            <pc:docMk/>
            <pc:sldMasterMk cId="1787427449" sldId="2147484600"/>
            <pc:sldLayoutMk cId="172036313" sldId="2147484603"/>
          </pc:sldLayoutMkLst>
        </pc:sldLayoutChg>
        <pc:sldLayoutChg chg="del">
          <pc:chgData name="Bhupen Sinha" userId="0085daec727eb4f5" providerId="LiveId" clId="{747305B7-FE83-4BC9-80BE-A69EE379A0EC}" dt="2023-06-14T06:28:56.833" v="80" actId="2696"/>
          <pc:sldLayoutMkLst>
            <pc:docMk/>
            <pc:sldMasterMk cId="1787427449" sldId="2147484600"/>
            <pc:sldLayoutMk cId="1546982049" sldId="2147484604"/>
          </pc:sldLayoutMkLst>
        </pc:sldLayoutChg>
        <pc:sldLayoutChg chg="del">
          <pc:chgData name="Bhupen Sinha" userId="0085daec727eb4f5" providerId="LiveId" clId="{747305B7-FE83-4BC9-80BE-A69EE379A0EC}" dt="2023-06-14T06:28:56.836" v="81" actId="2696"/>
          <pc:sldLayoutMkLst>
            <pc:docMk/>
            <pc:sldMasterMk cId="1787427449" sldId="2147484600"/>
            <pc:sldLayoutMk cId="1072744578" sldId="2147484605"/>
          </pc:sldLayoutMkLst>
        </pc:sldLayoutChg>
        <pc:sldLayoutChg chg="del">
          <pc:chgData name="Bhupen Sinha" userId="0085daec727eb4f5" providerId="LiveId" clId="{747305B7-FE83-4BC9-80BE-A69EE379A0EC}" dt="2023-06-14T06:28:56.839" v="82" actId="2696"/>
          <pc:sldLayoutMkLst>
            <pc:docMk/>
            <pc:sldMasterMk cId="1787427449" sldId="2147484600"/>
            <pc:sldLayoutMk cId="3585530195" sldId="2147484606"/>
          </pc:sldLayoutMkLst>
        </pc:sldLayoutChg>
        <pc:sldLayoutChg chg="del">
          <pc:chgData name="Bhupen Sinha" userId="0085daec727eb4f5" providerId="LiveId" clId="{747305B7-FE83-4BC9-80BE-A69EE379A0EC}" dt="2023-06-14T06:28:56.842" v="83" actId="2696"/>
          <pc:sldLayoutMkLst>
            <pc:docMk/>
            <pc:sldMasterMk cId="1787427449" sldId="2147484600"/>
            <pc:sldLayoutMk cId="3048077765" sldId="2147484607"/>
          </pc:sldLayoutMkLst>
        </pc:sldLayoutChg>
      </pc:sldMasterChg>
    </pc:docChg>
  </pc:docChgLst>
  <pc:docChgLst>
    <pc:chgData name="Bhupen Sinha" userId="0085daec727eb4f5" providerId="LiveId" clId="{0A648F7A-D3C9-42D3-B38A-D4876E2F0E00}"/>
    <pc:docChg chg="undo custSel addSld delSld modSld modMainMaster">
      <pc:chgData name="Bhupen Sinha" userId="0085daec727eb4f5" providerId="LiveId" clId="{0A648F7A-D3C9-42D3-B38A-D4876E2F0E00}" dt="2023-05-29T07:36:08.023" v="114" actId="680"/>
      <pc:docMkLst>
        <pc:docMk/>
      </pc:docMkLst>
      <pc:sldChg chg="new del">
        <pc:chgData name="Bhupen Sinha" userId="0085daec727eb4f5" providerId="LiveId" clId="{0A648F7A-D3C9-42D3-B38A-D4876E2F0E00}" dt="2023-05-29T07:35:53.875" v="111" actId="47"/>
        <pc:sldMkLst>
          <pc:docMk/>
          <pc:sldMk cId="3019747341" sldId="256"/>
        </pc:sldMkLst>
      </pc:sldChg>
      <pc:sldChg chg="new">
        <pc:chgData name="Bhupen Sinha" userId="0085daec727eb4f5" providerId="LiveId" clId="{0A648F7A-D3C9-42D3-B38A-D4876E2F0E00}" dt="2023-05-29T07:35:56.360" v="112" actId="680"/>
        <pc:sldMkLst>
          <pc:docMk/>
          <pc:sldMk cId="3384907099" sldId="256"/>
        </pc:sldMkLst>
      </pc:sldChg>
      <pc:sldChg chg="addSp delSp modSp del mod setBg addAnim delAnim setClrOvrMap">
        <pc:chgData name="Bhupen Sinha" userId="0085daec727eb4f5" providerId="LiveId" clId="{0A648F7A-D3C9-42D3-B38A-D4876E2F0E00}" dt="2023-05-29T07:32:46.848" v="89" actId="47"/>
        <pc:sldMkLst>
          <pc:docMk/>
          <pc:sldMk cId="3334606711" sldId="257"/>
        </pc:sldMkLst>
        <pc:spChg chg="mod ord">
          <ac:chgData name="Bhupen Sinha" userId="0085daec727eb4f5" providerId="LiveId" clId="{0A648F7A-D3C9-42D3-B38A-D4876E2F0E00}" dt="2023-05-29T07:32:17.713" v="85" actId="26606"/>
          <ac:spMkLst>
            <pc:docMk/>
            <pc:sldMk cId="3334606711" sldId="257"/>
            <ac:spMk id="3" creationId="{F3D6E632-351A-44FF-B0DA-BC0DCEB6B48D}"/>
          </ac:spMkLst>
        </pc:spChg>
        <pc:spChg chg="mod">
          <ac:chgData name="Bhupen Sinha" userId="0085daec727eb4f5" providerId="LiveId" clId="{0A648F7A-D3C9-42D3-B38A-D4876E2F0E00}" dt="2023-05-29T07:32:17.713" v="85" actId="26606"/>
          <ac:spMkLst>
            <pc:docMk/>
            <pc:sldMk cId="3334606711" sldId="257"/>
            <ac:spMk id="4" creationId="{096F630C-C5A3-CB0D-FCEC-F4AB8F7BF759}"/>
          </ac:spMkLst>
        </pc:spChg>
        <pc:spChg chg="add del">
          <ac:chgData name="Bhupen Sinha" userId="0085daec727eb4f5" providerId="LiveId" clId="{0A648F7A-D3C9-42D3-B38A-D4876E2F0E00}" dt="2023-05-29T07:31:05.769" v="51" actId="26606"/>
          <ac:spMkLst>
            <pc:docMk/>
            <pc:sldMk cId="3334606711" sldId="257"/>
            <ac:spMk id="9" creationId="{165040EF-32B8-46F3-823C-6BA3A49A7706}"/>
          </ac:spMkLst>
        </pc:spChg>
        <pc:spChg chg="add del">
          <ac:chgData name="Bhupen Sinha" userId="0085daec727eb4f5" providerId="LiveId" clId="{0A648F7A-D3C9-42D3-B38A-D4876E2F0E00}" dt="2023-05-29T07:31:13.367" v="57" actId="26606"/>
          <ac:spMkLst>
            <pc:docMk/>
            <pc:sldMk cId="3334606711" sldId="257"/>
            <ac:spMk id="10" creationId="{17928EA2-88ED-424C-A811-B45B398FBAFA}"/>
          </ac:spMkLst>
        </pc:spChg>
        <pc:spChg chg="add del">
          <ac:chgData name="Bhupen Sinha" userId="0085daec727eb4f5" providerId="LiveId" clId="{0A648F7A-D3C9-42D3-B38A-D4876E2F0E00}" dt="2023-05-29T07:31:10.647" v="53" actId="26606"/>
          <ac:spMkLst>
            <pc:docMk/>
            <pc:sldMk cId="3334606711" sldId="257"/>
            <ac:spMk id="11" creationId="{0ACAC028-8D8C-4611-B62E-B9FFDA14DE39}"/>
          </ac:spMkLst>
        </pc:spChg>
        <pc:spChg chg="add del">
          <ac:chgData name="Bhupen Sinha" userId="0085daec727eb4f5" providerId="LiveId" clId="{0A648F7A-D3C9-42D3-B38A-D4876E2F0E00}" dt="2023-05-29T07:31:10.647" v="53" actId="26606"/>
          <ac:spMkLst>
            <pc:docMk/>
            <pc:sldMk cId="3334606711" sldId="257"/>
            <ac:spMk id="12" creationId="{54C2DAE2-218D-4A25-B87E-0D127537D988}"/>
          </ac:spMkLst>
        </pc:spChg>
        <pc:spChg chg="add del">
          <ac:chgData name="Bhupen Sinha" userId="0085daec727eb4f5" providerId="LiveId" clId="{0A648F7A-D3C9-42D3-B38A-D4876E2F0E00}" dt="2023-05-29T07:31:34.544" v="67" actId="26606"/>
          <ac:spMkLst>
            <pc:docMk/>
            <pc:sldMk cId="3334606711" sldId="257"/>
            <ac:spMk id="13" creationId="{CA677DB7-5829-45BD-9754-5EC484CC4253}"/>
          </ac:spMkLst>
        </pc:spChg>
        <pc:spChg chg="add del">
          <ac:chgData name="Bhupen Sinha" userId="0085daec727eb4f5" providerId="LiveId" clId="{0A648F7A-D3C9-42D3-B38A-D4876E2F0E00}" dt="2023-05-29T07:31:13.367" v="57" actId="26606"/>
          <ac:spMkLst>
            <pc:docMk/>
            <pc:sldMk cId="3334606711" sldId="257"/>
            <ac:spMk id="14" creationId="{304F0B90-9D71-4D15-94CC-B9E1F445BA28}"/>
          </ac:spMkLst>
        </pc:spChg>
        <pc:spChg chg="add del">
          <ac:chgData name="Bhupen Sinha" userId="0085daec727eb4f5" providerId="LiveId" clId="{0A648F7A-D3C9-42D3-B38A-D4876E2F0E00}" dt="2023-05-29T07:32:00.279" v="83" actId="26606"/>
          <ac:spMkLst>
            <pc:docMk/>
            <pc:sldMk cId="3334606711" sldId="257"/>
            <ac:spMk id="17" creationId="{61C9F4F8-1CA1-4169-A513-5E15F4D91F05}"/>
          </ac:spMkLst>
        </pc:spChg>
        <pc:spChg chg="add del">
          <ac:chgData name="Bhupen Sinha" userId="0085daec727eb4f5" providerId="LiveId" clId="{0A648F7A-D3C9-42D3-B38A-D4876E2F0E00}" dt="2023-05-29T07:31:19.232" v="63" actId="26606"/>
          <ac:spMkLst>
            <pc:docMk/>
            <pc:sldMk cId="3334606711" sldId="257"/>
            <ac:spMk id="18" creationId="{168D508C-A317-451C-AB61-8A699E3570F1}"/>
          </ac:spMkLst>
        </pc:spChg>
        <pc:spChg chg="add del">
          <ac:chgData name="Bhupen Sinha" userId="0085daec727eb4f5" providerId="LiveId" clId="{0A648F7A-D3C9-42D3-B38A-D4876E2F0E00}" dt="2023-05-29T07:32:17.713" v="85" actId="26606"/>
          <ac:spMkLst>
            <pc:docMk/>
            <pc:sldMk cId="3334606711" sldId="257"/>
            <ac:spMk id="19" creationId="{165040EF-32B8-46F3-823C-6BA3A49A7706}"/>
          </ac:spMkLst>
        </pc:spChg>
        <pc:spChg chg="add del">
          <ac:chgData name="Bhupen Sinha" userId="0085daec727eb4f5" providerId="LiveId" clId="{0A648F7A-D3C9-42D3-B38A-D4876E2F0E00}" dt="2023-05-29T07:31:24.896" v="65" actId="26606"/>
          <ac:spMkLst>
            <pc:docMk/>
            <pc:sldMk cId="3334606711" sldId="257"/>
            <ac:spMk id="20" creationId="{84167985-D6E9-40FF-97C0-4B6D373E85C9}"/>
          </ac:spMkLst>
        </pc:spChg>
        <pc:spChg chg="add del">
          <ac:chgData name="Bhupen Sinha" userId="0085daec727eb4f5" providerId="LiveId" clId="{0A648F7A-D3C9-42D3-B38A-D4876E2F0E00}" dt="2023-05-29T07:31:24.896" v="65" actId="26606"/>
          <ac:spMkLst>
            <pc:docMk/>
            <pc:sldMk cId="3334606711" sldId="257"/>
            <ac:spMk id="21" creationId="{68801362-349C-44BE-BEF6-8E926E1D38BC}"/>
          </ac:spMkLst>
        </pc:spChg>
        <pc:spChg chg="add del">
          <ac:chgData name="Bhupen Sinha" userId="0085daec727eb4f5" providerId="LiveId" clId="{0A648F7A-D3C9-42D3-B38A-D4876E2F0E00}" dt="2023-05-29T07:31:34.544" v="67" actId="26606"/>
          <ac:spMkLst>
            <pc:docMk/>
            <pc:sldMk cId="3334606711" sldId="257"/>
            <ac:spMk id="23" creationId="{419501C6-F015-4273-AF88-E0F6C853899F}"/>
          </ac:spMkLst>
        </pc:spChg>
        <pc:spChg chg="add del">
          <ac:chgData name="Bhupen Sinha" userId="0085daec727eb4f5" providerId="LiveId" clId="{0A648F7A-D3C9-42D3-B38A-D4876E2F0E00}" dt="2023-05-29T07:31:38.703" v="69" actId="26606"/>
          <ac:spMkLst>
            <pc:docMk/>
            <pc:sldMk cId="3334606711" sldId="257"/>
            <ac:spMk id="25" creationId="{419501C6-F015-4273-AF88-E0F6C853899F}"/>
          </ac:spMkLst>
        </pc:spChg>
        <pc:spChg chg="add del">
          <ac:chgData name="Bhupen Sinha" userId="0085daec727eb4f5" providerId="LiveId" clId="{0A648F7A-D3C9-42D3-B38A-D4876E2F0E00}" dt="2023-05-29T07:31:38.703" v="69" actId="26606"/>
          <ac:spMkLst>
            <pc:docMk/>
            <pc:sldMk cId="3334606711" sldId="257"/>
            <ac:spMk id="26" creationId="{CA677DB7-5829-45BD-9754-5EC484CC4253}"/>
          </ac:spMkLst>
        </pc:spChg>
        <pc:spChg chg="add del">
          <ac:chgData name="Bhupen Sinha" userId="0085daec727eb4f5" providerId="LiveId" clId="{0A648F7A-D3C9-42D3-B38A-D4876E2F0E00}" dt="2023-05-29T07:31:42.759" v="71" actId="26606"/>
          <ac:spMkLst>
            <pc:docMk/>
            <pc:sldMk cId="3334606711" sldId="257"/>
            <ac:spMk id="29" creationId="{6E5BD17F-C95C-40ED-8D04-03295D46FD23}"/>
          </ac:spMkLst>
        </pc:spChg>
        <pc:spChg chg="add del">
          <ac:chgData name="Bhupen Sinha" userId="0085daec727eb4f5" providerId="LiveId" clId="{0A648F7A-D3C9-42D3-B38A-D4876E2F0E00}" dt="2023-05-29T07:31:42.759" v="71" actId="26606"/>
          <ac:spMkLst>
            <pc:docMk/>
            <pc:sldMk cId="3334606711" sldId="257"/>
            <ac:spMk id="30" creationId="{4203DEB5-0B19-4F8E-84E2-00F5861C96F9}"/>
          </ac:spMkLst>
        </pc:spChg>
        <pc:picChg chg="add del">
          <ac:chgData name="Bhupen Sinha" userId="0085daec727eb4f5" providerId="LiveId" clId="{0A648F7A-D3C9-42D3-B38A-D4876E2F0E00}" dt="2023-05-29T07:31:13.367" v="57" actId="26606"/>
          <ac:picMkLst>
            <pc:docMk/>
            <pc:sldMk cId="3334606711" sldId="257"/>
            <ac:picMk id="6" creationId="{677362FB-2452-71E0-1B58-C9261763FF5C}"/>
          </ac:picMkLst>
        </pc:picChg>
        <pc:picChg chg="add del">
          <ac:chgData name="Bhupen Sinha" userId="0085daec727eb4f5" providerId="LiveId" clId="{0A648F7A-D3C9-42D3-B38A-D4876E2F0E00}" dt="2023-05-29T07:31:47.411" v="77" actId="26606"/>
          <ac:picMkLst>
            <pc:docMk/>
            <pc:sldMk cId="3334606711" sldId="257"/>
            <ac:picMk id="7" creationId="{1ABD39C1-3BEA-B6C1-9D3E-C343FDE5CE3F}"/>
          </ac:picMkLst>
        </pc:picChg>
        <pc:picChg chg="add del">
          <ac:chgData name="Bhupen Sinha" userId="0085daec727eb4f5" providerId="LiveId" clId="{0A648F7A-D3C9-42D3-B38A-D4876E2F0E00}" dt="2023-05-29T07:31:34.544" v="67" actId="26606"/>
          <ac:picMkLst>
            <pc:docMk/>
            <pc:sldMk cId="3334606711" sldId="257"/>
            <ac:picMk id="8" creationId="{6615E066-B745-98AD-CCB5-B2DB65BA61AB}"/>
          </ac:picMkLst>
        </pc:picChg>
        <pc:picChg chg="add del">
          <ac:chgData name="Bhupen Sinha" userId="0085daec727eb4f5" providerId="LiveId" clId="{0A648F7A-D3C9-42D3-B38A-D4876E2F0E00}" dt="2023-05-29T07:31:57.258" v="81" actId="26606"/>
          <ac:picMkLst>
            <pc:docMk/>
            <pc:sldMk cId="3334606711" sldId="257"/>
            <ac:picMk id="15" creationId="{985A475A-908C-5479-C25D-921A94F3E497}"/>
          </ac:picMkLst>
        </pc:picChg>
        <pc:picChg chg="add del">
          <ac:chgData name="Bhupen Sinha" userId="0085daec727eb4f5" providerId="LiveId" clId="{0A648F7A-D3C9-42D3-B38A-D4876E2F0E00}" dt="2023-05-29T07:31:15.686" v="61" actId="26606"/>
          <ac:picMkLst>
            <pc:docMk/>
            <pc:sldMk cId="3334606711" sldId="257"/>
            <ac:picMk id="16" creationId="{04E4677D-47A9-9101-FF41-8ACAA9D0E8C4}"/>
          </ac:picMkLst>
        </pc:picChg>
        <pc:picChg chg="add del">
          <ac:chgData name="Bhupen Sinha" userId="0085daec727eb4f5" providerId="LiveId" clId="{0A648F7A-D3C9-42D3-B38A-D4876E2F0E00}" dt="2023-05-29T07:31:38.703" v="69" actId="26606"/>
          <ac:picMkLst>
            <pc:docMk/>
            <pc:sldMk cId="3334606711" sldId="257"/>
            <ac:picMk id="27" creationId="{71AFD7FD-4A43-263B-20F9-E4939C663F05}"/>
          </ac:picMkLst>
        </pc:picChg>
      </pc:sldChg>
      <pc:sldChg chg="new del">
        <pc:chgData name="Bhupen Sinha" userId="0085daec727eb4f5" providerId="LiveId" clId="{0A648F7A-D3C9-42D3-B38A-D4876E2F0E00}" dt="2023-05-29T07:35:52.180" v="109" actId="47"/>
        <pc:sldMkLst>
          <pc:docMk/>
          <pc:sldMk cId="3797504741" sldId="257"/>
        </pc:sldMkLst>
      </pc:sldChg>
      <pc:sldChg chg="new">
        <pc:chgData name="Bhupen Sinha" userId="0085daec727eb4f5" providerId="LiveId" clId="{0A648F7A-D3C9-42D3-B38A-D4876E2F0E00}" dt="2023-05-29T07:35:59.144" v="113" actId="680"/>
        <pc:sldMkLst>
          <pc:docMk/>
          <pc:sldMk cId="3951567551" sldId="257"/>
        </pc:sldMkLst>
      </pc:sldChg>
      <pc:sldChg chg="new del">
        <pc:chgData name="Bhupen Sinha" userId="0085daec727eb4f5" providerId="LiveId" clId="{0A648F7A-D3C9-42D3-B38A-D4876E2F0E00}" dt="2023-05-29T07:35:53.170" v="110" actId="47"/>
        <pc:sldMkLst>
          <pc:docMk/>
          <pc:sldMk cId="1811213511" sldId="258"/>
        </pc:sldMkLst>
      </pc:sldChg>
      <pc:sldChg chg="new">
        <pc:chgData name="Bhupen Sinha" userId="0085daec727eb4f5" providerId="LiveId" clId="{0A648F7A-D3C9-42D3-B38A-D4876E2F0E00}" dt="2023-05-29T07:36:08.023" v="114" actId="680"/>
        <pc:sldMkLst>
          <pc:docMk/>
          <pc:sldMk cId="3653216801" sldId="258"/>
        </pc:sldMkLst>
      </pc:sldChg>
      <pc:sldChg chg="del">
        <pc:chgData name="Bhupen Sinha" userId="0085daec727eb4f5" providerId="LiveId" clId="{0A648F7A-D3C9-42D3-B38A-D4876E2F0E00}" dt="2023-05-29T07:32:48.464" v="90" actId="47"/>
        <pc:sldMkLst>
          <pc:docMk/>
          <pc:sldMk cId="3054027513" sldId="260"/>
        </pc:sldMkLst>
      </pc:sldChg>
      <pc:sldChg chg="del">
        <pc:chgData name="Bhupen Sinha" userId="0085daec727eb4f5" providerId="LiveId" clId="{0A648F7A-D3C9-42D3-B38A-D4876E2F0E00}" dt="2023-05-29T07:32:46.246" v="88" actId="47"/>
        <pc:sldMkLst>
          <pc:docMk/>
          <pc:sldMk cId="322851999" sldId="35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0" sldId="40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224468905" sldId="40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21089534" sldId="40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561015447" sldId="40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638197024" sldId="40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459502711" sldId="40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33621054" sldId="40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11597025" sldId="41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35924862" sldId="41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48705228" sldId="41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584677748" sldId="41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742624317" sldId="41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133066502" sldId="41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992374330" sldId="41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040020419" sldId="41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20866809" sldId="41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570768756" sldId="42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421483536" sldId="42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019350796" sldId="42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552976558" sldId="42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44807609" sldId="42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342729118" sldId="42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033838429" sldId="42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685783871" sldId="42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992280237" sldId="42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926160743" sldId="43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031083503" sldId="43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98424628" sldId="43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047361090" sldId="43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174943215" sldId="43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174115954" sldId="43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421744374" sldId="43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168181552" sldId="43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632020280" sldId="43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81671229" sldId="44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95364228" sldId="44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754859947" sldId="44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742952800" sldId="44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502058108" sldId="44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51100868" sldId="44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812998853" sldId="44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80092568" sldId="44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604909971" sldId="44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167577202" sldId="45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938661506" sldId="45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517452175" sldId="45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354756138" sldId="45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112083245" sldId="45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094369596" sldId="45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781152095" sldId="45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541602583" sldId="45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03903181" sldId="45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211428669" sldId="45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167548863" sldId="46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724420022" sldId="46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249163301" sldId="46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496170143" sldId="46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895296652" sldId="46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055436370" sldId="46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792443924" sldId="46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275972986" sldId="46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73871781" sldId="46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996828119" sldId="46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894974011" sldId="47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19261517" sldId="47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430967053" sldId="47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29023780" sldId="47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271678313" sldId="47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289825303" sldId="47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78482577" sldId="47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930915369" sldId="47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754704766" sldId="47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728784331" sldId="47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068931299" sldId="48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38428926" sldId="48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011279093" sldId="48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9046347" sldId="48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74138381" sldId="48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127675210" sldId="48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528664022" sldId="48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161469275" sldId="48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540318085" sldId="48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72164053" sldId="49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603144675" sldId="49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596065207" sldId="49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415886669" sldId="49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094569037" sldId="49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98922491" sldId="49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651609063" sldId="49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619723571" sldId="49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64243682" sldId="49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81720827" sldId="50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0653841" sldId="50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695294966" sldId="50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251106199" sldId="50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525753718" sldId="50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969443116" sldId="50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708407870" sldId="50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54138573" sldId="50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798685143" sldId="50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539033595" sldId="51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112698771" sldId="51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238631050" sldId="51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04450130" sldId="51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786253474" sldId="51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909345378" sldId="51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234605489" sldId="51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80050793" sldId="51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3683151" sldId="51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57581916" sldId="52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89645426" sldId="52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789814422" sldId="52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933402923" sldId="52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40055420" sldId="52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56309964" sldId="52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69553776" sldId="52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966610178" sldId="52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959348231" sldId="52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90993899" sldId="52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660904885" sldId="53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874615467" sldId="53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961303763" sldId="53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3530306925" sldId="53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149972867" sldId="53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154230026" sldId="535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019535252" sldId="536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108763833" sldId="537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563495504" sldId="538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410894991" sldId="539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983657284" sldId="540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281581757" sldId="541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1331715441" sldId="542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438368159" sldId="543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2092448372" sldId="544"/>
        </pc:sldMkLst>
      </pc:sldChg>
      <pc:sldChg chg="del">
        <pc:chgData name="Bhupen Sinha" userId="0085daec727eb4f5" providerId="LiveId" clId="{0A648F7A-D3C9-42D3-B38A-D4876E2F0E00}" dt="2023-05-29T04:47:11.554" v="0" actId="47"/>
        <pc:sldMkLst>
          <pc:docMk/>
          <pc:sldMk cId="85410978" sldId="546"/>
        </pc:sldMkLst>
      </pc:sldChg>
      <pc:sldMasterChg chg="addSp delSp modSp mod modSldLayout sldLayoutOrd">
        <pc:chgData name="Bhupen Sinha" userId="0085daec727eb4f5" providerId="LiveId" clId="{0A648F7A-D3C9-42D3-B38A-D4876E2F0E00}" dt="2023-05-29T07:35:20.591" v="108" actId="14100"/>
        <pc:sldMasterMkLst>
          <pc:docMk/>
          <pc:sldMasterMk cId="3795630210" sldId="2147484591"/>
        </pc:sldMasterMkLst>
        <pc:spChg chg="mod">
          <ac:chgData name="Bhupen Sinha" userId="0085daec727eb4f5" providerId="LiveId" clId="{0A648F7A-D3C9-42D3-B38A-D4876E2F0E00}" dt="2023-05-29T07:34:40.643" v="105" actId="29295"/>
          <ac:spMkLst>
            <pc:docMk/>
            <pc:sldMasterMk cId="3795630210" sldId="2147484591"/>
            <ac:spMk id="4" creationId="{E31D296E-2DAD-8BA6-0DE4-9C32BFB8DC31}"/>
          </ac:spMkLst>
        </pc:spChg>
        <pc:spChg chg="add del mod">
          <ac:chgData name="Bhupen Sinha" userId="0085daec727eb4f5" providerId="LiveId" clId="{0A648F7A-D3C9-42D3-B38A-D4876E2F0E00}" dt="2023-05-29T07:28:28.017" v="35" actId="21"/>
          <ac:spMkLst>
            <pc:docMk/>
            <pc:sldMasterMk cId="3795630210" sldId="2147484591"/>
            <ac:spMk id="9" creationId="{4511F688-35E6-5EB7-E7F3-539664BAD303}"/>
          </ac:spMkLst>
        </pc:spChg>
        <pc:sldLayoutChg chg="addSp delSp modSp mod ord">
          <pc:chgData name="Bhupen Sinha" userId="0085daec727eb4f5" providerId="LiveId" clId="{0A648F7A-D3C9-42D3-B38A-D4876E2F0E00}" dt="2023-05-29T07:27:00.027" v="8" actId="21"/>
          <pc:sldLayoutMkLst>
            <pc:docMk/>
            <pc:sldMasterMk cId="3795630210" sldId="2147484591"/>
            <pc:sldLayoutMk cId="2259088805" sldId="2147484592"/>
          </pc:sldLayoutMkLst>
          <pc:spChg chg="add del mod">
            <ac:chgData name="Bhupen Sinha" userId="0085daec727eb4f5" providerId="LiveId" clId="{0A648F7A-D3C9-42D3-B38A-D4876E2F0E00}" dt="2023-05-29T07:27:00.027" v="8" actId="21"/>
            <ac:spMkLst>
              <pc:docMk/>
              <pc:sldMasterMk cId="3795630210" sldId="2147484591"/>
              <pc:sldLayoutMk cId="2259088805" sldId="2147484592"/>
              <ac:spMk id="5" creationId="{4EC85AB2-7638-A83D-38C9-6ECDB0F85E66}"/>
            </ac:spMkLst>
          </pc:spChg>
          <pc:picChg chg="del">
            <ac:chgData name="Bhupen Sinha" userId="0085daec727eb4f5" providerId="LiveId" clId="{0A648F7A-D3C9-42D3-B38A-D4876E2F0E00}" dt="2023-05-29T07:25:35.263" v="1" actId="478"/>
            <ac:picMkLst>
              <pc:docMk/>
              <pc:sldMasterMk cId="3795630210" sldId="2147484591"/>
              <pc:sldLayoutMk cId="2259088805" sldId="2147484592"/>
              <ac:picMk id="7" creationId="{2F51FC2F-AAFC-D922-702E-93421C538306}"/>
            </ac:picMkLst>
          </pc:picChg>
        </pc:sldLayoutChg>
        <pc:sldLayoutChg chg="addSp delSp modSp mod">
          <pc:chgData name="Bhupen Sinha" userId="0085daec727eb4f5" providerId="LiveId" clId="{0A648F7A-D3C9-42D3-B38A-D4876E2F0E00}" dt="2023-05-29T07:34:57.791" v="106" actId="2085"/>
          <pc:sldLayoutMkLst>
            <pc:docMk/>
            <pc:sldMasterMk cId="3795630210" sldId="2147484591"/>
            <pc:sldLayoutMk cId="1907666975" sldId="2147484593"/>
          </pc:sldLayoutMkLst>
          <pc:spChg chg="add mod ord">
            <ac:chgData name="Bhupen Sinha" userId="0085daec727eb4f5" providerId="LiveId" clId="{0A648F7A-D3C9-42D3-B38A-D4876E2F0E00}" dt="2023-05-29T07:34:57.791" v="106" actId="2085"/>
            <ac:spMkLst>
              <pc:docMk/>
              <pc:sldMasterMk cId="3795630210" sldId="2147484591"/>
              <pc:sldLayoutMk cId="1907666975" sldId="2147484593"/>
              <ac:spMk id="3" creationId="{5FA87E9A-2D63-DAFA-3F9D-BA980B233062}"/>
            </ac:spMkLst>
          </pc:spChg>
          <pc:picChg chg="del">
            <ac:chgData name="Bhupen Sinha" userId="0085daec727eb4f5" providerId="LiveId" clId="{0A648F7A-D3C9-42D3-B38A-D4876E2F0E00}" dt="2023-05-29T07:28:31.129" v="36" actId="478"/>
            <ac:picMkLst>
              <pc:docMk/>
              <pc:sldMasterMk cId="3795630210" sldId="2147484591"/>
              <pc:sldLayoutMk cId="1907666975" sldId="2147484593"/>
              <ac:picMk id="2" creationId="{E2C973DE-F5AE-ABA4-7DC8-1654879EF669}"/>
            </ac:picMkLst>
          </pc:picChg>
        </pc:sldLayoutChg>
        <pc:sldLayoutChg chg="addSp delSp modSp mod">
          <pc:chgData name="Bhupen Sinha" userId="0085daec727eb4f5" providerId="LiveId" clId="{0A648F7A-D3C9-42D3-B38A-D4876E2F0E00}" dt="2023-05-29T07:34:04.333" v="95" actId="478"/>
          <pc:sldLayoutMkLst>
            <pc:docMk/>
            <pc:sldMasterMk cId="3795630210" sldId="2147484591"/>
            <pc:sldLayoutMk cId="2333616346" sldId="2147484594"/>
          </pc:sldLayoutMkLst>
          <pc:spChg chg="add del mod">
            <ac:chgData name="Bhupen Sinha" userId="0085daec727eb4f5" providerId="LiveId" clId="{0A648F7A-D3C9-42D3-B38A-D4876E2F0E00}" dt="2023-05-29T07:29:01.211" v="43" actId="478"/>
            <ac:spMkLst>
              <pc:docMk/>
              <pc:sldMasterMk cId="3795630210" sldId="2147484591"/>
              <pc:sldLayoutMk cId="2333616346" sldId="2147484594"/>
              <ac:spMk id="4" creationId="{C6CF75C7-8D6F-7DC5-7373-1062D3408E0F}"/>
            </ac:spMkLst>
          </pc:spChg>
          <pc:spChg chg="add del mod">
            <ac:chgData name="Bhupen Sinha" userId="0085daec727eb4f5" providerId="LiveId" clId="{0A648F7A-D3C9-42D3-B38A-D4876E2F0E00}" dt="2023-05-29T07:34:04.333" v="95" actId="478"/>
            <ac:spMkLst>
              <pc:docMk/>
              <pc:sldMasterMk cId="3795630210" sldId="2147484591"/>
              <pc:sldLayoutMk cId="2333616346" sldId="2147484594"/>
              <ac:spMk id="5" creationId="{78A47856-B516-276B-C1AB-7F65583134EE}"/>
            </ac:spMkLst>
          </pc:spChg>
        </pc:sldLayoutChg>
        <pc:sldLayoutChg chg="modSp mod">
          <pc:chgData name="Bhupen Sinha" userId="0085daec727eb4f5" providerId="LiveId" clId="{0A648F7A-D3C9-42D3-B38A-D4876E2F0E00}" dt="2023-05-29T07:35:20.591" v="108" actId="14100"/>
          <pc:sldLayoutMkLst>
            <pc:docMk/>
            <pc:sldMasterMk cId="3795630210" sldId="2147484591"/>
            <pc:sldLayoutMk cId="3178009112" sldId="2147484600"/>
          </pc:sldLayoutMkLst>
          <pc:spChg chg="mod">
            <ac:chgData name="Bhupen Sinha" userId="0085daec727eb4f5" providerId="LiveId" clId="{0A648F7A-D3C9-42D3-B38A-D4876E2F0E00}" dt="2023-05-29T07:35:20.591" v="108" actId="14100"/>
            <ac:spMkLst>
              <pc:docMk/>
              <pc:sldMasterMk cId="3795630210" sldId="2147484591"/>
              <pc:sldLayoutMk cId="3178009112" sldId="2147484600"/>
              <ac:spMk id="3" creationId="{00000000-0000-0000-0000-000000000000}"/>
            </ac:spMkLst>
          </pc:spChg>
        </pc:sldLayoutChg>
      </pc:sldMasterChg>
    </pc:docChg>
  </pc:docChgLst>
  <pc:docChgLst>
    <pc:chgData name="Bhupen Sinha" userId="0085daec727eb4f5" providerId="LiveId" clId="{4A31029C-9AD1-44A2-B4F8-877A94536B63}"/>
    <pc:docChg chg="undo custSel delSld modMainMaster">
      <pc:chgData name="Bhupen Sinha" userId="0085daec727eb4f5" providerId="LiveId" clId="{4A31029C-9AD1-44A2-B4F8-877A94536B63}" dt="2023-07-04T17:04:23.683" v="139" actId="20577"/>
      <pc:docMkLst>
        <pc:docMk/>
      </pc:docMkLst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799170546" sldId="262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721614411" sldId="263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754501362" sldId="265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543298028" sldId="266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607752696" sldId="267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7062366" sldId="268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4062666624" sldId="269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016597179" sldId="270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34174301" sldId="273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46353973" sldId="274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047368772" sldId="275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784337053" sldId="276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424857785" sldId="277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113343896" sldId="278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428410796" sldId="279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925144034" sldId="282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661017910" sldId="283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219830918" sldId="285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359543779" sldId="286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146161933" sldId="287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411047855" sldId="288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106542193" sldId="289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395699573" sldId="290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042285927" sldId="291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799027748" sldId="292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628209224" sldId="293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397583547" sldId="294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621110720" sldId="295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352332200" sldId="296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467625561" sldId="297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074175820" sldId="298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4097394965" sldId="299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151924087" sldId="300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602726379" sldId="301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316933665" sldId="302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2796638775" sldId="303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344323601" sldId="304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720043138" sldId="307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030656508" sldId="308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364948172" sldId="309"/>
        </pc:sldMkLst>
      </pc:sldChg>
      <pc:sldChg chg="del">
        <pc:chgData name="Bhupen Sinha" userId="0085daec727eb4f5" providerId="LiveId" clId="{4A31029C-9AD1-44A2-B4F8-877A94536B63}" dt="2023-06-04T19:25:27.005" v="0" actId="47"/>
        <pc:sldMkLst>
          <pc:docMk/>
          <pc:sldMk cId="1137836107" sldId="310"/>
        </pc:sldMkLst>
      </pc:sldChg>
      <pc:sldMasterChg chg="addSp delSp modSp mod addSldLayout delSldLayout modSldLayout">
        <pc:chgData name="Bhupen Sinha" userId="0085daec727eb4f5" providerId="LiveId" clId="{4A31029C-9AD1-44A2-B4F8-877A94536B63}" dt="2023-07-04T17:04:23.683" v="139" actId="20577"/>
        <pc:sldMasterMkLst>
          <pc:docMk/>
          <pc:sldMasterMk cId="3795630210" sldId="2147484591"/>
        </pc:sldMasterMkLst>
        <pc:spChg chg="mod">
          <ac:chgData name="Bhupen Sinha" userId="0085daec727eb4f5" providerId="LiveId" clId="{4A31029C-9AD1-44A2-B4F8-877A94536B63}" dt="2023-07-04T16:30:01.475" v="76" actId="2085"/>
          <ac:spMkLst>
            <pc:docMk/>
            <pc:sldMasterMk cId="3795630210" sldId="2147484591"/>
            <ac:spMk id="4" creationId="{D36371CF-52E9-EB9C-0D5F-50BA776E5029}"/>
          </ac:spMkLst>
        </pc:spChg>
        <pc:spChg chg="mod">
          <ac:chgData name="Bhupen Sinha" userId="0085daec727eb4f5" providerId="LiveId" clId="{4A31029C-9AD1-44A2-B4F8-877A94536B63}" dt="2023-07-04T16:29:22.269" v="75" actId="207"/>
          <ac:spMkLst>
            <pc:docMk/>
            <pc:sldMasterMk cId="3795630210" sldId="2147484591"/>
            <ac:spMk id="6" creationId="{F5AB67AB-7E23-319C-7E73-F2852EA85C68}"/>
          </ac:spMkLst>
        </pc:spChg>
        <pc:spChg chg="mod">
          <ac:chgData name="Bhupen Sinha" userId="0085daec727eb4f5" providerId="LiveId" clId="{4A31029C-9AD1-44A2-B4F8-877A94536B63}" dt="2023-07-04T16:25:58.636" v="71" actId="1076"/>
          <ac:spMkLst>
            <pc:docMk/>
            <pc:sldMasterMk cId="3795630210" sldId="2147484591"/>
            <ac:spMk id="8" creationId="{9F42A6C8-43EC-8012-ADD9-DE4F1B3B8FD2}"/>
          </ac:spMkLst>
        </pc:spChg>
        <pc:spChg chg="add del mod">
          <ac:chgData name="Bhupen Sinha" userId="0085daec727eb4f5" providerId="LiveId" clId="{4A31029C-9AD1-44A2-B4F8-877A94536B63}" dt="2023-07-04T16:35:40.516" v="129" actId="478"/>
          <ac:spMkLst>
            <pc:docMk/>
            <pc:sldMasterMk cId="3795630210" sldId="2147484591"/>
            <ac:spMk id="9" creationId="{8B15FEFA-3959-A96A-6877-FC6519303B46}"/>
          </ac:spMkLst>
        </pc:spChg>
        <pc:spChg chg="add del mod">
          <ac:chgData name="Bhupen Sinha" userId="0085daec727eb4f5" providerId="LiveId" clId="{4A31029C-9AD1-44A2-B4F8-877A94536B63}" dt="2023-07-04T16:56:45.531" v="132" actId="478"/>
          <ac:spMkLst>
            <pc:docMk/>
            <pc:sldMasterMk cId="3795630210" sldId="2147484591"/>
            <ac:spMk id="11" creationId="{F839325C-66FA-B910-9851-DEDBE93C0445}"/>
          </ac:spMkLst>
        </pc:spChg>
        <pc:spChg chg="mod">
          <ac:chgData name="Bhupen Sinha" userId="0085daec727eb4f5" providerId="LiveId" clId="{4A31029C-9AD1-44A2-B4F8-877A94536B63}" dt="2023-07-04T16:31:53.021" v="80" actId="688"/>
          <ac:spMkLst>
            <pc:docMk/>
            <pc:sldMasterMk cId="3795630210" sldId="2147484591"/>
            <ac:spMk id="12" creationId="{43B029D9-2AE4-46FC-8DC9-53098790C893}"/>
          </ac:spMkLst>
        </pc:spChg>
        <pc:spChg chg="add del mod">
          <ac:chgData name="Bhupen Sinha" userId="0085daec727eb4f5" providerId="LiveId" clId="{4A31029C-9AD1-44A2-B4F8-877A94536B63}" dt="2023-07-04T16:56:49.071" v="133" actId="478"/>
          <ac:spMkLst>
            <pc:docMk/>
            <pc:sldMasterMk cId="3795630210" sldId="2147484591"/>
            <ac:spMk id="13" creationId="{A967464D-D930-E1BA-3B9D-F8B811038F11}"/>
          </ac:spMkLst>
        </pc:spChg>
        <pc:sldLayoutChg chg="addSp delSp modSp mod">
          <pc:chgData name="Bhupen Sinha" userId="0085daec727eb4f5" providerId="LiveId" clId="{4A31029C-9AD1-44A2-B4F8-877A94536B63}" dt="2023-07-04T16:57:20.454" v="134"/>
          <pc:sldLayoutMkLst>
            <pc:docMk/>
            <pc:sldMasterMk cId="3795630210" sldId="2147484591"/>
            <pc:sldLayoutMk cId="2259088805" sldId="2147484592"/>
          </pc:sldLayoutMkLst>
          <pc:spChg chg="add mod">
            <ac:chgData name="Bhupen Sinha" userId="0085daec727eb4f5" providerId="LiveId" clId="{4A31029C-9AD1-44A2-B4F8-877A94536B63}" dt="2023-07-04T16:25:51.252" v="70" actId="1076"/>
            <ac:spMkLst>
              <pc:docMk/>
              <pc:sldMasterMk cId="3795630210" sldId="2147484591"/>
              <pc:sldLayoutMk cId="2259088805" sldId="2147484592"/>
              <ac:spMk id="5" creationId="{ED3B286C-E9A1-17DD-A640-D02866B2550C}"/>
            </ac:spMkLst>
          </pc:spChg>
          <pc:spChg chg="del">
            <ac:chgData name="Bhupen Sinha" userId="0085daec727eb4f5" providerId="LiveId" clId="{4A31029C-9AD1-44A2-B4F8-877A94536B63}" dt="2023-07-04T16:25:47.957" v="69" actId="478"/>
            <ac:spMkLst>
              <pc:docMk/>
              <pc:sldMasterMk cId="3795630210" sldId="2147484591"/>
              <pc:sldLayoutMk cId="2259088805" sldId="2147484592"/>
              <ac:spMk id="6" creationId="{C0CA2EB2-B53D-642D-2C7C-208D61DA2DC1}"/>
            </ac:spMkLst>
          </pc:spChg>
          <pc:spChg chg="add mod">
            <ac:chgData name="Bhupen Sinha" userId="0085daec727eb4f5" providerId="LiveId" clId="{4A31029C-9AD1-44A2-B4F8-877A94536B63}" dt="2023-07-04T16:57:20.454" v="134"/>
            <ac:spMkLst>
              <pc:docMk/>
              <pc:sldMasterMk cId="3795630210" sldId="2147484591"/>
              <pc:sldLayoutMk cId="2259088805" sldId="2147484592"/>
              <ac:spMk id="7" creationId="{AB4F38E8-A4B5-BD5D-255B-F7DB24628B02}"/>
            </ac:spMkLst>
          </pc:spChg>
        </pc:sldLayoutChg>
        <pc:sldLayoutChg chg="addSp delSp modSp mod">
          <pc:chgData name="Bhupen Sinha" userId="0085daec727eb4f5" providerId="LiveId" clId="{4A31029C-9AD1-44A2-B4F8-877A94536B63}" dt="2023-07-04T16:57:26.026" v="135"/>
          <pc:sldLayoutMkLst>
            <pc:docMk/>
            <pc:sldMasterMk cId="3795630210" sldId="2147484591"/>
            <pc:sldLayoutMk cId="1907666975" sldId="2147484593"/>
          </pc:sldLayoutMkLst>
          <pc:spChg chg="del">
            <ac:chgData name="Bhupen Sinha" userId="0085daec727eb4f5" providerId="LiveId" clId="{4A31029C-9AD1-44A2-B4F8-877A94536B63}" dt="2023-07-04T16:26:10.470" v="72" actId="478"/>
            <ac:spMkLst>
              <pc:docMk/>
              <pc:sldMasterMk cId="3795630210" sldId="2147484591"/>
              <pc:sldLayoutMk cId="1907666975" sldId="2147484593"/>
              <ac:spMk id="2" creationId="{8D44E8D3-DB51-DA36-9A98-1A565E8CABBB}"/>
            </ac:spMkLst>
          </pc:spChg>
          <pc:spChg chg="mod">
            <ac:chgData name="Bhupen Sinha" userId="0085daec727eb4f5" providerId="LiveId" clId="{4A31029C-9AD1-44A2-B4F8-877A94536B63}" dt="2023-07-04T16:32:22.865" v="81" actId="207"/>
            <ac:spMkLst>
              <pc:docMk/>
              <pc:sldMasterMk cId="3795630210" sldId="2147484591"/>
              <pc:sldLayoutMk cId="1907666975" sldId="2147484593"/>
              <ac:spMk id="4" creationId="{23DE8ACD-9363-9A0C-154E-4ADB6AC59D0B}"/>
            </ac:spMkLst>
          </pc:spChg>
          <pc:spChg chg="add mod">
            <ac:chgData name="Bhupen Sinha" userId="0085daec727eb4f5" providerId="LiveId" clId="{4A31029C-9AD1-44A2-B4F8-877A94536B63}" dt="2023-07-04T16:26:17.053" v="74" actId="1076"/>
            <ac:spMkLst>
              <pc:docMk/>
              <pc:sldMasterMk cId="3795630210" sldId="2147484591"/>
              <pc:sldLayoutMk cId="1907666975" sldId="2147484593"/>
              <ac:spMk id="5" creationId="{96C0FDF0-5A60-F037-CDE8-4049E04EDE4E}"/>
            </ac:spMkLst>
          </pc:spChg>
          <pc:spChg chg="add mod">
            <ac:chgData name="Bhupen Sinha" userId="0085daec727eb4f5" providerId="LiveId" clId="{4A31029C-9AD1-44A2-B4F8-877A94536B63}" dt="2023-07-04T16:57:26.026" v="135"/>
            <ac:spMkLst>
              <pc:docMk/>
              <pc:sldMasterMk cId="3795630210" sldId="2147484591"/>
              <pc:sldLayoutMk cId="1907666975" sldId="2147484593"/>
              <ac:spMk id="6" creationId="{8DD5C532-3761-9460-7DE9-39CDE47380BD}"/>
            </ac:spMkLst>
          </pc:spChg>
        </pc:sldLayoutChg>
        <pc:sldLayoutChg chg="modSp mod">
          <pc:chgData name="Bhupen Sinha" userId="0085daec727eb4f5" providerId="LiveId" clId="{4A31029C-9AD1-44A2-B4F8-877A94536B63}" dt="2023-07-04T16:32:28.913" v="82" actId="207"/>
          <pc:sldLayoutMkLst>
            <pc:docMk/>
            <pc:sldMasterMk cId="3795630210" sldId="2147484591"/>
            <pc:sldLayoutMk cId="2333616346" sldId="2147484594"/>
          </pc:sldLayoutMkLst>
          <pc:spChg chg="mod">
            <ac:chgData name="Bhupen Sinha" userId="0085daec727eb4f5" providerId="LiveId" clId="{4A31029C-9AD1-44A2-B4F8-877A94536B63}" dt="2023-07-04T16:32:28.913" v="82" actId="207"/>
            <ac:spMkLst>
              <pc:docMk/>
              <pc:sldMasterMk cId="3795630210" sldId="2147484591"/>
              <pc:sldLayoutMk cId="2333616346" sldId="2147484594"/>
              <ac:spMk id="8" creationId="{396153A1-301B-F761-17B1-91AA9A7D39EC}"/>
            </ac:spMkLst>
          </pc:spChg>
        </pc:sldLayoutChg>
        <pc:sldLayoutChg chg="modSp mod">
          <pc:chgData name="Bhupen Sinha" userId="0085daec727eb4f5" providerId="LiveId" clId="{4A31029C-9AD1-44A2-B4F8-877A94536B63}" dt="2023-07-04T16:32:45.138" v="85" actId="207"/>
          <pc:sldLayoutMkLst>
            <pc:docMk/>
            <pc:sldMasterMk cId="3795630210" sldId="2147484591"/>
            <pc:sldLayoutMk cId="2621159385" sldId="2147484595"/>
          </pc:sldLayoutMkLst>
          <pc:spChg chg="mod">
            <ac:chgData name="Bhupen Sinha" userId="0085daec727eb4f5" providerId="LiveId" clId="{4A31029C-9AD1-44A2-B4F8-877A94536B63}" dt="2023-07-04T16:32:45.138" v="85" actId="207"/>
            <ac:spMkLst>
              <pc:docMk/>
              <pc:sldMasterMk cId="3795630210" sldId="2147484591"/>
              <pc:sldLayoutMk cId="2621159385" sldId="2147484595"/>
              <ac:spMk id="9" creationId="{8F929761-F509-A8A5-C953-321E9080753E}"/>
            </ac:spMkLst>
          </pc:spChg>
        </pc:sldLayoutChg>
        <pc:sldLayoutChg chg="modSp mod">
          <pc:chgData name="Bhupen Sinha" userId="0085daec727eb4f5" providerId="LiveId" clId="{4A31029C-9AD1-44A2-B4F8-877A94536B63}" dt="2023-07-04T16:32:34.139" v="83" actId="207"/>
          <pc:sldLayoutMkLst>
            <pc:docMk/>
            <pc:sldMasterMk cId="3795630210" sldId="2147484591"/>
            <pc:sldLayoutMk cId="3726365399" sldId="2147484596"/>
          </pc:sldLayoutMkLst>
          <pc:spChg chg="mod">
            <ac:chgData name="Bhupen Sinha" userId="0085daec727eb4f5" providerId="LiveId" clId="{4A31029C-9AD1-44A2-B4F8-877A94536B63}" dt="2023-07-04T16:32:34.139" v="83" actId="207"/>
            <ac:spMkLst>
              <pc:docMk/>
              <pc:sldMasterMk cId="3795630210" sldId="2147484591"/>
              <pc:sldLayoutMk cId="3726365399" sldId="2147484596"/>
              <ac:spMk id="9" creationId="{B1D34D32-3B7B-A7D4-32BD-A83956CB62F2}"/>
            </ac:spMkLst>
          </pc:spChg>
        </pc:sldLayoutChg>
        <pc:sldLayoutChg chg="modSp mod">
          <pc:chgData name="Bhupen Sinha" userId="0085daec727eb4f5" providerId="LiveId" clId="{4A31029C-9AD1-44A2-B4F8-877A94536B63}" dt="2023-07-04T16:32:39.535" v="84" actId="207"/>
          <pc:sldLayoutMkLst>
            <pc:docMk/>
            <pc:sldMasterMk cId="3795630210" sldId="2147484591"/>
            <pc:sldLayoutMk cId="2788739682" sldId="2147484597"/>
          </pc:sldLayoutMkLst>
          <pc:spChg chg="mod">
            <ac:chgData name="Bhupen Sinha" userId="0085daec727eb4f5" providerId="LiveId" clId="{4A31029C-9AD1-44A2-B4F8-877A94536B63}" dt="2023-07-04T16:32:39.535" v="84" actId="207"/>
            <ac:spMkLst>
              <pc:docMk/>
              <pc:sldMasterMk cId="3795630210" sldId="2147484591"/>
              <pc:sldLayoutMk cId="2788739682" sldId="2147484597"/>
              <ac:spMk id="9" creationId="{821D80BF-8987-6A45-FE62-F1FC3626F2FA}"/>
            </ac:spMkLst>
          </pc:spChg>
        </pc:sldLayoutChg>
        <pc:sldLayoutChg chg="modSp mod">
          <pc:chgData name="Bhupen Sinha" userId="0085daec727eb4f5" providerId="LiveId" clId="{4A31029C-9AD1-44A2-B4F8-877A94536B63}" dt="2023-07-04T16:32:55.822" v="87" actId="207"/>
          <pc:sldLayoutMkLst>
            <pc:docMk/>
            <pc:sldMasterMk cId="3795630210" sldId="2147484591"/>
            <pc:sldLayoutMk cId="1777815440" sldId="2147484598"/>
          </pc:sldLayoutMkLst>
          <pc:spChg chg="mod">
            <ac:chgData name="Bhupen Sinha" userId="0085daec727eb4f5" providerId="LiveId" clId="{4A31029C-9AD1-44A2-B4F8-877A94536B63}" dt="2023-07-04T16:32:55.822" v="87" actId="207"/>
            <ac:spMkLst>
              <pc:docMk/>
              <pc:sldMasterMk cId="3795630210" sldId="2147484591"/>
              <pc:sldLayoutMk cId="1777815440" sldId="2147484598"/>
              <ac:spMk id="7" creationId="{CE806463-0DBB-A9FA-8794-364426469F17}"/>
            </ac:spMkLst>
          </pc:spChg>
        </pc:sldLayoutChg>
        <pc:sldLayoutChg chg="modSp mod">
          <pc:chgData name="Bhupen Sinha" userId="0085daec727eb4f5" providerId="LiveId" clId="{4A31029C-9AD1-44A2-B4F8-877A94536B63}" dt="2023-07-04T16:32:50.110" v="86" actId="207"/>
          <pc:sldLayoutMkLst>
            <pc:docMk/>
            <pc:sldMasterMk cId="3795630210" sldId="2147484591"/>
            <pc:sldLayoutMk cId="744645690" sldId="2147484599"/>
          </pc:sldLayoutMkLst>
          <pc:spChg chg="mod">
            <ac:chgData name="Bhupen Sinha" userId="0085daec727eb4f5" providerId="LiveId" clId="{4A31029C-9AD1-44A2-B4F8-877A94536B63}" dt="2023-07-04T16:32:50.110" v="86" actId="207"/>
            <ac:spMkLst>
              <pc:docMk/>
              <pc:sldMasterMk cId="3795630210" sldId="2147484591"/>
              <pc:sldLayoutMk cId="744645690" sldId="2147484599"/>
              <ac:spMk id="4" creationId="{ED18AE49-48D5-259D-A67C-FD476C1FC44A}"/>
            </ac:spMkLst>
          </pc:spChg>
        </pc:sldLayoutChg>
        <pc:sldLayoutChg chg="modSp mod">
          <pc:chgData name="Bhupen Sinha" userId="0085daec727eb4f5" providerId="LiveId" clId="{4A31029C-9AD1-44A2-B4F8-877A94536B63}" dt="2023-07-04T17:04:23.683" v="139" actId="20577"/>
          <pc:sldLayoutMkLst>
            <pc:docMk/>
            <pc:sldMasterMk cId="3795630210" sldId="2147484591"/>
            <pc:sldLayoutMk cId="619804102" sldId="2147484600"/>
          </pc:sldLayoutMkLst>
          <pc:spChg chg="mod">
            <ac:chgData name="Bhupen Sinha" userId="0085daec727eb4f5" providerId="LiveId" clId="{4A31029C-9AD1-44A2-B4F8-877A94536B63}" dt="2023-07-04T16:33:01.212" v="88" actId="207"/>
            <ac:spMkLst>
              <pc:docMk/>
              <pc:sldMasterMk cId="3795630210" sldId="2147484591"/>
              <pc:sldLayoutMk cId="619804102" sldId="2147484600"/>
              <ac:spMk id="4" creationId="{467D3633-D8C8-32BB-D0AD-54EA40192D31}"/>
            </ac:spMkLst>
          </pc:spChg>
          <pc:spChg chg="mod">
            <ac:chgData name="Bhupen Sinha" userId="0085daec727eb4f5" providerId="LiveId" clId="{4A31029C-9AD1-44A2-B4F8-877A94536B63}" dt="2023-07-04T17:04:23.683" v="139" actId="20577"/>
            <ac:spMkLst>
              <pc:docMk/>
              <pc:sldMasterMk cId="3795630210" sldId="2147484591"/>
              <pc:sldLayoutMk cId="619804102" sldId="2147484600"/>
              <ac:spMk id="7" creationId="{FD1D31A7-A47D-C8D3-ABC5-9A5D9561CBFD}"/>
            </ac:spMkLst>
          </pc:spChg>
        </pc:sldLayoutChg>
        <pc:sldLayoutChg chg="new del mod">
          <pc:chgData name="Bhupen Sinha" userId="0085daec727eb4f5" providerId="LiveId" clId="{4A31029C-9AD1-44A2-B4F8-877A94536B63}" dt="2023-06-29T18:19:52.737" v="61" actId="2696"/>
          <pc:sldLayoutMkLst>
            <pc:docMk/>
            <pc:sldMasterMk cId="3795630210" sldId="2147484591"/>
            <pc:sldLayoutMk cId="1768192104" sldId="2147484601"/>
          </pc:sldLayoutMkLst>
        </pc:sldLayoutChg>
      </pc:sldMasterChg>
    </pc:docChg>
  </pc:docChgLst>
  <pc:docChgLst>
    <pc:chgData name="Bhupen Sinha" userId="0085daec727eb4f5" providerId="LiveId" clId="{0740874A-495A-443E-8134-0A4DEF4E9FDB}"/>
    <pc:docChg chg="undo custSel addSld delSld modSld sldOrd">
      <pc:chgData name="Bhupen Sinha" userId="0085daec727eb4f5" providerId="LiveId" clId="{0740874A-495A-443E-8134-0A4DEF4E9FDB}" dt="2023-07-27T19:08:01.231" v="1528" actId="680"/>
      <pc:docMkLst>
        <pc:docMk/>
      </pc:docMkLst>
      <pc:sldChg chg="modSp mod">
        <pc:chgData name="Bhupen Sinha" userId="0085daec727eb4f5" providerId="LiveId" clId="{0740874A-495A-443E-8134-0A4DEF4E9FDB}" dt="2023-07-27T05:55:02.237" v="38"/>
        <pc:sldMkLst>
          <pc:docMk/>
          <pc:sldMk cId="0" sldId="257"/>
        </pc:sldMkLst>
        <pc:spChg chg="mod">
          <ac:chgData name="Bhupen Sinha" userId="0085daec727eb4f5" providerId="LiveId" clId="{0740874A-495A-443E-8134-0A4DEF4E9FDB}" dt="2023-07-27T05:55:02.237" v="3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Bhupen Sinha" userId="0085daec727eb4f5" providerId="LiveId" clId="{0740874A-495A-443E-8134-0A4DEF4E9FDB}" dt="2023-07-27T05:53:43.749" v="37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Bhupen Sinha" userId="0085daec727eb4f5" providerId="LiveId" clId="{0740874A-495A-443E-8134-0A4DEF4E9FDB}" dt="2023-07-27T09:04:26.220" v="1090"/>
        <pc:sldMkLst>
          <pc:docMk/>
          <pc:sldMk cId="0" sldId="258"/>
        </pc:sldMkLst>
        <pc:spChg chg="mod">
          <ac:chgData name="Bhupen Sinha" userId="0085daec727eb4f5" providerId="LiveId" clId="{0740874A-495A-443E-8134-0A4DEF4E9FDB}" dt="2023-07-27T09:04:26.220" v="1090"/>
          <ac:spMkLst>
            <pc:docMk/>
            <pc:sldMk cId="0" sldId="258"/>
            <ac:spMk id="74" creationId="{00000000-0000-0000-0000-000000000000}"/>
          </ac:spMkLst>
        </pc:spChg>
      </pc:sldChg>
      <pc:sldChg chg="addSp delSp modSp new mod modAnim">
        <pc:chgData name="Bhupen Sinha" userId="0085daec727eb4f5" providerId="LiveId" clId="{0740874A-495A-443E-8134-0A4DEF4E9FDB}" dt="2023-07-27T06:43:20.004" v="133"/>
        <pc:sldMkLst>
          <pc:docMk/>
          <pc:sldMk cId="551925670" sldId="292"/>
        </pc:sldMkLst>
        <pc:spChg chg="del mod">
          <ac:chgData name="Bhupen Sinha" userId="0085daec727eb4f5" providerId="LiveId" clId="{0740874A-495A-443E-8134-0A4DEF4E9FDB}" dt="2023-07-27T06:22:51.305" v="81" actId="26606"/>
          <ac:spMkLst>
            <pc:docMk/>
            <pc:sldMk cId="551925670" sldId="292"/>
            <ac:spMk id="2" creationId="{DAD14DAD-3178-028F-D62E-AAFC83163D23}"/>
          </ac:spMkLst>
        </pc:spChg>
        <pc:spChg chg="mod">
          <ac:chgData name="Bhupen Sinha" userId="0085daec727eb4f5" providerId="LiveId" clId="{0740874A-495A-443E-8134-0A4DEF4E9FDB}" dt="2023-07-27T06:13:54.888" v="63"/>
          <ac:spMkLst>
            <pc:docMk/>
            <pc:sldMk cId="551925670" sldId="292"/>
            <ac:spMk id="3" creationId="{872F908A-BB64-F08E-39DA-3692709F84A4}"/>
          </ac:spMkLst>
        </pc:spChg>
        <pc:spChg chg="add mod">
          <ac:chgData name="Bhupen Sinha" userId="0085daec727eb4f5" providerId="LiveId" clId="{0740874A-495A-443E-8134-0A4DEF4E9FDB}" dt="2023-07-27T06:31:58.870" v="95" actId="2085"/>
          <ac:spMkLst>
            <pc:docMk/>
            <pc:sldMk cId="551925670" sldId="292"/>
            <ac:spMk id="7" creationId="{AC233D16-D087-CCF3-B2AD-1BB46C43277D}"/>
          </ac:spMkLst>
        </pc:spChg>
        <pc:spChg chg="add mod">
          <ac:chgData name="Bhupen Sinha" userId="0085daec727eb4f5" providerId="LiveId" clId="{0740874A-495A-443E-8134-0A4DEF4E9FDB}" dt="2023-07-27T06:43:17.074" v="132" actId="164"/>
          <ac:spMkLst>
            <pc:docMk/>
            <pc:sldMk cId="551925670" sldId="292"/>
            <ac:spMk id="9" creationId="{A8259E52-1F72-B19E-6137-95677DFC0236}"/>
          </ac:spMkLst>
        </pc:spChg>
        <pc:spChg chg="add mod">
          <ac:chgData name="Bhupen Sinha" userId="0085daec727eb4f5" providerId="LiveId" clId="{0740874A-495A-443E-8134-0A4DEF4E9FDB}" dt="2023-07-27T06:43:17.074" v="132" actId="164"/>
          <ac:spMkLst>
            <pc:docMk/>
            <pc:sldMk cId="551925670" sldId="292"/>
            <ac:spMk id="10" creationId="{2FBD6077-88E2-A67A-3FD7-0B9F84F691E8}"/>
          </ac:spMkLst>
        </pc:spChg>
        <pc:spChg chg="add mod">
          <ac:chgData name="Bhupen Sinha" userId="0085daec727eb4f5" providerId="LiveId" clId="{0740874A-495A-443E-8134-0A4DEF4E9FDB}" dt="2023-07-27T06:43:17.074" v="132" actId="164"/>
          <ac:spMkLst>
            <pc:docMk/>
            <pc:sldMk cId="551925670" sldId="292"/>
            <ac:spMk id="11" creationId="{ED3CE764-D5F6-333E-AB2A-7C1ED05C634F}"/>
          </ac:spMkLst>
        </pc:spChg>
        <pc:spChg chg="add mod">
          <ac:chgData name="Bhupen Sinha" userId="0085daec727eb4f5" providerId="LiveId" clId="{0740874A-495A-443E-8134-0A4DEF4E9FDB}" dt="2023-07-27T06:43:17.074" v="132" actId="164"/>
          <ac:spMkLst>
            <pc:docMk/>
            <pc:sldMk cId="551925670" sldId="292"/>
            <ac:spMk id="12" creationId="{21703069-6F16-5D1D-E3D6-99C89259B5CF}"/>
          </ac:spMkLst>
        </pc:spChg>
        <pc:grpChg chg="add mod">
          <ac:chgData name="Bhupen Sinha" userId="0085daec727eb4f5" providerId="LiveId" clId="{0740874A-495A-443E-8134-0A4DEF4E9FDB}" dt="2023-07-27T06:43:17.074" v="132" actId="164"/>
          <ac:grpSpMkLst>
            <pc:docMk/>
            <pc:sldMk cId="551925670" sldId="292"/>
            <ac:grpSpMk id="13" creationId="{EFE0D5D6-D260-5684-AD91-119DD9F539EF}"/>
          </ac:grpSpMkLst>
        </pc:grpChg>
        <pc:graphicFrameChg chg="add mod modGraphic">
          <ac:chgData name="Bhupen Sinha" userId="0085daec727eb4f5" providerId="LiveId" clId="{0740874A-495A-443E-8134-0A4DEF4E9FDB}" dt="2023-07-27T06:39:06.050" v="105"/>
          <ac:graphicFrameMkLst>
            <pc:docMk/>
            <pc:sldMk cId="551925670" sldId="292"/>
            <ac:graphicFrameMk id="8" creationId="{F9D6D823-82C0-3B3C-93C2-04A867182E2B}"/>
          </ac:graphicFrameMkLst>
        </pc:graphicFrameChg>
      </pc:sldChg>
      <pc:sldChg chg="addSp delSp modSp new mod modAnim">
        <pc:chgData name="Bhupen Sinha" userId="0085daec727eb4f5" providerId="LiveId" clId="{0740874A-495A-443E-8134-0A4DEF4E9FDB}" dt="2023-07-27T07:00:53.379" v="194"/>
        <pc:sldMkLst>
          <pc:docMk/>
          <pc:sldMk cId="1011975706" sldId="293"/>
        </pc:sldMkLst>
        <pc:spChg chg="add del mod">
          <ac:chgData name="Bhupen Sinha" userId="0085daec727eb4f5" providerId="LiveId" clId="{0740874A-495A-443E-8134-0A4DEF4E9FDB}" dt="2023-07-27T06:53:34.836" v="165" actId="26606"/>
          <ac:spMkLst>
            <pc:docMk/>
            <pc:sldMk cId="1011975706" sldId="293"/>
            <ac:spMk id="2" creationId="{2B2B6A73-D388-74E7-7348-DE0B33400228}"/>
          </ac:spMkLst>
        </pc:spChg>
        <pc:spChg chg="mod">
          <ac:chgData name="Bhupen Sinha" userId="0085daec727eb4f5" providerId="LiveId" clId="{0740874A-495A-443E-8134-0A4DEF4E9FDB}" dt="2023-07-27T06:50:40.648" v="147" actId="27636"/>
          <ac:spMkLst>
            <pc:docMk/>
            <pc:sldMk cId="1011975706" sldId="293"/>
            <ac:spMk id="3" creationId="{0BCCFD8C-6BF6-F315-9581-B15C6AA482FE}"/>
          </ac:spMkLst>
        </pc:spChg>
        <pc:spChg chg="add mod">
          <ac:chgData name="Bhupen Sinha" userId="0085daec727eb4f5" providerId="LiveId" clId="{0740874A-495A-443E-8134-0A4DEF4E9FDB}" dt="2023-07-27T07:00:46.467" v="193" actId="164"/>
          <ac:spMkLst>
            <pc:docMk/>
            <pc:sldMk cId="1011975706" sldId="293"/>
            <ac:spMk id="7" creationId="{E0D33B2F-671E-9FAD-4B54-35319F8C6829}"/>
          </ac:spMkLst>
        </pc:spChg>
        <pc:spChg chg="add mod">
          <ac:chgData name="Bhupen Sinha" userId="0085daec727eb4f5" providerId="LiveId" clId="{0740874A-495A-443E-8134-0A4DEF4E9FDB}" dt="2023-07-27T07:00:46.467" v="193" actId="164"/>
          <ac:spMkLst>
            <pc:docMk/>
            <pc:sldMk cId="1011975706" sldId="293"/>
            <ac:spMk id="9" creationId="{E38EB590-9896-ACEA-B84F-9758586B2875}"/>
          </ac:spMkLst>
        </pc:spChg>
        <pc:spChg chg="add mod">
          <ac:chgData name="Bhupen Sinha" userId="0085daec727eb4f5" providerId="LiveId" clId="{0740874A-495A-443E-8134-0A4DEF4E9FDB}" dt="2023-07-27T07:00:46.467" v="193" actId="164"/>
          <ac:spMkLst>
            <pc:docMk/>
            <pc:sldMk cId="1011975706" sldId="293"/>
            <ac:spMk id="11" creationId="{FE39D276-3A74-90C7-F3C7-92A6A9E30F14}"/>
          </ac:spMkLst>
        </pc:spChg>
        <pc:spChg chg="add mod">
          <ac:chgData name="Bhupen Sinha" userId="0085daec727eb4f5" providerId="LiveId" clId="{0740874A-495A-443E-8134-0A4DEF4E9FDB}" dt="2023-07-27T07:00:46.467" v="193" actId="164"/>
          <ac:spMkLst>
            <pc:docMk/>
            <pc:sldMk cId="1011975706" sldId="293"/>
            <ac:spMk id="12" creationId="{93AFB7CF-67AF-A2F7-8108-1C0A4FB980AB}"/>
          </ac:spMkLst>
        </pc:spChg>
        <pc:grpChg chg="add mod">
          <ac:chgData name="Bhupen Sinha" userId="0085daec727eb4f5" providerId="LiveId" clId="{0740874A-495A-443E-8134-0A4DEF4E9FDB}" dt="2023-07-27T07:00:46.467" v="193" actId="164"/>
          <ac:grpSpMkLst>
            <pc:docMk/>
            <pc:sldMk cId="1011975706" sldId="293"/>
            <ac:grpSpMk id="13" creationId="{239F43C1-B0F2-495F-6845-7D9753991343}"/>
          </ac:grpSpMkLst>
        </pc:grpChg>
        <pc:graphicFrameChg chg="add del">
          <ac:chgData name="Bhupen Sinha" userId="0085daec727eb4f5" providerId="LiveId" clId="{0740874A-495A-443E-8134-0A4DEF4E9FDB}" dt="2023-07-27T06:53:34.770" v="164" actId="26606"/>
          <ac:graphicFrameMkLst>
            <pc:docMk/>
            <pc:sldMk cId="1011975706" sldId="293"/>
            <ac:graphicFrameMk id="8" creationId="{D7670757-37D6-658B-90A2-01A249BF7252}"/>
          </ac:graphicFrameMkLst>
        </pc:graphicFrameChg>
        <pc:graphicFrameChg chg="add mod modGraphic">
          <ac:chgData name="Bhupen Sinha" userId="0085daec727eb4f5" providerId="LiveId" clId="{0740874A-495A-443E-8134-0A4DEF4E9FDB}" dt="2023-07-27T06:55:14.316" v="175" actId="14100"/>
          <ac:graphicFrameMkLst>
            <pc:docMk/>
            <pc:sldMk cId="1011975706" sldId="293"/>
            <ac:graphicFrameMk id="10" creationId="{F0DEC085-40F8-9AFF-3993-7AE5B809EBD2}"/>
          </ac:graphicFrameMkLst>
        </pc:graphicFrameChg>
      </pc:sldChg>
      <pc:sldChg chg="addSp delSp modSp new mod modAnim">
        <pc:chgData name="Bhupen Sinha" userId="0085daec727eb4f5" providerId="LiveId" clId="{0740874A-495A-443E-8134-0A4DEF4E9FDB}" dt="2023-07-27T07:18:49.959" v="297"/>
        <pc:sldMkLst>
          <pc:docMk/>
          <pc:sldMk cId="1698037629" sldId="294"/>
        </pc:sldMkLst>
        <pc:spChg chg="del">
          <ac:chgData name="Bhupen Sinha" userId="0085daec727eb4f5" providerId="LiveId" clId="{0740874A-495A-443E-8134-0A4DEF4E9FDB}" dt="2023-07-27T07:03:41.575" v="207" actId="478"/>
          <ac:spMkLst>
            <pc:docMk/>
            <pc:sldMk cId="1698037629" sldId="294"/>
            <ac:spMk id="2" creationId="{31420E01-45F3-B7D1-02CF-16143EA76E70}"/>
          </ac:spMkLst>
        </pc:spChg>
        <pc:spChg chg="mod">
          <ac:chgData name="Bhupen Sinha" userId="0085daec727eb4f5" providerId="LiveId" clId="{0740874A-495A-443E-8134-0A4DEF4E9FDB}" dt="2023-07-27T07:01:49.833" v="206" actId="20577"/>
          <ac:spMkLst>
            <pc:docMk/>
            <pc:sldMk cId="1698037629" sldId="294"/>
            <ac:spMk id="3" creationId="{120D7FB2-4B69-E793-2C62-9D4A12BA779D}"/>
          </ac:spMkLst>
        </pc:spChg>
        <pc:spChg chg="add mod topLvl">
          <ac:chgData name="Bhupen Sinha" userId="0085daec727eb4f5" providerId="LiveId" clId="{0740874A-495A-443E-8134-0A4DEF4E9FDB}" dt="2023-07-27T07:18:31.669" v="294" actId="164"/>
          <ac:spMkLst>
            <pc:docMk/>
            <pc:sldMk cId="1698037629" sldId="294"/>
            <ac:spMk id="7" creationId="{9EEA5CCC-7B6D-EDDC-71BE-B19358208BC8}"/>
          </ac:spMkLst>
        </pc:spChg>
        <pc:spChg chg="add mod topLvl">
          <ac:chgData name="Bhupen Sinha" userId="0085daec727eb4f5" providerId="LiveId" clId="{0740874A-495A-443E-8134-0A4DEF4E9FDB}" dt="2023-07-27T07:18:31.669" v="294" actId="164"/>
          <ac:spMkLst>
            <pc:docMk/>
            <pc:sldMk cId="1698037629" sldId="294"/>
            <ac:spMk id="8" creationId="{DED0FDF4-3BC3-B45C-F8F8-0296B50BA397}"/>
          </ac:spMkLst>
        </pc:spChg>
        <pc:spChg chg="add mod">
          <ac:chgData name="Bhupen Sinha" userId="0085daec727eb4f5" providerId="LiveId" clId="{0740874A-495A-443E-8134-0A4DEF4E9FDB}" dt="2023-07-27T07:16:52.798" v="285" actId="164"/>
          <ac:spMkLst>
            <pc:docMk/>
            <pc:sldMk cId="1698037629" sldId="294"/>
            <ac:spMk id="9" creationId="{2A740C46-A4AA-05F4-9180-F709FEA29340}"/>
          </ac:spMkLst>
        </pc:spChg>
        <pc:spChg chg="add mod topLvl">
          <ac:chgData name="Bhupen Sinha" userId="0085daec727eb4f5" providerId="LiveId" clId="{0740874A-495A-443E-8134-0A4DEF4E9FDB}" dt="2023-07-27T07:18:21.026" v="293" actId="165"/>
          <ac:spMkLst>
            <pc:docMk/>
            <pc:sldMk cId="1698037629" sldId="294"/>
            <ac:spMk id="10" creationId="{1B61C9A4-5AC4-63A3-4AA9-7B1B81A2C730}"/>
          </ac:spMkLst>
        </pc:spChg>
        <pc:spChg chg="add mod topLvl">
          <ac:chgData name="Bhupen Sinha" userId="0085daec727eb4f5" providerId="LiveId" clId="{0740874A-495A-443E-8134-0A4DEF4E9FDB}" dt="2023-07-27T07:18:31.669" v="294" actId="164"/>
          <ac:spMkLst>
            <pc:docMk/>
            <pc:sldMk cId="1698037629" sldId="294"/>
            <ac:spMk id="19" creationId="{B60F1DED-9D91-5815-FDBF-4A4ADD904736}"/>
          </ac:spMkLst>
        </pc:spChg>
        <pc:spChg chg="add mod">
          <ac:chgData name="Bhupen Sinha" userId="0085daec727eb4f5" providerId="LiveId" clId="{0740874A-495A-443E-8134-0A4DEF4E9FDB}" dt="2023-07-27T07:16:52.798" v="285" actId="164"/>
          <ac:spMkLst>
            <pc:docMk/>
            <pc:sldMk cId="1698037629" sldId="294"/>
            <ac:spMk id="20" creationId="{02D334C4-8BFF-DADE-CA60-7F970EF72BA5}"/>
          </ac:spMkLst>
        </pc:spChg>
        <pc:grpChg chg="add mod">
          <ac:chgData name="Bhupen Sinha" userId="0085daec727eb4f5" providerId="LiveId" clId="{0740874A-495A-443E-8134-0A4DEF4E9FDB}" dt="2023-07-27T07:16:52.798" v="285" actId="164"/>
          <ac:grpSpMkLst>
            <pc:docMk/>
            <pc:sldMk cId="1698037629" sldId="294"/>
            <ac:grpSpMk id="21" creationId="{D6B3B79D-9093-991F-CD18-77ECC6B881CB}"/>
          </ac:grpSpMkLst>
        </pc:grpChg>
        <pc:grpChg chg="add del mod">
          <ac:chgData name="Bhupen Sinha" userId="0085daec727eb4f5" providerId="LiveId" clId="{0740874A-495A-443E-8134-0A4DEF4E9FDB}" dt="2023-07-27T07:18:21.026" v="293" actId="165"/>
          <ac:grpSpMkLst>
            <pc:docMk/>
            <pc:sldMk cId="1698037629" sldId="294"/>
            <ac:grpSpMk id="22" creationId="{6BDE0352-3931-0C65-DDE4-18E1C514092D}"/>
          </ac:grpSpMkLst>
        </pc:grpChg>
        <pc:grpChg chg="add mod">
          <ac:chgData name="Bhupen Sinha" userId="0085daec727eb4f5" providerId="LiveId" clId="{0740874A-495A-443E-8134-0A4DEF4E9FDB}" dt="2023-07-27T07:18:31.669" v="294" actId="164"/>
          <ac:grpSpMkLst>
            <pc:docMk/>
            <pc:sldMk cId="1698037629" sldId="294"/>
            <ac:grpSpMk id="23" creationId="{4BE4CAE9-BA58-8121-CF8F-F535E097472A}"/>
          </ac:grpSpMkLst>
        </pc:grpChg>
        <pc:cxnChg chg="add mod">
          <ac:chgData name="Bhupen Sinha" userId="0085daec727eb4f5" providerId="LiveId" clId="{0740874A-495A-443E-8134-0A4DEF4E9FDB}" dt="2023-07-27T07:16:52.798" v="285" actId="164"/>
          <ac:cxnSpMkLst>
            <pc:docMk/>
            <pc:sldMk cId="1698037629" sldId="294"/>
            <ac:cxnSpMk id="12" creationId="{4D824ED1-3590-FE50-BBC3-29CC4E609AA6}"/>
          </ac:cxnSpMkLst>
        </pc:cxnChg>
        <pc:cxnChg chg="add mod topLvl">
          <ac:chgData name="Bhupen Sinha" userId="0085daec727eb4f5" providerId="LiveId" clId="{0740874A-495A-443E-8134-0A4DEF4E9FDB}" dt="2023-07-27T07:18:31.669" v="294" actId="164"/>
          <ac:cxnSpMkLst>
            <pc:docMk/>
            <pc:sldMk cId="1698037629" sldId="294"/>
            <ac:cxnSpMk id="13" creationId="{B621A12C-F607-EEC6-B863-D641113EDAF2}"/>
          </ac:cxnSpMkLst>
        </pc:cxnChg>
        <pc:cxnChg chg="add mod topLvl">
          <ac:chgData name="Bhupen Sinha" userId="0085daec727eb4f5" providerId="LiveId" clId="{0740874A-495A-443E-8134-0A4DEF4E9FDB}" dt="2023-07-27T07:18:31.669" v="294" actId="164"/>
          <ac:cxnSpMkLst>
            <pc:docMk/>
            <pc:sldMk cId="1698037629" sldId="294"/>
            <ac:cxnSpMk id="15" creationId="{7473367F-509B-FD3C-EB97-A8BA1D72B7F2}"/>
          </ac:cxnSpMkLst>
        </pc:cxnChg>
      </pc:sldChg>
      <pc:sldChg chg="addSp delSp modSp new mod setBg modAnim">
        <pc:chgData name="Bhupen Sinha" userId="0085daec727eb4f5" providerId="LiveId" clId="{0740874A-495A-443E-8134-0A4DEF4E9FDB}" dt="2023-07-27T07:30:38.664" v="387"/>
        <pc:sldMkLst>
          <pc:docMk/>
          <pc:sldMk cId="3644641240" sldId="295"/>
        </pc:sldMkLst>
        <pc:spChg chg="del mod">
          <ac:chgData name="Bhupen Sinha" userId="0085daec727eb4f5" providerId="LiveId" clId="{0740874A-495A-443E-8134-0A4DEF4E9FDB}" dt="2023-07-27T07:24:41.741" v="364" actId="26606"/>
          <ac:spMkLst>
            <pc:docMk/>
            <pc:sldMk cId="3644641240" sldId="295"/>
            <ac:spMk id="2" creationId="{4EC176E7-3967-EDE8-9BD4-6E085449671D}"/>
          </ac:spMkLst>
        </pc:spChg>
        <pc:spChg chg="mod">
          <ac:chgData name="Bhupen Sinha" userId="0085daec727eb4f5" providerId="LiveId" clId="{0740874A-495A-443E-8134-0A4DEF4E9FDB}" dt="2023-07-27T07:26:54.925" v="366" actId="26606"/>
          <ac:spMkLst>
            <pc:docMk/>
            <pc:sldMk cId="3644641240" sldId="295"/>
            <ac:spMk id="3" creationId="{5C4B92DC-5D8D-F0B6-3CF9-9181A29AB140}"/>
          </ac:spMkLst>
        </pc:spChg>
        <pc:spChg chg="mod ord">
          <ac:chgData name="Bhupen Sinha" userId="0085daec727eb4f5" providerId="LiveId" clId="{0740874A-495A-443E-8134-0A4DEF4E9FDB}" dt="2023-07-27T07:26:54.925" v="366" actId="26606"/>
          <ac:spMkLst>
            <pc:docMk/>
            <pc:sldMk cId="3644641240" sldId="295"/>
            <ac:spMk id="4" creationId="{4999AF8E-DD14-2004-90AB-1169051C6761}"/>
          </ac:spMkLst>
        </pc:spChg>
        <pc:spChg chg="mod">
          <ac:chgData name="Bhupen Sinha" userId="0085daec727eb4f5" providerId="LiveId" clId="{0740874A-495A-443E-8134-0A4DEF4E9FDB}" dt="2023-07-27T07:26:54.925" v="366" actId="26606"/>
          <ac:spMkLst>
            <pc:docMk/>
            <pc:sldMk cId="3644641240" sldId="295"/>
            <ac:spMk id="5" creationId="{4CFD3684-815D-7F65-D4FA-1E791F707741}"/>
          </ac:spMkLst>
        </pc:spChg>
        <pc:spChg chg="mod">
          <ac:chgData name="Bhupen Sinha" userId="0085daec727eb4f5" providerId="LiveId" clId="{0740874A-495A-443E-8134-0A4DEF4E9FDB}" dt="2023-07-27T07:26:54.925" v="366" actId="26606"/>
          <ac:spMkLst>
            <pc:docMk/>
            <pc:sldMk cId="3644641240" sldId="295"/>
            <ac:spMk id="6" creationId="{4AF51E35-635F-5801-338B-F7300ED250FE}"/>
          </ac:spMkLst>
        </pc:spChg>
        <pc:spChg chg="add del mod">
          <ac:chgData name="Bhupen Sinha" userId="0085daec727eb4f5" providerId="LiveId" clId="{0740874A-495A-443E-8134-0A4DEF4E9FDB}" dt="2023-07-27T07:27:01.107" v="368"/>
          <ac:spMkLst>
            <pc:docMk/>
            <pc:sldMk cId="3644641240" sldId="295"/>
            <ac:spMk id="9" creationId="{49B9FBE6-01E0-FF10-F446-F997BED23E0A}"/>
          </ac:spMkLst>
        </pc:spChg>
        <pc:graphicFrameChg chg="add del mod ord modGraphic">
          <ac:chgData name="Bhupen Sinha" userId="0085daec727eb4f5" providerId="LiveId" clId="{0740874A-495A-443E-8134-0A4DEF4E9FDB}" dt="2023-07-27T07:26:58.915" v="367" actId="478"/>
          <ac:graphicFrameMkLst>
            <pc:docMk/>
            <pc:sldMk cId="3644641240" sldId="295"/>
            <ac:graphicFrameMk id="8" creationId="{33351664-245F-AABC-A10A-709FC6448819}"/>
          </ac:graphicFrameMkLst>
        </pc:graphicFrameChg>
        <pc:graphicFrameChg chg="add mod">
          <ac:chgData name="Bhupen Sinha" userId="0085daec727eb4f5" providerId="LiveId" clId="{0740874A-495A-443E-8134-0A4DEF4E9FDB}" dt="2023-07-27T07:30:18.647" v="385" actId="115"/>
          <ac:graphicFrameMkLst>
            <pc:docMk/>
            <pc:sldMk cId="3644641240" sldId="295"/>
            <ac:graphicFrameMk id="10" creationId="{2C60FB76-5DE4-87A9-9707-35CF74B018E6}"/>
          </ac:graphicFrameMkLst>
        </pc:graphicFrameChg>
      </pc:sldChg>
      <pc:sldChg chg="addSp delSp modSp add mod modAnim">
        <pc:chgData name="Bhupen Sinha" userId="0085daec727eb4f5" providerId="LiveId" clId="{0740874A-495A-443E-8134-0A4DEF4E9FDB}" dt="2023-07-27T07:38:56.986" v="424"/>
        <pc:sldMkLst>
          <pc:docMk/>
          <pc:sldMk cId="665954237" sldId="296"/>
        </pc:sldMkLst>
        <pc:spChg chg="del mod">
          <ac:chgData name="Bhupen Sinha" userId="0085daec727eb4f5" providerId="LiveId" clId="{0740874A-495A-443E-8134-0A4DEF4E9FDB}" dt="2023-07-27T07:36:10.843" v="412" actId="26606"/>
          <ac:spMkLst>
            <pc:docMk/>
            <pc:sldMk cId="665954237" sldId="296"/>
            <ac:spMk id="2" creationId="{4EC176E7-3967-EDE8-9BD4-6E085449671D}"/>
          </ac:spMkLst>
        </pc:spChg>
        <pc:graphicFrameChg chg="add mod">
          <ac:chgData name="Bhupen Sinha" userId="0085daec727eb4f5" providerId="LiveId" clId="{0740874A-495A-443E-8134-0A4DEF4E9FDB}" dt="2023-07-27T07:38:30.467" v="422"/>
          <ac:graphicFrameMkLst>
            <pc:docMk/>
            <pc:sldMk cId="665954237" sldId="296"/>
            <ac:graphicFrameMk id="8" creationId="{26236C11-B696-CE61-4AF6-9BF7EE3735C9}"/>
          </ac:graphicFrameMkLst>
        </pc:graphicFrameChg>
      </pc:sldChg>
      <pc:sldChg chg="addSp delSp modSp add mod setBg">
        <pc:chgData name="Bhupen Sinha" userId="0085daec727eb4f5" providerId="LiveId" clId="{0740874A-495A-443E-8134-0A4DEF4E9FDB}" dt="2023-07-27T08:07:47.691" v="511" actId="115"/>
        <pc:sldMkLst>
          <pc:docMk/>
          <pc:sldMk cId="1832493545" sldId="297"/>
        </pc:sldMkLst>
        <pc:spChg chg="del mod">
          <ac:chgData name="Bhupen Sinha" userId="0085daec727eb4f5" providerId="LiveId" clId="{0740874A-495A-443E-8134-0A4DEF4E9FDB}" dt="2023-07-27T07:50:23.774" v="501" actId="26606"/>
          <ac:spMkLst>
            <pc:docMk/>
            <pc:sldMk cId="1832493545" sldId="297"/>
            <ac:spMk id="2" creationId="{4EC176E7-3967-EDE8-9BD4-6E085449671D}"/>
          </ac:spMkLst>
        </pc:spChg>
        <pc:spChg chg="mod">
          <ac:chgData name="Bhupen Sinha" userId="0085daec727eb4f5" providerId="LiveId" clId="{0740874A-495A-443E-8134-0A4DEF4E9FDB}" dt="2023-07-27T08:05:27.707" v="503" actId="26606"/>
          <ac:spMkLst>
            <pc:docMk/>
            <pc:sldMk cId="1832493545" sldId="297"/>
            <ac:spMk id="3" creationId="{5C4B92DC-5D8D-F0B6-3CF9-9181A29AB140}"/>
          </ac:spMkLst>
        </pc:spChg>
        <pc:spChg chg="mod ord">
          <ac:chgData name="Bhupen Sinha" userId="0085daec727eb4f5" providerId="LiveId" clId="{0740874A-495A-443E-8134-0A4DEF4E9FDB}" dt="2023-07-27T08:05:27.707" v="503" actId="26606"/>
          <ac:spMkLst>
            <pc:docMk/>
            <pc:sldMk cId="1832493545" sldId="297"/>
            <ac:spMk id="4" creationId="{4999AF8E-DD14-2004-90AB-1169051C6761}"/>
          </ac:spMkLst>
        </pc:spChg>
        <pc:spChg chg="mod">
          <ac:chgData name="Bhupen Sinha" userId="0085daec727eb4f5" providerId="LiveId" clId="{0740874A-495A-443E-8134-0A4DEF4E9FDB}" dt="2023-07-27T08:05:27.707" v="503" actId="26606"/>
          <ac:spMkLst>
            <pc:docMk/>
            <pc:sldMk cId="1832493545" sldId="297"/>
            <ac:spMk id="5" creationId="{4CFD3684-815D-7F65-D4FA-1E791F707741}"/>
          </ac:spMkLst>
        </pc:spChg>
        <pc:spChg chg="mod">
          <ac:chgData name="Bhupen Sinha" userId="0085daec727eb4f5" providerId="LiveId" clId="{0740874A-495A-443E-8134-0A4DEF4E9FDB}" dt="2023-07-27T08:05:27.707" v="503" actId="26606"/>
          <ac:spMkLst>
            <pc:docMk/>
            <pc:sldMk cId="1832493545" sldId="297"/>
            <ac:spMk id="6" creationId="{4AF51E35-635F-5801-338B-F7300ED250FE}"/>
          </ac:spMkLst>
        </pc:spChg>
        <pc:spChg chg="add del mod">
          <ac:chgData name="Bhupen Sinha" userId="0085daec727eb4f5" providerId="LiveId" clId="{0740874A-495A-443E-8134-0A4DEF4E9FDB}" dt="2023-07-27T08:05:38.814" v="505"/>
          <ac:spMkLst>
            <pc:docMk/>
            <pc:sldMk cId="1832493545" sldId="297"/>
            <ac:spMk id="9" creationId="{BEBEEE11-1F65-ACEA-72A4-C014513FE62B}"/>
          </ac:spMkLst>
        </pc:spChg>
        <pc:graphicFrameChg chg="add del mod ord modGraphic">
          <ac:chgData name="Bhupen Sinha" userId="0085daec727eb4f5" providerId="LiveId" clId="{0740874A-495A-443E-8134-0A4DEF4E9FDB}" dt="2023-07-27T08:05:36.135" v="504" actId="478"/>
          <ac:graphicFrameMkLst>
            <pc:docMk/>
            <pc:sldMk cId="1832493545" sldId="297"/>
            <ac:graphicFrameMk id="8" creationId="{FBBE15C4-6B3E-7875-1E6A-F3416628D522}"/>
          </ac:graphicFrameMkLst>
        </pc:graphicFrameChg>
        <pc:graphicFrameChg chg="add mod">
          <ac:chgData name="Bhupen Sinha" userId="0085daec727eb4f5" providerId="LiveId" clId="{0740874A-495A-443E-8134-0A4DEF4E9FDB}" dt="2023-07-27T08:07:47.691" v="511" actId="115"/>
          <ac:graphicFrameMkLst>
            <pc:docMk/>
            <pc:sldMk cId="1832493545" sldId="297"/>
            <ac:graphicFrameMk id="10" creationId="{D7FC790E-2416-B157-0B38-89E68367C500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8:49:17.419" v="944"/>
        <pc:sldMkLst>
          <pc:docMk/>
          <pc:sldMk cId="4284181511" sldId="298"/>
        </pc:sldMkLst>
        <pc:spChg chg="del mod">
          <ac:chgData name="Bhupen Sinha" userId="0085daec727eb4f5" providerId="LiveId" clId="{0740874A-495A-443E-8134-0A4DEF4E9FDB}" dt="2023-07-27T08:35:04.298" v="791" actId="26606"/>
          <ac:spMkLst>
            <pc:docMk/>
            <pc:sldMk cId="4284181511" sldId="298"/>
            <ac:spMk id="2" creationId="{001974F5-6E1E-CE4D-71B4-2F5B8546A7A9}"/>
          </ac:spMkLst>
        </pc:spChg>
        <pc:spChg chg="mod">
          <ac:chgData name="Bhupen Sinha" userId="0085daec727eb4f5" providerId="LiveId" clId="{0740874A-495A-443E-8134-0A4DEF4E9FDB}" dt="2023-07-27T08:35:24.692" v="793" actId="26606"/>
          <ac:spMkLst>
            <pc:docMk/>
            <pc:sldMk cId="4284181511" sldId="298"/>
            <ac:spMk id="3" creationId="{65FC6C12-6AAC-BADD-AECE-7AA8985DE7AF}"/>
          </ac:spMkLst>
        </pc:spChg>
        <pc:spChg chg="mod ord">
          <ac:chgData name="Bhupen Sinha" userId="0085daec727eb4f5" providerId="LiveId" clId="{0740874A-495A-443E-8134-0A4DEF4E9FDB}" dt="2023-07-27T08:35:24.692" v="793" actId="26606"/>
          <ac:spMkLst>
            <pc:docMk/>
            <pc:sldMk cId="4284181511" sldId="298"/>
            <ac:spMk id="4" creationId="{F980C367-6F42-6B9D-7A6B-FDC19D69BCA7}"/>
          </ac:spMkLst>
        </pc:spChg>
        <pc:spChg chg="mod">
          <ac:chgData name="Bhupen Sinha" userId="0085daec727eb4f5" providerId="LiveId" clId="{0740874A-495A-443E-8134-0A4DEF4E9FDB}" dt="2023-07-27T08:35:24.692" v="793" actId="26606"/>
          <ac:spMkLst>
            <pc:docMk/>
            <pc:sldMk cId="4284181511" sldId="298"/>
            <ac:spMk id="5" creationId="{0C8D70C3-5737-B0BC-9BBB-3426613DC308}"/>
          </ac:spMkLst>
        </pc:spChg>
        <pc:spChg chg="mod">
          <ac:chgData name="Bhupen Sinha" userId="0085daec727eb4f5" providerId="LiveId" clId="{0740874A-495A-443E-8134-0A4DEF4E9FDB}" dt="2023-07-27T08:35:24.692" v="793" actId="26606"/>
          <ac:spMkLst>
            <pc:docMk/>
            <pc:sldMk cId="4284181511" sldId="298"/>
            <ac:spMk id="6" creationId="{8E861B0D-3BEE-9549-1C44-4015490150BD}"/>
          </ac:spMkLst>
        </pc:spChg>
        <pc:spChg chg="add del mod">
          <ac:chgData name="Bhupen Sinha" userId="0085daec727eb4f5" providerId="LiveId" clId="{0740874A-495A-443E-8134-0A4DEF4E9FDB}" dt="2023-07-27T08:35:30.588" v="795"/>
          <ac:spMkLst>
            <pc:docMk/>
            <pc:sldMk cId="4284181511" sldId="298"/>
            <ac:spMk id="9" creationId="{1D627CF2-A6FB-19BF-7D65-C7C4D63F806E}"/>
          </ac:spMkLst>
        </pc:spChg>
        <pc:graphicFrameChg chg="add del mod ord modGraphic">
          <ac:chgData name="Bhupen Sinha" userId="0085daec727eb4f5" providerId="LiveId" clId="{0740874A-495A-443E-8134-0A4DEF4E9FDB}" dt="2023-07-27T08:35:28.576" v="794" actId="478"/>
          <ac:graphicFrameMkLst>
            <pc:docMk/>
            <pc:sldMk cId="4284181511" sldId="298"/>
            <ac:graphicFrameMk id="8" creationId="{DC816500-BF93-557E-8F8A-6FD54478C494}"/>
          </ac:graphicFrameMkLst>
        </pc:graphicFrameChg>
        <pc:graphicFrameChg chg="add mod modGraphic">
          <ac:chgData name="Bhupen Sinha" userId="0085daec727eb4f5" providerId="LiveId" clId="{0740874A-495A-443E-8134-0A4DEF4E9FDB}" dt="2023-07-27T08:40:14.787" v="824" actId="255"/>
          <ac:graphicFrameMkLst>
            <pc:docMk/>
            <pc:sldMk cId="4284181511" sldId="298"/>
            <ac:graphicFrameMk id="10" creationId="{FB897159-DFBA-AAC4-0A51-5BBE3E15A40F}"/>
          </ac:graphicFrameMkLst>
        </pc:graphicFrameChg>
      </pc:sldChg>
      <pc:sldChg chg="addSp delSp modSp new mod ord setBg modAnim">
        <pc:chgData name="Bhupen Sinha" userId="0085daec727eb4f5" providerId="LiveId" clId="{0740874A-495A-443E-8134-0A4DEF4E9FDB}" dt="2023-07-27T08:19:42.363" v="621"/>
        <pc:sldMkLst>
          <pc:docMk/>
          <pc:sldMk cId="2359742356" sldId="299"/>
        </pc:sldMkLst>
        <pc:spChg chg="add del mod">
          <ac:chgData name="Bhupen Sinha" userId="0085daec727eb4f5" providerId="LiveId" clId="{0740874A-495A-443E-8134-0A4DEF4E9FDB}" dt="2023-07-27T08:13:18.895" v="555" actId="478"/>
          <ac:spMkLst>
            <pc:docMk/>
            <pc:sldMk cId="2359742356" sldId="299"/>
            <ac:spMk id="2" creationId="{F27C346C-4655-C881-353C-16728A66A220}"/>
          </ac:spMkLst>
        </pc:spChg>
        <pc:spChg chg="mod">
          <ac:chgData name="Bhupen Sinha" userId="0085daec727eb4f5" providerId="LiveId" clId="{0740874A-495A-443E-8134-0A4DEF4E9FDB}" dt="2023-07-27T08:17:48.978" v="607" actId="26606"/>
          <ac:spMkLst>
            <pc:docMk/>
            <pc:sldMk cId="2359742356" sldId="299"/>
            <ac:spMk id="3" creationId="{EE0C23DB-D3C7-CE2C-2B57-BB90960BE48B}"/>
          </ac:spMkLst>
        </pc:spChg>
        <pc:spChg chg="mod ord">
          <ac:chgData name="Bhupen Sinha" userId="0085daec727eb4f5" providerId="LiveId" clId="{0740874A-495A-443E-8134-0A4DEF4E9FDB}" dt="2023-07-27T08:17:48.978" v="607" actId="26606"/>
          <ac:spMkLst>
            <pc:docMk/>
            <pc:sldMk cId="2359742356" sldId="299"/>
            <ac:spMk id="4" creationId="{1D9168F9-E076-4821-0E14-58967EE4E78D}"/>
          </ac:spMkLst>
        </pc:spChg>
        <pc:spChg chg="mod">
          <ac:chgData name="Bhupen Sinha" userId="0085daec727eb4f5" providerId="LiveId" clId="{0740874A-495A-443E-8134-0A4DEF4E9FDB}" dt="2023-07-27T08:17:48.978" v="607" actId="26606"/>
          <ac:spMkLst>
            <pc:docMk/>
            <pc:sldMk cId="2359742356" sldId="299"/>
            <ac:spMk id="5" creationId="{3E5CB02C-D710-5E1F-75B5-6C855BB3621E}"/>
          </ac:spMkLst>
        </pc:spChg>
        <pc:spChg chg="mod">
          <ac:chgData name="Bhupen Sinha" userId="0085daec727eb4f5" providerId="LiveId" clId="{0740874A-495A-443E-8134-0A4DEF4E9FDB}" dt="2023-07-27T08:17:48.978" v="607" actId="26606"/>
          <ac:spMkLst>
            <pc:docMk/>
            <pc:sldMk cId="2359742356" sldId="299"/>
            <ac:spMk id="6" creationId="{438BDF39-A4F0-0272-2688-CFEE7ADBC641}"/>
          </ac:spMkLst>
        </pc:spChg>
        <pc:spChg chg="add del mod">
          <ac:chgData name="Bhupen Sinha" userId="0085daec727eb4f5" providerId="LiveId" clId="{0740874A-495A-443E-8134-0A4DEF4E9FDB}" dt="2023-07-27T08:12:22.787" v="540" actId="478"/>
          <ac:spMkLst>
            <pc:docMk/>
            <pc:sldMk cId="2359742356" sldId="299"/>
            <ac:spMk id="9" creationId="{BA909677-E16A-2396-5EA6-B7E6364DCF37}"/>
          </ac:spMkLst>
        </pc:spChg>
        <pc:spChg chg="add del mod">
          <ac:chgData name="Bhupen Sinha" userId="0085daec727eb4f5" providerId="LiveId" clId="{0740874A-495A-443E-8134-0A4DEF4E9FDB}" dt="2023-07-27T08:13:20.747" v="556"/>
          <ac:spMkLst>
            <pc:docMk/>
            <pc:sldMk cId="2359742356" sldId="299"/>
            <ac:spMk id="12" creationId="{90CD9DF1-C9A4-3CBA-C3C2-EA3DCECEADC5}"/>
          </ac:spMkLst>
        </pc:spChg>
        <pc:spChg chg="add del mod">
          <ac:chgData name="Bhupen Sinha" userId="0085daec727eb4f5" providerId="LiveId" clId="{0740874A-495A-443E-8134-0A4DEF4E9FDB}" dt="2023-07-27T08:13:55.229" v="560"/>
          <ac:spMkLst>
            <pc:docMk/>
            <pc:sldMk cId="2359742356" sldId="299"/>
            <ac:spMk id="15" creationId="{2E971C46-9042-655B-A089-E9DC7284EC63}"/>
          </ac:spMkLst>
        </pc:spChg>
        <pc:spChg chg="add del mod">
          <ac:chgData name="Bhupen Sinha" userId="0085daec727eb4f5" providerId="LiveId" clId="{0740874A-495A-443E-8134-0A4DEF4E9FDB}" dt="2023-07-27T08:17:36.339" v="605"/>
          <ac:spMkLst>
            <pc:docMk/>
            <pc:sldMk cId="2359742356" sldId="299"/>
            <ac:spMk id="18" creationId="{C85F3793-8BA5-2271-EFB4-993C7ABD7BA8}"/>
          </ac:spMkLst>
        </pc:spChg>
        <pc:spChg chg="add del">
          <ac:chgData name="Bhupen Sinha" userId="0085daec727eb4f5" providerId="LiveId" clId="{0740874A-495A-443E-8134-0A4DEF4E9FDB}" dt="2023-07-27T08:17:30.034" v="603" actId="26606"/>
          <ac:spMkLst>
            <pc:docMk/>
            <pc:sldMk cId="2359742356" sldId="299"/>
            <ac:spMk id="21" creationId="{4E866FF9-A729-45F0-A163-10E89E871602}"/>
          </ac:spMkLst>
        </pc:spChg>
        <pc:spChg chg="add del">
          <ac:chgData name="Bhupen Sinha" userId="0085daec727eb4f5" providerId="LiveId" clId="{0740874A-495A-443E-8134-0A4DEF4E9FDB}" dt="2023-07-27T08:17:30.034" v="603" actId="26606"/>
          <ac:spMkLst>
            <pc:docMk/>
            <pc:sldMk cId="2359742356" sldId="299"/>
            <ac:spMk id="23" creationId="{A804366F-2366-4688-98E7-B101C7BC6146}"/>
          </ac:spMkLst>
        </pc:spChg>
        <pc:graphicFrameChg chg="add del mod ord modGraphic">
          <ac:chgData name="Bhupen Sinha" userId="0085daec727eb4f5" providerId="LiveId" clId="{0740874A-495A-443E-8134-0A4DEF4E9FDB}" dt="2023-07-27T08:12:23.813" v="541" actId="26606"/>
          <ac:graphicFrameMkLst>
            <pc:docMk/>
            <pc:sldMk cId="2359742356" sldId="299"/>
            <ac:graphicFrameMk id="8" creationId="{5CC9AA90-6E36-1913-E10A-EDAD115B6A88}"/>
          </ac:graphicFrameMkLst>
        </pc:graphicFrameChg>
        <pc:graphicFrameChg chg="add del mod ord modGraphic">
          <ac:chgData name="Bhupen Sinha" userId="0085daec727eb4f5" providerId="LiveId" clId="{0740874A-495A-443E-8134-0A4DEF4E9FDB}" dt="2023-07-27T08:13:15.899" v="554" actId="26606"/>
          <ac:graphicFrameMkLst>
            <pc:docMk/>
            <pc:sldMk cId="2359742356" sldId="299"/>
            <ac:graphicFrameMk id="10" creationId="{5D707D4E-EC76-5911-5E6B-EBA738B3041E}"/>
          </ac:graphicFrameMkLst>
        </pc:graphicFrameChg>
        <pc:graphicFrameChg chg="add del mod modGraphic">
          <ac:chgData name="Bhupen Sinha" userId="0085daec727eb4f5" providerId="LiveId" clId="{0740874A-495A-443E-8134-0A4DEF4E9FDB}" dt="2023-07-27T08:13:53.516" v="559" actId="478"/>
          <ac:graphicFrameMkLst>
            <pc:docMk/>
            <pc:sldMk cId="2359742356" sldId="299"/>
            <ac:graphicFrameMk id="13" creationId="{E144788F-78C0-8E61-4B78-E972AC3BD545}"/>
          </ac:graphicFrameMkLst>
        </pc:graphicFrameChg>
        <pc:graphicFrameChg chg="add del mod modGraphic">
          <ac:chgData name="Bhupen Sinha" userId="0085daec727eb4f5" providerId="LiveId" clId="{0740874A-495A-443E-8134-0A4DEF4E9FDB}" dt="2023-07-27T08:17:34.116" v="604" actId="478"/>
          <ac:graphicFrameMkLst>
            <pc:docMk/>
            <pc:sldMk cId="2359742356" sldId="299"/>
            <ac:graphicFrameMk id="16" creationId="{302930A4-83EC-4374-1F08-8E8982EF6E25}"/>
          </ac:graphicFrameMkLst>
        </pc:graphicFrameChg>
        <pc:graphicFrameChg chg="add mod modGraphic">
          <ac:chgData name="Bhupen Sinha" userId="0085daec727eb4f5" providerId="LiveId" clId="{0740874A-495A-443E-8134-0A4DEF4E9FDB}" dt="2023-07-27T08:18:40.489" v="617" actId="14100"/>
          <ac:graphicFrameMkLst>
            <pc:docMk/>
            <pc:sldMk cId="2359742356" sldId="299"/>
            <ac:graphicFrameMk id="19" creationId="{9C2FAB90-D9B1-FBC1-7CC7-D62CFFC72767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8:25:25.587" v="655"/>
        <pc:sldMkLst>
          <pc:docMk/>
          <pc:sldMk cId="643757841" sldId="300"/>
        </pc:sldMkLst>
        <pc:spChg chg="add del mod">
          <ac:chgData name="Bhupen Sinha" userId="0085daec727eb4f5" providerId="LiveId" clId="{0740874A-495A-443E-8134-0A4DEF4E9FDB}" dt="2023-07-27T08:22:56.052" v="634"/>
          <ac:spMkLst>
            <pc:docMk/>
            <pc:sldMk cId="643757841" sldId="300"/>
            <ac:spMk id="2" creationId="{8537D009-4AD5-C2CB-D04F-59A8BFA4E483}"/>
          </ac:spMkLst>
        </pc:spChg>
        <pc:spChg chg="mod">
          <ac:chgData name="Bhupen Sinha" userId="0085daec727eb4f5" providerId="LiveId" clId="{0740874A-495A-443E-8134-0A4DEF4E9FDB}" dt="2023-07-27T08:24:16.616" v="645" actId="26606"/>
          <ac:spMkLst>
            <pc:docMk/>
            <pc:sldMk cId="643757841" sldId="300"/>
            <ac:spMk id="3" creationId="{1C189A26-2182-5CA5-721C-2AC05CE990DC}"/>
          </ac:spMkLst>
        </pc:spChg>
        <pc:spChg chg="mod ord">
          <ac:chgData name="Bhupen Sinha" userId="0085daec727eb4f5" providerId="LiveId" clId="{0740874A-495A-443E-8134-0A4DEF4E9FDB}" dt="2023-07-27T08:24:16.616" v="645" actId="26606"/>
          <ac:spMkLst>
            <pc:docMk/>
            <pc:sldMk cId="643757841" sldId="300"/>
            <ac:spMk id="4" creationId="{AC08D616-9384-29F1-3AAB-37D6A297A94B}"/>
          </ac:spMkLst>
        </pc:spChg>
        <pc:spChg chg="mod">
          <ac:chgData name="Bhupen Sinha" userId="0085daec727eb4f5" providerId="LiveId" clId="{0740874A-495A-443E-8134-0A4DEF4E9FDB}" dt="2023-07-27T08:24:16.616" v="645" actId="26606"/>
          <ac:spMkLst>
            <pc:docMk/>
            <pc:sldMk cId="643757841" sldId="300"/>
            <ac:spMk id="5" creationId="{496CB480-ED20-D16F-9EF5-7A6A8C16B263}"/>
          </ac:spMkLst>
        </pc:spChg>
        <pc:spChg chg="mod">
          <ac:chgData name="Bhupen Sinha" userId="0085daec727eb4f5" providerId="LiveId" clId="{0740874A-495A-443E-8134-0A4DEF4E9FDB}" dt="2023-07-27T08:24:16.616" v="645" actId="26606"/>
          <ac:spMkLst>
            <pc:docMk/>
            <pc:sldMk cId="643757841" sldId="300"/>
            <ac:spMk id="6" creationId="{20DD3B55-9631-E68F-DAC4-25A868584D6C}"/>
          </ac:spMkLst>
        </pc:spChg>
        <pc:spChg chg="add del mod">
          <ac:chgData name="Bhupen Sinha" userId="0085daec727eb4f5" providerId="LiveId" clId="{0740874A-495A-443E-8134-0A4DEF4E9FDB}" dt="2023-07-27T08:24:22.040" v="647"/>
          <ac:spMkLst>
            <pc:docMk/>
            <pc:sldMk cId="643757841" sldId="300"/>
            <ac:spMk id="10" creationId="{EDBB47F2-0C56-0635-88F3-D13CE9234404}"/>
          </ac:spMkLst>
        </pc:spChg>
        <pc:spChg chg="add del">
          <ac:chgData name="Bhupen Sinha" userId="0085daec727eb4f5" providerId="LiveId" clId="{0740874A-495A-443E-8134-0A4DEF4E9FDB}" dt="2023-07-27T08:24:02.967" v="643" actId="26606"/>
          <ac:spMkLst>
            <pc:docMk/>
            <pc:sldMk cId="643757841" sldId="300"/>
            <ac:spMk id="12" creationId="{0AF33C27-9C85-4B30-9AD7-879D48AFE4FF}"/>
          </ac:spMkLst>
        </pc:spChg>
        <pc:spChg chg="add del">
          <ac:chgData name="Bhupen Sinha" userId="0085daec727eb4f5" providerId="LiveId" clId="{0740874A-495A-443E-8134-0A4DEF4E9FDB}" dt="2023-07-27T08:24:02.967" v="643" actId="26606"/>
          <ac:spMkLst>
            <pc:docMk/>
            <pc:sldMk cId="643757841" sldId="300"/>
            <ac:spMk id="14" creationId="{6D5089DD-882D-4413-B8BF-4798BFD84A98}"/>
          </ac:spMkLst>
        </pc:spChg>
        <pc:graphicFrameChg chg="add del mod modGraphic">
          <ac:chgData name="Bhupen Sinha" userId="0085daec727eb4f5" providerId="LiveId" clId="{0740874A-495A-443E-8134-0A4DEF4E9FDB}" dt="2023-07-27T08:24:19.876" v="646" actId="478"/>
          <ac:graphicFrameMkLst>
            <pc:docMk/>
            <pc:sldMk cId="643757841" sldId="300"/>
            <ac:graphicFrameMk id="7" creationId="{4AA843CE-6814-8CD2-9749-C4D158CCD6BF}"/>
          </ac:graphicFrameMkLst>
        </pc:graphicFrameChg>
        <pc:graphicFrameChg chg="add del">
          <ac:chgData name="Bhupen Sinha" userId="0085daec727eb4f5" providerId="LiveId" clId="{0740874A-495A-443E-8134-0A4DEF4E9FDB}" dt="2023-07-27T08:22:49.800" v="632" actId="26606"/>
          <ac:graphicFrameMkLst>
            <pc:docMk/>
            <pc:sldMk cId="643757841" sldId="300"/>
            <ac:graphicFrameMk id="8" creationId="{4A8EDF97-A89E-F0C6-FB83-49DBE53AD5A6}"/>
          </ac:graphicFrameMkLst>
        </pc:graphicFrameChg>
        <pc:graphicFrameChg chg="add mod">
          <ac:chgData name="Bhupen Sinha" userId="0085daec727eb4f5" providerId="LiveId" clId="{0740874A-495A-443E-8134-0A4DEF4E9FDB}" dt="2023-07-27T08:24:58.189" v="653" actId="1076"/>
          <ac:graphicFrameMkLst>
            <pc:docMk/>
            <pc:sldMk cId="643757841" sldId="300"/>
            <ac:graphicFrameMk id="11" creationId="{EA64C4E8-1191-00DB-A483-C1F26BE645D6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8:30:15.313" v="724"/>
        <pc:sldMkLst>
          <pc:docMk/>
          <pc:sldMk cId="2089641619" sldId="301"/>
        </pc:sldMkLst>
        <pc:spChg chg="add del mod">
          <ac:chgData name="Bhupen Sinha" userId="0085daec727eb4f5" providerId="LiveId" clId="{0740874A-495A-443E-8134-0A4DEF4E9FDB}" dt="2023-07-27T08:27:35.286" v="694"/>
          <ac:spMkLst>
            <pc:docMk/>
            <pc:sldMk cId="2089641619" sldId="301"/>
            <ac:spMk id="2" creationId="{589DCC34-1864-3844-CAEF-A394887A8732}"/>
          </ac:spMkLst>
        </pc:spChg>
        <pc:spChg chg="mod">
          <ac:chgData name="Bhupen Sinha" userId="0085daec727eb4f5" providerId="LiveId" clId="{0740874A-495A-443E-8134-0A4DEF4E9FDB}" dt="2023-07-27T08:27:29.749" v="692" actId="26606"/>
          <ac:spMkLst>
            <pc:docMk/>
            <pc:sldMk cId="2089641619" sldId="301"/>
            <ac:spMk id="3" creationId="{1D8567D6-6F8F-3FD5-57D8-376645196038}"/>
          </ac:spMkLst>
        </pc:spChg>
        <pc:spChg chg="mod ord">
          <ac:chgData name="Bhupen Sinha" userId="0085daec727eb4f5" providerId="LiveId" clId="{0740874A-495A-443E-8134-0A4DEF4E9FDB}" dt="2023-07-27T08:27:29.749" v="692" actId="26606"/>
          <ac:spMkLst>
            <pc:docMk/>
            <pc:sldMk cId="2089641619" sldId="301"/>
            <ac:spMk id="4" creationId="{093227A5-C6C4-1175-382D-77B5FFF1BDCF}"/>
          </ac:spMkLst>
        </pc:spChg>
        <pc:spChg chg="mod">
          <ac:chgData name="Bhupen Sinha" userId="0085daec727eb4f5" providerId="LiveId" clId="{0740874A-495A-443E-8134-0A4DEF4E9FDB}" dt="2023-07-27T08:27:29.749" v="692" actId="26606"/>
          <ac:spMkLst>
            <pc:docMk/>
            <pc:sldMk cId="2089641619" sldId="301"/>
            <ac:spMk id="5" creationId="{5E15B4B8-8F25-9428-3B25-CC5B3A8675D5}"/>
          </ac:spMkLst>
        </pc:spChg>
        <pc:spChg chg="mod">
          <ac:chgData name="Bhupen Sinha" userId="0085daec727eb4f5" providerId="LiveId" clId="{0740874A-495A-443E-8134-0A4DEF4E9FDB}" dt="2023-07-27T08:27:29.749" v="692" actId="26606"/>
          <ac:spMkLst>
            <pc:docMk/>
            <pc:sldMk cId="2089641619" sldId="301"/>
            <ac:spMk id="6" creationId="{CEDBCCA6-E436-85E8-3921-6058877A0AC2}"/>
          </ac:spMkLst>
        </pc:spChg>
        <pc:graphicFrameChg chg="add mod modGraphic">
          <ac:chgData name="Bhupen Sinha" userId="0085daec727eb4f5" providerId="LiveId" clId="{0740874A-495A-443E-8134-0A4DEF4E9FDB}" dt="2023-07-27T08:28:38.689" v="721" actId="207"/>
          <ac:graphicFrameMkLst>
            <pc:docMk/>
            <pc:sldMk cId="2089641619" sldId="301"/>
            <ac:graphicFrameMk id="7" creationId="{93EF2020-052A-E14A-AED2-D42A7858C5AD}"/>
          </ac:graphicFrameMkLst>
        </pc:graphicFrameChg>
        <pc:graphicFrameChg chg="add del mod modGraphic">
          <ac:chgData name="Bhupen Sinha" userId="0085daec727eb4f5" providerId="LiveId" clId="{0740874A-495A-443E-8134-0A4DEF4E9FDB}" dt="2023-07-27T08:27:29.749" v="692" actId="26606"/>
          <ac:graphicFrameMkLst>
            <pc:docMk/>
            <pc:sldMk cId="2089641619" sldId="301"/>
            <ac:graphicFrameMk id="8" creationId="{3FEC3D19-F254-F91D-B992-08B4AB4354E1}"/>
          </ac:graphicFrameMkLst>
        </pc:graphicFrameChg>
        <pc:picChg chg="del">
          <ac:chgData name="Bhupen Sinha" userId="0085daec727eb4f5" providerId="LiveId" clId="{0740874A-495A-443E-8134-0A4DEF4E9FDB}" dt="2023-07-27T08:30:15.313" v="724"/>
          <ac:picMkLst>
            <pc:docMk/>
            <pc:sldMk cId="2089641619" sldId="301"/>
            <ac:picMk id="9" creationId="{E585842A-65BA-0664-472B-803754F822B0}"/>
          </ac:picMkLst>
        </pc:picChg>
      </pc:sldChg>
      <pc:sldChg chg="addSp delSp modSp new mod setBg modAnim">
        <pc:chgData name="Bhupen Sinha" userId="0085daec727eb4f5" providerId="LiveId" clId="{0740874A-495A-443E-8134-0A4DEF4E9FDB}" dt="2023-07-27T08:49:26.185" v="946"/>
        <pc:sldMkLst>
          <pc:docMk/>
          <pc:sldMk cId="381888597" sldId="302"/>
        </pc:sldMkLst>
        <pc:spChg chg="add del mod">
          <ac:chgData name="Bhupen Sinha" userId="0085daec727eb4f5" providerId="LiveId" clId="{0740874A-495A-443E-8134-0A4DEF4E9FDB}" dt="2023-07-27T08:43:36.999" v="864"/>
          <ac:spMkLst>
            <pc:docMk/>
            <pc:sldMk cId="381888597" sldId="302"/>
            <ac:spMk id="2" creationId="{AEB65F38-273F-9A8D-7F71-D802DAF0E8CA}"/>
          </ac:spMkLst>
        </pc:spChg>
        <pc:spChg chg="mod">
          <ac:chgData name="Bhupen Sinha" userId="0085daec727eb4f5" providerId="LiveId" clId="{0740874A-495A-443E-8134-0A4DEF4E9FDB}" dt="2023-07-27T08:45:03.092" v="883"/>
          <ac:spMkLst>
            <pc:docMk/>
            <pc:sldMk cId="381888597" sldId="302"/>
            <ac:spMk id="3" creationId="{484C3EF6-F543-A533-A19A-94B67081D195}"/>
          </ac:spMkLst>
        </pc:spChg>
        <pc:spChg chg="mod ord">
          <ac:chgData name="Bhupen Sinha" userId="0085daec727eb4f5" providerId="LiveId" clId="{0740874A-495A-443E-8134-0A4DEF4E9FDB}" dt="2023-07-27T08:43:32.120" v="862" actId="26606"/>
          <ac:spMkLst>
            <pc:docMk/>
            <pc:sldMk cId="381888597" sldId="302"/>
            <ac:spMk id="4" creationId="{D1B6788D-F591-1597-F3E3-A3F8CA890DB0}"/>
          </ac:spMkLst>
        </pc:spChg>
        <pc:spChg chg="mod">
          <ac:chgData name="Bhupen Sinha" userId="0085daec727eb4f5" providerId="LiveId" clId="{0740874A-495A-443E-8134-0A4DEF4E9FDB}" dt="2023-07-27T08:43:32.120" v="862" actId="26606"/>
          <ac:spMkLst>
            <pc:docMk/>
            <pc:sldMk cId="381888597" sldId="302"/>
            <ac:spMk id="5" creationId="{BA3D17EA-F3C5-AA8A-029B-3DB033451A83}"/>
          </ac:spMkLst>
        </pc:spChg>
        <pc:spChg chg="mod">
          <ac:chgData name="Bhupen Sinha" userId="0085daec727eb4f5" providerId="LiveId" clId="{0740874A-495A-443E-8134-0A4DEF4E9FDB}" dt="2023-07-27T08:43:32.120" v="862" actId="26606"/>
          <ac:spMkLst>
            <pc:docMk/>
            <pc:sldMk cId="381888597" sldId="302"/>
            <ac:spMk id="6" creationId="{C06EBAE5-C879-DFF8-4981-AE7582F9D23D}"/>
          </ac:spMkLst>
        </pc:spChg>
        <pc:graphicFrameChg chg="add mod">
          <ac:chgData name="Bhupen Sinha" userId="0085daec727eb4f5" providerId="LiveId" clId="{0740874A-495A-443E-8134-0A4DEF4E9FDB}" dt="2023-07-27T08:44:48.969" v="881" actId="12100"/>
          <ac:graphicFrameMkLst>
            <pc:docMk/>
            <pc:sldMk cId="381888597" sldId="302"/>
            <ac:graphicFrameMk id="7" creationId="{545BE3F5-117E-C51D-47D7-B9972D0F037E}"/>
          </ac:graphicFrameMkLst>
        </pc:graphicFrameChg>
        <pc:graphicFrameChg chg="add del">
          <ac:chgData name="Bhupen Sinha" userId="0085daec727eb4f5" providerId="LiveId" clId="{0740874A-495A-443E-8134-0A4DEF4E9FDB}" dt="2023-07-27T08:42:49.100" v="853" actId="26606"/>
          <ac:graphicFrameMkLst>
            <pc:docMk/>
            <pc:sldMk cId="381888597" sldId="302"/>
            <ac:graphicFrameMk id="8" creationId="{CB3453EB-59DD-D1AD-7238-12E1E3F34CED}"/>
          </ac:graphicFrameMkLst>
        </pc:graphicFrameChg>
        <pc:graphicFrameChg chg="add del mod modGraphic">
          <ac:chgData name="Bhupen Sinha" userId="0085daec727eb4f5" providerId="LiveId" clId="{0740874A-495A-443E-8134-0A4DEF4E9FDB}" dt="2023-07-27T08:43:32.120" v="862" actId="26606"/>
          <ac:graphicFrameMkLst>
            <pc:docMk/>
            <pc:sldMk cId="381888597" sldId="302"/>
            <ac:graphicFrameMk id="9" creationId="{7A25DBDF-E8FD-5080-CBFC-ACAAA0A6D2D3}"/>
          </ac:graphicFrameMkLst>
        </pc:graphicFrameChg>
      </pc:sldChg>
      <pc:sldChg chg="modSp add del mod">
        <pc:chgData name="Bhupen Sinha" userId="0085daec727eb4f5" providerId="LiveId" clId="{0740874A-495A-443E-8134-0A4DEF4E9FDB}" dt="2023-07-27T08:40:58.038" v="826" actId="47"/>
        <pc:sldMkLst>
          <pc:docMk/>
          <pc:sldMk cId="4096076561" sldId="302"/>
        </pc:sldMkLst>
        <pc:spChg chg="mod">
          <ac:chgData name="Bhupen Sinha" userId="0085daec727eb4f5" providerId="LiveId" clId="{0740874A-495A-443E-8134-0A4DEF4E9FDB}" dt="2023-07-27T08:40:50.803" v="825" actId="6549"/>
          <ac:spMkLst>
            <pc:docMk/>
            <pc:sldMk cId="4096076561" sldId="302"/>
            <ac:spMk id="2" creationId="{001974F5-6E1E-CE4D-71B4-2F5B8546A7A9}"/>
          </ac:spMkLst>
        </pc:spChg>
      </pc:sldChg>
      <pc:sldChg chg="add del">
        <pc:chgData name="Bhupen Sinha" userId="0085daec727eb4f5" providerId="LiveId" clId="{0740874A-495A-443E-8134-0A4DEF4E9FDB}" dt="2023-07-27T08:40:59.244" v="827" actId="47"/>
        <pc:sldMkLst>
          <pc:docMk/>
          <pc:sldMk cId="257690370" sldId="303"/>
        </pc:sldMkLst>
      </pc:sldChg>
      <pc:sldChg chg="addSp delSp modSp new mod setBg modAnim">
        <pc:chgData name="Bhupen Sinha" userId="0085daec727eb4f5" providerId="LiveId" clId="{0740874A-495A-443E-8134-0A4DEF4E9FDB}" dt="2023-07-27T08:49:39.643" v="948"/>
        <pc:sldMkLst>
          <pc:docMk/>
          <pc:sldMk cId="649223181" sldId="303"/>
        </pc:sldMkLst>
        <pc:spChg chg="del mod ord">
          <ac:chgData name="Bhupen Sinha" userId="0085daec727eb4f5" providerId="LiveId" clId="{0740874A-495A-443E-8134-0A4DEF4E9FDB}" dt="2023-07-27T08:47:22.259" v="927" actId="26606"/>
          <ac:spMkLst>
            <pc:docMk/>
            <pc:sldMk cId="649223181" sldId="303"/>
            <ac:spMk id="2" creationId="{15C85088-E6FC-C6C5-9F38-C4FA07E83876}"/>
          </ac:spMkLst>
        </pc:spChg>
        <pc:spChg chg="mod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3" creationId="{D1FEE1FE-928C-58EC-E377-F1DC7ABDD9E0}"/>
          </ac:spMkLst>
        </pc:spChg>
        <pc:spChg chg="mod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4" creationId="{968DE449-FCE3-902E-8702-75754DF3A5F8}"/>
          </ac:spMkLst>
        </pc:spChg>
        <pc:spChg chg="mod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5" creationId="{850EABCE-17B3-A151-8303-E3E81C4F068B}"/>
          </ac:spMkLst>
        </pc:spChg>
        <pc:spChg chg="mod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6" creationId="{3A0717E7-135B-0B8E-7389-FEBEA247434C}"/>
          </ac:spMkLst>
        </pc:spChg>
        <pc:spChg chg="add del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11" creationId="{2AEFFFF2-9EB4-4B6C-B9F8-2BA3EF89A21C}"/>
          </ac:spMkLst>
        </pc:spChg>
        <pc:spChg chg="add del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13" creationId="{0D65299F-028F-4AFC-B46A-8DB33E20FE4A}"/>
          </ac:spMkLst>
        </pc:spChg>
        <pc:spChg chg="add del">
          <ac:chgData name="Bhupen Sinha" userId="0085daec727eb4f5" providerId="LiveId" clId="{0740874A-495A-443E-8134-0A4DEF4E9FDB}" dt="2023-07-27T08:47:22.177" v="926" actId="26606"/>
          <ac:spMkLst>
            <pc:docMk/>
            <pc:sldMk cId="649223181" sldId="303"/>
            <ac:spMk id="15" creationId="{BAC87F6E-526A-49B5-995D-42DB656594C9}"/>
          </ac:spMkLst>
        </pc:spChg>
        <pc:graphicFrameChg chg="add mod">
          <ac:chgData name="Bhupen Sinha" userId="0085daec727eb4f5" providerId="LiveId" clId="{0740874A-495A-443E-8134-0A4DEF4E9FDB}" dt="2023-07-27T08:48:54.326" v="942" actId="20577"/>
          <ac:graphicFrameMkLst>
            <pc:docMk/>
            <pc:sldMk cId="649223181" sldId="303"/>
            <ac:graphicFrameMk id="8" creationId="{E4630505-C28E-6201-19E6-85BD389BFB04}"/>
          </ac:graphicFrameMkLst>
        </pc:graphicFrameChg>
      </pc:sldChg>
      <pc:sldChg chg="addSp delSp modSp new mod setBg modAnim delDesignElem chgLayout">
        <pc:chgData name="Bhupen Sinha" userId="0085daec727eb4f5" providerId="LiveId" clId="{0740874A-495A-443E-8134-0A4DEF4E9FDB}" dt="2023-07-27T08:53:32.443" v="1012"/>
        <pc:sldMkLst>
          <pc:docMk/>
          <pc:sldMk cId="2305963296" sldId="304"/>
        </pc:sldMkLst>
        <pc:spChg chg="del mod ord">
          <ac:chgData name="Bhupen Sinha" userId="0085daec727eb4f5" providerId="LiveId" clId="{0740874A-495A-443E-8134-0A4DEF4E9FDB}" dt="2023-07-27T08:52:26.202" v="1001" actId="26606"/>
          <ac:spMkLst>
            <pc:docMk/>
            <pc:sldMk cId="2305963296" sldId="304"/>
            <ac:spMk id="2" creationId="{1BDD25F2-BA4C-8604-DE05-814F6B151E28}"/>
          </ac:spMkLst>
        </pc:spChg>
        <pc:spChg chg="mod ord">
          <ac:chgData name="Bhupen Sinha" userId="0085daec727eb4f5" providerId="LiveId" clId="{0740874A-495A-443E-8134-0A4DEF4E9FDB}" dt="2023-07-27T08:52:44.284" v="1003" actId="120"/>
          <ac:spMkLst>
            <pc:docMk/>
            <pc:sldMk cId="2305963296" sldId="304"/>
            <ac:spMk id="3" creationId="{C06CF0FC-683A-2AC3-17E4-4856DF737BA7}"/>
          </ac:spMkLst>
        </pc:spChg>
        <pc:spChg chg="mod ord">
          <ac:chgData name="Bhupen Sinha" userId="0085daec727eb4f5" providerId="LiveId" clId="{0740874A-495A-443E-8134-0A4DEF4E9FDB}" dt="2023-07-27T08:52:19.712" v="1000" actId="700"/>
          <ac:spMkLst>
            <pc:docMk/>
            <pc:sldMk cId="2305963296" sldId="304"/>
            <ac:spMk id="4" creationId="{DD65042E-9699-1DA2-5CEE-B9DAFDE00A54}"/>
          </ac:spMkLst>
        </pc:spChg>
        <pc:spChg chg="mod ord">
          <ac:chgData name="Bhupen Sinha" userId="0085daec727eb4f5" providerId="LiveId" clId="{0740874A-495A-443E-8134-0A4DEF4E9FDB}" dt="2023-07-27T08:52:19.712" v="1000" actId="700"/>
          <ac:spMkLst>
            <pc:docMk/>
            <pc:sldMk cId="2305963296" sldId="304"/>
            <ac:spMk id="5" creationId="{26B9F5F0-2523-3A4E-E401-C6222FA8AD46}"/>
          </ac:spMkLst>
        </pc:spChg>
        <pc:spChg chg="mod ord">
          <ac:chgData name="Bhupen Sinha" userId="0085daec727eb4f5" providerId="LiveId" clId="{0740874A-495A-443E-8134-0A4DEF4E9FDB}" dt="2023-07-27T08:52:19.712" v="1000" actId="700"/>
          <ac:spMkLst>
            <pc:docMk/>
            <pc:sldMk cId="2305963296" sldId="304"/>
            <ac:spMk id="6" creationId="{ABA6389A-64DF-06CD-4151-A885CC1FF84D}"/>
          </ac:spMkLst>
        </pc:spChg>
        <pc:spChg chg="add del">
          <ac:chgData name="Bhupen Sinha" userId="0085daec727eb4f5" providerId="LiveId" clId="{0740874A-495A-443E-8134-0A4DEF4E9FDB}" dt="2023-07-27T08:51:44.648" v="998" actId="700"/>
          <ac:spMkLst>
            <pc:docMk/>
            <pc:sldMk cId="2305963296" sldId="304"/>
            <ac:spMk id="13" creationId="{879398A9-0D0D-4901-BDDF-B3D93CECA7B9}"/>
          </ac:spMkLst>
        </pc:spChg>
        <pc:spChg chg="add del">
          <ac:chgData name="Bhupen Sinha" userId="0085daec727eb4f5" providerId="LiveId" clId="{0740874A-495A-443E-8134-0A4DEF4E9FDB}" dt="2023-07-27T08:51:44.648" v="998" actId="700"/>
          <ac:spMkLst>
            <pc:docMk/>
            <pc:sldMk cId="2305963296" sldId="304"/>
            <ac:spMk id="15" creationId="{011FEC3B-E514-4E21-B2CB-7903A73569E2}"/>
          </ac:spMkLst>
        </pc:spChg>
        <pc:graphicFrameChg chg="add mod">
          <ac:chgData name="Bhupen Sinha" userId="0085daec727eb4f5" providerId="LiveId" clId="{0740874A-495A-443E-8134-0A4DEF4E9FDB}" dt="2023-07-27T08:53:18.345" v="1010" actId="12100"/>
          <ac:graphicFrameMkLst>
            <pc:docMk/>
            <pc:sldMk cId="2305963296" sldId="304"/>
            <ac:graphicFrameMk id="12" creationId="{26AA974B-05EB-E883-52E5-971038126BA9}"/>
          </ac:graphicFrameMkLst>
        </pc:graphicFrameChg>
        <pc:picChg chg="add del mod">
          <ac:chgData name="Bhupen Sinha" userId="0085daec727eb4f5" providerId="LiveId" clId="{0740874A-495A-443E-8134-0A4DEF4E9FDB}" dt="2023-07-27T08:53:10.202" v="1008" actId="478"/>
          <ac:picMkLst>
            <pc:docMk/>
            <pc:sldMk cId="2305963296" sldId="304"/>
            <ac:picMk id="10" creationId="{5517A462-A181-9619-F688-9E2D2029E0B4}"/>
          </ac:picMkLst>
        </pc:picChg>
      </pc:sldChg>
      <pc:sldChg chg="addSp delSp modSp new mod modAnim">
        <pc:chgData name="Bhupen Sinha" userId="0085daec727eb4f5" providerId="LiveId" clId="{0740874A-495A-443E-8134-0A4DEF4E9FDB}" dt="2023-07-27T08:58:10.474" v="1052"/>
        <pc:sldMkLst>
          <pc:docMk/>
          <pc:sldMk cId="3329593332" sldId="305"/>
        </pc:sldMkLst>
        <pc:spChg chg="del mod">
          <ac:chgData name="Bhupen Sinha" userId="0085daec727eb4f5" providerId="LiveId" clId="{0740874A-495A-443E-8134-0A4DEF4E9FDB}" dt="2023-07-27T08:56:26.701" v="1030" actId="26606"/>
          <ac:spMkLst>
            <pc:docMk/>
            <pc:sldMk cId="3329593332" sldId="305"/>
            <ac:spMk id="2" creationId="{F44E827A-5F31-013E-5E3F-AEFB9A19814F}"/>
          </ac:spMkLst>
        </pc:spChg>
        <pc:spChg chg="mod">
          <ac:chgData name="Bhupen Sinha" userId="0085daec727eb4f5" providerId="LiveId" clId="{0740874A-495A-443E-8134-0A4DEF4E9FDB}" dt="2023-07-27T08:54:42.163" v="1019" actId="27636"/>
          <ac:spMkLst>
            <pc:docMk/>
            <pc:sldMk cId="3329593332" sldId="305"/>
            <ac:spMk id="3" creationId="{88443760-46E8-14EF-5507-15ED8932CDE3}"/>
          </ac:spMkLst>
        </pc:spChg>
        <pc:graphicFrameChg chg="add mod">
          <ac:chgData name="Bhupen Sinha" userId="0085daec727eb4f5" providerId="LiveId" clId="{0740874A-495A-443E-8134-0A4DEF4E9FDB}" dt="2023-07-27T08:57:38.203" v="1050" actId="20577"/>
          <ac:graphicFrameMkLst>
            <pc:docMk/>
            <pc:sldMk cId="3329593332" sldId="305"/>
            <ac:graphicFrameMk id="8" creationId="{3460FFD2-C82A-09DC-B2D8-F2C659C7E06F}"/>
          </ac:graphicFrameMkLst>
        </pc:graphicFrameChg>
      </pc:sldChg>
      <pc:sldChg chg="modSp new mod modAnim">
        <pc:chgData name="Bhupen Sinha" userId="0085daec727eb4f5" providerId="LiveId" clId="{0740874A-495A-443E-8134-0A4DEF4E9FDB}" dt="2023-07-27T09:01:03.866" v="1069" actId="6549"/>
        <pc:sldMkLst>
          <pc:docMk/>
          <pc:sldMk cId="2943428755" sldId="306"/>
        </pc:sldMkLst>
        <pc:spChg chg="mod">
          <ac:chgData name="Bhupen Sinha" userId="0085daec727eb4f5" providerId="LiveId" clId="{0740874A-495A-443E-8134-0A4DEF4E9FDB}" dt="2023-07-27T09:01:03.866" v="1069" actId="6549"/>
          <ac:spMkLst>
            <pc:docMk/>
            <pc:sldMk cId="2943428755" sldId="306"/>
            <ac:spMk id="2" creationId="{9507E8B4-50B4-9146-8154-75E095745A53}"/>
          </ac:spMkLst>
        </pc:spChg>
        <pc:spChg chg="mod">
          <ac:chgData name="Bhupen Sinha" userId="0085daec727eb4f5" providerId="LiveId" clId="{0740874A-495A-443E-8134-0A4DEF4E9FDB}" dt="2023-07-27T09:00:54.251" v="1060" actId="6549"/>
          <ac:spMkLst>
            <pc:docMk/>
            <pc:sldMk cId="2943428755" sldId="306"/>
            <ac:spMk id="3" creationId="{631B9272-138C-39E7-A59E-1D6DA9BD380F}"/>
          </ac:spMkLst>
        </pc:spChg>
      </pc:sldChg>
      <pc:sldChg chg="modSp new mod modAnim">
        <pc:chgData name="Bhupen Sinha" userId="0085daec727eb4f5" providerId="LiveId" clId="{0740874A-495A-443E-8134-0A4DEF4E9FDB}" dt="2023-07-27T09:02:27.722" v="1081"/>
        <pc:sldMkLst>
          <pc:docMk/>
          <pc:sldMk cId="62754029" sldId="307"/>
        </pc:sldMkLst>
        <pc:spChg chg="mod">
          <ac:chgData name="Bhupen Sinha" userId="0085daec727eb4f5" providerId="LiveId" clId="{0740874A-495A-443E-8134-0A4DEF4E9FDB}" dt="2023-07-27T09:01:59.331" v="1072" actId="21"/>
          <ac:spMkLst>
            <pc:docMk/>
            <pc:sldMk cId="62754029" sldId="307"/>
            <ac:spMk id="2" creationId="{C6D18320-F541-EAB2-C858-07BBE1F88BFB}"/>
          </ac:spMkLst>
        </pc:spChg>
        <pc:spChg chg="mod">
          <ac:chgData name="Bhupen Sinha" userId="0085daec727eb4f5" providerId="LiveId" clId="{0740874A-495A-443E-8134-0A4DEF4E9FDB}" dt="2023-07-27T09:02:07.259" v="1079" actId="27636"/>
          <ac:spMkLst>
            <pc:docMk/>
            <pc:sldMk cId="62754029" sldId="307"/>
            <ac:spMk id="3" creationId="{1766A6FC-E05C-4B9A-41C1-AA9C22F7F4C9}"/>
          </ac:spMkLst>
        </pc:spChg>
      </pc:sldChg>
      <pc:sldChg chg="modSp new del mod">
        <pc:chgData name="Bhupen Sinha" userId="0085daec727eb4f5" providerId="LiveId" clId="{0740874A-495A-443E-8134-0A4DEF4E9FDB}" dt="2023-07-27T09:18:17.279" v="1223" actId="47"/>
        <pc:sldMkLst>
          <pc:docMk/>
          <pc:sldMk cId="2803116256" sldId="308"/>
        </pc:sldMkLst>
        <pc:spChg chg="mod">
          <ac:chgData name="Bhupen Sinha" userId="0085daec727eb4f5" providerId="LiveId" clId="{0740874A-495A-443E-8134-0A4DEF4E9FDB}" dt="2023-07-27T09:06:59.733" v="1118" actId="15"/>
          <ac:spMkLst>
            <pc:docMk/>
            <pc:sldMk cId="2803116256" sldId="308"/>
            <ac:spMk id="2" creationId="{6F51D4AB-863F-41E9-918F-9CBB5C8B5178}"/>
          </ac:spMkLst>
        </pc:spChg>
        <pc:spChg chg="mod">
          <ac:chgData name="Bhupen Sinha" userId="0085daec727eb4f5" providerId="LiveId" clId="{0740874A-495A-443E-8134-0A4DEF4E9FDB}" dt="2023-07-27T09:04:46.236" v="1095" actId="27636"/>
          <ac:spMkLst>
            <pc:docMk/>
            <pc:sldMk cId="2803116256" sldId="308"/>
            <ac:spMk id="3" creationId="{D7AE4346-2564-AC33-3035-42A420B6EE09}"/>
          </ac:spMkLst>
        </pc:spChg>
      </pc:sldChg>
      <pc:sldChg chg="addSp delSp modSp add mod setBg modAnim">
        <pc:chgData name="Bhupen Sinha" userId="0085daec727eb4f5" providerId="LiveId" clId="{0740874A-495A-443E-8134-0A4DEF4E9FDB}" dt="2023-07-27T09:13:58.664" v="1193"/>
        <pc:sldMkLst>
          <pc:docMk/>
          <pc:sldMk cId="1528479636" sldId="309"/>
        </pc:sldMkLst>
        <pc:spChg chg="add del mod">
          <ac:chgData name="Bhupen Sinha" userId="0085daec727eb4f5" providerId="LiveId" clId="{0740874A-495A-443E-8134-0A4DEF4E9FDB}" dt="2023-07-27T09:10:01.426" v="1157" actId="26606"/>
          <ac:spMkLst>
            <pc:docMk/>
            <pc:sldMk cId="1528479636" sldId="309"/>
            <ac:spMk id="2" creationId="{6F51D4AB-863F-41E9-918F-9CBB5C8B5178}"/>
          </ac:spMkLst>
        </pc:spChg>
        <pc:spChg chg="mod">
          <ac:chgData name="Bhupen Sinha" userId="0085daec727eb4f5" providerId="LiveId" clId="{0740874A-495A-443E-8134-0A4DEF4E9FDB}" dt="2023-07-27T09:10:29.236" v="1159" actId="26606"/>
          <ac:spMkLst>
            <pc:docMk/>
            <pc:sldMk cId="1528479636" sldId="309"/>
            <ac:spMk id="3" creationId="{D7AE4346-2564-AC33-3035-42A420B6EE09}"/>
          </ac:spMkLst>
        </pc:spChg>
        <pc:spChg chg="mod ord">
          <ac:chgData name="Bhupen Sinha" userId="0085daec727eb4f5" providerId="LiveId" clId="{0740874A-495A-443E-8134-0A4DEF4E9FDB}" dt="2023-07-27T09:10:29.236" v="1159" actId="26606"/>
          <ac:spMkLst>
            <pc:docMk/>
            <pc:sldMk cId="1528479636" sldId="309"/>
            <ac:spMk id="4" creationId="{4E93108D-8D67-9847-A3C2-F0346562E526}"/>
          </ac:spMkLst>
        </pc:spChg>
        <pc:spChg chg="mod ord">
          <ac:chgData name="Bhupen Sinha" userId="0085daec727eb4f5" providerId="LiveId" clId="{0740874A-495A-443E-8134-0A4DEF4E9FDB}" dt="2023-07-27T09:10:29.236" v="1159" actId="26606"/>
          <ac:spMkLst>
            <pc:docMk/>
            <pc:sldMk cId="1528479636" sldId="309"/>
            <ac:spMk id="5" creationId="{CCEAD239-1C1F-0AE6-4BAA-5D74CF646B2D}"/>
          </ac:spMkLst>
        </pc:spChg>
        <pc:spChg chg="mod">
          <ac:chgData name="Bhupen Sinha" userId="0085daec727eb4f5" providerId="LiveId" clId="{0740874A-495A-443E-8134-0A4DEF4E9FDB}" dt="2023-07-27T09:10:29.236" v="1159" actId="26606"/>
          <ac:spMkLst>
            <pc:docMk/>
            <pc:sldMk cId="1528479636" sldId="309"/>
            <ac:spMk id="6" creationId="{0CC8401D-C787-F37C-EDE5-741783CEE563}"/>
          </ac:spMkLst>
        </pc:spChg>
        <pc:spChg chg="add del">
          <ac:chgData name="Bhupen Sinha" userId="0085daec727eb4f5" providerId="LiveId" clId="{0740874A-495A-443E-8134-0A4DEF4E9FDB}" dt="2023-07-27T09:08:35.059" v="1136" actId="26606"/>
          <ac:spMkLst>
            <pc:docMk/>
            <pc:sldMk cId="1528479636" sldId="309"/>
            <ac:spMk id="10" creationId="{93F0ADB5-A0B4-4B01-A8C4-FDC34CE22BD4}"/>
          </ac:spMkLst>
        </pc:spChg>
        <pc:spChg chg="add del">
          <ac:chgData name="Bhupen Sinha" userId="0085daec727eb4f5" providerId="LiveId" clId="{0740874A-495A-443E-8134-0A4DEF4E9FDB}" dt="2023-07-27T09:08:35.059" v="1136" actId="26606"/>
          <ac:spMkLst>
            <pc:docMk/>
            <pc:sldMk cId="1528479636" sldId="309"/>
            <ac:spMk id="11" creationId="{AA6D0FDE-0241-4C21-A720-A69475358235}"/>
          </ac:spMkLst>
        </pc:spChg>
        <pc:spChg chg="add del">
          <ac:chgData name="Bhupen Sinha" userId="0085daec727eb4f5" providerId="LiveId" clId="{0740874A-495A-443E-8134-0A4DEF4E9FDB}" dt="2023-07-27T09:10:01.399" v="1156" actId="26606"/>
          <ac:spMkLst>
            <pc:docMk/>
            <pc:sldMk cId="1528479636" sldId="309"/>
            <ac:spMk id="12" creationId="{0AF33C27-9C85-4B30-9AD7-879D48AFE4FF}"/>
          </ac:spMkLst>
        </pc:spChg>
        <pc:spChg chg="add del">
          <ac:chgData name="Bhupen Sinha" userId="0085daec727eb4f5" providerId="LiveId" clId="{0740874A-495A-443E-8134-0A4DEF4E9FDB}" dt="2023-07-27T09:08:17.848" v="1124" actId="26606"/>
          <ac:spMkLst>
            <pc:docMk/>
            <pc:sldMk cId="1528479636" sldId="309"/>
            <ac:spMk id="13" creationId="{25F64367-9171-455F-9283-AC21BC55AE65}"/>
          </ac:spMkLst>
        </pc:spChg>
        <pc:spChg chg="add del">
          <ac:chgData name="Bhupen Sinha" userId="0085daec727eb4f5" providerId="LiveId" clId="{0740874A-495A-443E-8134-0A4DEF4E9FDB}" dt="2023-07-27T09:10:01.399" v="1156" actId="26606"/>
          <ac:spMkLst>
            <pc:docMk/>
            <pc:sldMk cId="1528479636" sldId="309"/>
            <ac:spMk id="14" creationId="{6D5089DD-882D-4413-B8BF-4798BFD84A98}"/>
          </ac:spMkLst>
        </pc:spChg>
        <pc:spChg chg="add del">
          <ac:chgData name="Bhupen Sinha" userId="0085daec727eb4f5" providerId="LiveId" clId="{0740874A-495A-443E-8134-0A4DEF4E9FDB}" dt="2023-07-27T09:08:17.848" v="1124" actId="26606"/>
          <ac:spMkLst>
            <pc:docMk/>
            <pc:sldMk cId="1528479636" sldId="309"/>
            <ac:spMk id="15" creationId="{EC603A95-5798-4F9F-80E4-CF53F302AA42}"/>
          </ac:spMkLst>
        </pc:spChg>
        <pc:spChg chg="add del">
          <ac:chgData name="Bhupen Sinha" userId="0085daec727eb4f5" providerId="LiveId" clId="{0740874A-495A-443E-8134-0A4DEF4E9FDB}" dt="2023-07-27T09:08:17.848" v="1124" actId="26606"/>
          <ac:spMkLst>
            <pc:docMk/>
            <pc:sldMk cId="1528479636" sldId="309"/>
            <ac:spMk id="17" creationId="{884F012D-6CD6-46AF-A834-6B0CA93008D6}"/>
          </ac:spMkLst>
        </pc:spChg>
        <pc:spChg chg="add del mod">
          <ac:chgData name="Bhupen Sinha" userId="0085daec727eb4f5" providerId="LiveId" clId="{0740874A-495A-443E-8134-0A4DEF4E9FDB}" dt="2023-07-27T09:10:35.047" v="1161"/>
          <ac:spMkLst>
            <pc:docMk/>
            <pc:sldMk cId="1528479636" sldId="309"/>
            <ac:spMk id="18" creationId="{E979AB4A-8916-061A-E2F3-3C2EBA081DF8}"/>
          </ac:spMkLst>
        </pc:spChg>
        <pc:spChg chg="add del">
          <ac:chgData name="Bhupen Sinha" userId="0085daec727eb4f5" providerId="LiveId" clId="{0740874A-495A-443E-8134-0A4DEF4E9FDB}" dt="2023-07-27T09:10:29.236" v="1159" actId="26606"/>
          <ac:spMkLst>
            <pc:docMk/>
            <pc:sldMk cId="1528479636" sldId="309"/>
            <ac:spMk id="21" creationId="{93F0ADB5-A0B4-4B01-A8C4-FDC34CE22BD4}"/>
          </ac:spMkLst>
        </pc:spChg>
        <pc:spChg chg="add del">
          <ac:chgData name="Bhupen Sinha" userId="0085daec727eb4f5" providerId="LiveId" clId="{0740874A-495A-443E-8134-0A4DEF4E9FDB}" dt="2023-07-27T09:10:29.236" v="1159" actId="26606"/>
          <ac:spMkLst>
            <pc:docMk/>
            <pc:sldMk cId="1528479636" sldId="309"/>
            <ac:spMk id="23" creationId="{AA6D0FDE-0241-4C21-A720-A69475358235}"/>
          </ac:spMkLst>
        </pc:spChg>
        <pc:graphicFrameChg chg="add del mod modGraphic">
          <ac:chgData name="Bhupen Sinha" userId="0085daec727eb4f5" providerId="LiveId" clId="{0740874A-495A-443E-8134-0A4DEF4E9FDB}" dt="2023-07-27T09:09:28.611" v="1147" actId="26606"/>
          <ac:graphicFrameMkLst>
            <pc:docMk/>
            <pc:sldMk cId="1528479636" sldId="309"/>
            <ac:graphicFrameMk id="8" creationId="{4334D437-98D7-E666-03F2-C7B7E7E24991}"/>
          </ac:graphicFrameMkLst>
        </pc:graphicFrameChg>
        <pc:graphicFrameChg chg="add del">
          <ac:chgData name="Bhupen Sinha" userId="0085daec727eb4f5" providerId="LiveId" clId="{0740874A-495A-443E-8134-0A4DEF4E9FDB}" dt="2023-07-27T09:10:01.399" v="1156" actId="26606"/>
          <ac:graphicFrameMkLst>
            <pc:docMk/>
            <pc:sldMk cId="1528479636" sldId="309"/>
            <ac:graphicFrameMk id="9" creationId="{7B72D570-32DB-184C-51F3-F5676282A965}"/>
          </ac:graphicFrameMkLst>
        </pc:graphicFrameChg>
        <pc:graphicFrameChg chg="add del mod ord modGraphic">
          <ac:chgData name="Bhupen Sinha" userId="0085daec727eb4f5" providerId="LiveId" clId="{0740874A-495A-443E-8134-0A4DEF4E9FDB}" dt="2023-07-27T09:10:32.816" v="1160" actId="478"/>
          <ac:graphicFrameMkLst>
            <pc:docMk/>
            <pc:sldMk cId="1528479636" sldId="309"/>
            <ac:graphicFrameMk id="16" creationId="{D24A4ECE-9F2A-ECCF-AD3B-D2E966A84607}"/>
          </ac:graphicFrameMkLst>
        </pc:graphicFrameChg>
        <pc:graphicFrameChg chg="add mod modGraphic">
          <ac:chgData name="Bhupen Sinha" userId="0085daec727eb4f5" providerId="LiveId" clId="{0740874A-495A-443E-8134-0A4DEF4E9FDB}" dt="2023-07-27T09:13:32.491" v="1191" actId="12100"/>
          <ac:graphicFrameMkLst>
            <pc:docMk/>
            <pc:sldMk cId="1528479636" sldId="309"/>
            <ac:graphicFrameMk id="19" creationId="{2C3E2984-15F6-EB3E-7D44-D7A8F2E541D7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9:17:17.303" v="1222"/>
        <pc:sldMkLst>
          <pc:docMk/>
          <pc:sldMk cId="444773398" sldId="310"/>
        </pc:sldMkLst>
        <pc:spChg chg="add del mod">
          <ac:chgData name="Bhupen Sinha" userId="0085daec727eb4f5" providerId="LiveId" clId="{0740874A-495A-443E-8134-0A4DEF4E9FDB}" dt="2023-07-27T09:16:43.624" v="1217"/>
          <ac:spMkLst>
            <pc:docMk/>
            <pc:sldMk cId="444773398" sldId="310"/>
            <ac:spMk id="2" creationId="{D7EF7938-1546-527C-4AAB-33CCD74C7F09}"/>
          </ac:spMkLst>
        </pc:spChg>
        <pc:spChg chg="mod">
          <ac:chgData name="Bhupen Sinha" userId="0085daec727eb4f5" providerId="LiveId" clId="{0740874A-495A-443E-8134-0A4DEF4E9FDB}" dt="2023-07-27T09:16:37.067" v="1214" actId="26606"/>
          <ac:spMkLst>
            <pc:docMk/>
            <pc:sldMk cId="444773398" sldId="310"/>
            <ac:spMk id="3" creationId="{58217E8B-4CEA-98E1-D97F-1F55B313767E}"/>
          </ac:spMkLst>
        </pc:spChg>
        <pc:spChg chg="mod">
          <ac:chgData name="Bhupen Sinha" userId="0085daec727eb4f5" providerId="LiveId" clId="{0740874A-495A-443E-8134-0A4DEF4E9FDB}" dt="2023-07-27T09:16:37.067" v="1214" actId="26606"/>
          <ac:spMkLst>
            <pc:docMk/>
            <pc:sldMk cId="444773398" sldId="310"/>
            <ac:spMk id="4" creationId="{4A79EA49-57F8-EF59-283C-5D599092D779}"/>
          </ac:spMkLst>
        </pc:spChg>
        <pc:spChg chg="mod">
          <ac:chgData name="Bhupen Sinha" userId="0085daec727eb4f5" providerId="LiveId" clId="{0740874A-495A-443E-8134-0A4DEF4E9FDB}" dt="2023-07-27T09:16:37.067" v="1214" actId="26606"/>
          <ac:spMkLst>
            <pc:docMk/>
            <pc:sldMk cId="444773398" sldId="310"/>
            <ac:spMk id="5" creationId="{D3FCAA47-B01F-0066-0A96-214852FE84B1}"/>
          </ac:spMkLst>
        </pc:spChg>
        <pc:spChg chg="mod">
          <ac:chgData name="Bhupen Sinha" userId="0085daec727eb4f5" providerId="LiveId" clId="{0740874A-495A-443E-8134-0A4DEF4E9FDB}" dt="2023-07-27T09:16:37.067" v="1214" actId="26606"/>
          <ac:spMkLst>
            <pc:docMk/>
            <pc:sldMk cId="444773398" sldId="310"/>
            <ac:spMk id="6" creationId="{61667A72-EDF3-ADD8-0256-061DAA1C4F15}"/>
          </ac:spMkLst>
        </pc:spChg>
        <pc:spChg chg="add del">
          <ac:chgData name="Bhupen Sinha" userId="0085daec727eb4f5" providerId="LiveId" clId="{0740874A-495A-443E-8134-0A4DEF4E9FDB}" dt="2023-07-27T09:16:37.067" v="1214" actId="26606"/>
          <ac:spMkLst>
            <pc:docMk/>
            <pc:sldMk cId="444773398" sldId="310"/>
            <ac:spMk id="12" creationId="{93F0ADB5-A0B4-4B01-A8C4-FDC34CE22BD4}"/>
          </ac:spMkLst>
        </pc:spChg>
        <pc:spChg chg="add del">
          <ac:chgData name="Bhupen Sinha" userId="0085daec727eb4f5" providerId="LiveId" clId="{0740874A-495A-443E-8134-0A4DEF4E9FDB}" dt="2023-07-27T09:16:37.067" v="1214" actId="26606"/>
          <ac:spMkLst>
            <pc:docMk/>
            <pc:sldMk cId="444773398" sldId="310"/>
            <ac:spMk id="14" creationId="{AA6D0FDE-0241-4C21-A720-A69475358235}"/>
          </ac:spMkLst>
        </pc:spChg>
        <pc:graphicFrameChg chg="add mod">
          <ac:chgData name="Bhupen Sinha" userId="0085daec727eb4f5" providerId="LiveId" clId="{0740874A-495A-443E-8134-0A4DEF4E9FDB}" dt="2023-07-27T09:16:59.673" v="1220" actId="12100"/>
          <ac:graphicFrameMkLst>
            <pc:docMk/>
            <pc:sldMk cId="444773398" sldId="310"/>
            <ac:graphicFrameMk id="7" creationId="{BFE0E84B-CBD1-7DD5-CBEE-54F9AFEB879E}"/>
          </ac:graphicFrameMkLst>
        </pc:graphicFrameChg>
        <pc:graphicFrameChg chg="add del">
          <ac:chgData name="Bhupen Sinha" userId="0085daec727eb4f5" providerId="LiveId" clId="{0740874A-495A-443E-8134-0A4DEF4E9FDB}" dt="2023-07-27T09:16:37.067" v="1214" actId="26606"/>
          <ac:graphicFrameMkLst>
            <pc:docMk/>
            <pc:sldMk cId="444773398" sldId="310"/>
            <ac:graphicFrameMk id="8" creationId="{A6C287A5-BF4A-9101-AE34-5971A19B5657}"/>
          </ac:graphicFrameMkLst>
        </pc:graphicFrameChg>
      </pc:sldChg>
      <pc:sldChg chg="addSp delSp modSp new mod">
        <pc:chgData name="Bhupen Sinha" userId="0085daec727eb4f5" providerId="LiveId" clId="{0740874A-495A-443E-8134-0A4DEF4E9FDB}" dt="2023-07-27T09:23:34.475" v="1253" actId="115"/>
        <pc:sldMkLst>
          <pc:docMk/>
          <pc:sldMk cId="998948381" sldId="311"/>
        </pc:sldMkLst>
        <pc:spChg chg="del mod">
          <ac:chgData name="Bhupen Sinha" userId="0085daec727eb4f5" providerId="LiveId" clId="{0740874A-495A-443E-8134-0A4DEF4E9FDB}" dt="2023-07-27T09:19:36.852" v="1231" actId="478"/>
          <ac:spMkLst>
            <pc:docMk/>
            <pc:sldMk cId="998948381" sldId="311"/>
            <ac:spMk id="2" creationId="{1824D341-3DF4-CDFD-819B-B55316D09068}"/>
          </ac:spMkLst>
        </pc:spChg>
        <pc:spChg chg="mod">
          <ac:chgData name="Bhupen Sinha" userId="0085daec727eb4f5" providerId="LiveId" clId="{0740874A-495A-443E-8134-0A4DEF4E9FDB}" dt="2023-07-27T09:18:28.986" v="1228" actId="27636"/>
          <ac:spMkLst>
            <pc:docMk/>
            <pc:sldMk cId="998948381" sldId="311"/>
            <ac:spMk id="3" creationId="{36DF88E7-8D98-1844-4AAC-7683ECD67ECA}"/>
          </ac:spMkLst>
        </pc:spChg>
        <pc:spChg chg="add del mod">
          <ac:chgData name="Bhupen Sinha" userId="0085daec727eb4f5" providerId="LiveId" clId="{0740874A-495A-443E-8134-0A4DEF4E9FDB}" dt="2023-07-27T09:20:19.547" v="1235" actId="478"/>
          <ac:spMkLst>
            <pc:docMk/>
            <pc:sldMk cId="998948381" sldId="311"/>
            <ac:spMk id="8" creationId="{AF5FEC76-165B-CD97-C7A5-74F1C279A3B2}"/>
          </ac:spMkLst>
        </pc:spChg>
        <pc:graphicFrameChg chg="add mod modGraphic">
          <ac:chgData name="Bhupen Sinha" userId="0085daec727eb4f5" providerId="LiveId" clId="{0740874A-495A-443E-8134-0A4DEF4E9FDB}" dt="2023-07-27T09:23:34.475" v="1253" actId="115"/>
          <ac:graphicFrameMkLst>
            <pc:docMk/>
            <pc:sldMk cId="998948381" sldId="311"/>
            <ac:graphicFrameMk id="9" creationId="{8A34428B-13D0-7656-A223-8BC610809660}"/>
          </ac:graphicFrameMkLst>
        </pc:graphicFrameChg>
      </pc:sldChg>
      <pc:sldChg chg="addSp delSp modSp new mod">
        <pc:chgData name="Bhupen Sinha" userId="0085daec727eb4f5" providerId="LiveId" clId="{0740874A-495A-443E-8134-0A4DEF4E9FDB}" dt="2023-07-27T09:26:13.197" v="1284" actId="20577"/>
        <pc:sldMkLst>
          <pc:docMk/>
          <pc:sldMk cId="2923276164" sldId="312"/>
        </pc:sldMkLst>
        <pc:spChg chg="del">
          <ac:chgData name="Bhupen Sinha" userId="0085daec727eb4f5" providerId="LiveId" clId="{0740874A-495A-443E-8134-0A4DEF4E9FDB}" dt="2023-07-27T09:24:35.226" v="1255"/>
          <ac:spMkLst>
            <pc:docMk/>
            <pc:sldMk cId="2923276164" sldId="312"/>
            <ac:spMk id="2" creationId="{6983B702-3931-00A1-3AB6-212B98CC485F}"/>
          </ac:spMkLst>
        </pc:spChg>
        <pc:spChg chg="mod">
          <ac:chgData name="Bhupen Sinha" userId="0085daec727eb4f5" providerId="LiveId" clId="{0740874A-495A-443E-8134-0A4DEF4E9FDB}" dt="2023-07-27T09:26:13.197" v="1284" actId="20577"/>
          <ac:spMkLst>
            <pc:docMk/>
            <pc:sldMk cId="2923276164" sldId="312"/>
            <ac:spMk id="3" creationId="{271B18C1-22D5-D2C4-7F28-B351E84A5547}"/>
          </ac:spMkLst>
        </pc:spChg>
        <pc:graphicFrameChg chg="add mod modGraphic">
          <ac:chgData name="Bhupen Sinha" userId="0085daec727eb4f5" providerId="LiveId" clId="{0740874A-495A-443E-8134-0A4DEF4E9FDB}" dt="2023-07-27T09:25:58.836" v="1268" actId="20577"/>
          <ac:graphicFrameMkLst>
            <pc:docMk/>
            <pc:sldMk cId="2923276164" sldId="312"/>
            <ac:graphicFrameMk id="7" creationId="{4709C979-6265-C228-8D2B-F61A32C8A0FA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9:29:24.339" v="1335"/>
        <pc:sldMkLst>
          <pc:docMk/>
          <pc:sldMk cId="2896360467" sldId="313"/>
        </pc:sldMkLst>
        <pc:spChg chg="del mod">
          <ac:chgData name="Bhupen Sinha" userId="0085daec727eb4f5" providerId="LiveId" clId="{0740874A-495A-443E-8134-0A4DEF4E9FDB}" dt="2023-07-27T09:27:41.449" v="1320" actId="26606"/>
          <ac:spMkLst>
            <pc:docMk/>
            <pc:sldMk cId="2896360467" sldId="313"/>
            <ac:spMk id="2" creationId="{D807E45D-C694-750A-B56F-4B31B46B9FCB}"/>
          </ac:spMkLst>
        </pc:spChg>
        <pc:spChg chg="mod">
          <ac:chgData name="Bhupen Sinha" userId="0085daec727eb4f5" providerId="LiveId" clId="{0740874A-495A-443E-8134-0A4DEF4E9FDB}" dt="2023-07-27T09:28:10.770" v="1322" actId="26606"/>
          <ac:spMkLst>
            <pc:docMk/>
            <pc:sldMk cId="2896360467" sldId="313"/>
            <ac:spMk id="3" creationId="{9900981A-2370-2C60-AF79-DC60962DBA33}"/>
          </ac:spMkLst>
        </pc:spChg>
        <pc:spChg chg="mod ord">
          <ac:chgData name="Bhupen Sinha" userId="0085daec727eb4f5" providerId="LiveId" clId="{0740874A-495A-443E-8134-0A4DEF4E9FDB}" dt="2023-07-27T09:28:10.770" v="1322" actId="26606"/>
          <ac:spMkLst>
            <pc:docMk/>
            <pc:sldMk cId="2896360467" sldId="313"/>
            <ac:spMk id="4" creationId="{8CCCE1EC-245B-F3D1-B0CA-0FFE535514CF}"/>
          </ac:spMkLst>
        </pc:spChg>
        <pc:spChg chg="mod">
          <ac:chgData name="Bhupen Sinha" userId="0085daec727eb4f5" providerId="LiveId" clId="{0740874A-495A-443E-8134-0A4DEF4E9FDB}" dt="2023-07-27T09:28:10.770" v="1322" actId="26606"/>
          <ac:spMkLst>
            <pc:docMk/>
            <pc:sldMk cId="2896360467" sldId="313"/>
            <ac:spMk id="5" creationId="{B815C3ED-C0E8-3131-AAFC-60B9A57BBC59}"/>
          </ac:spMkLst>
        </pc:spChg>
        <pc:spChg chg="mod">
          <ac:chgData name="Bhupen Sinha" userId="0085daec727eb4f5" providerId="LiveId" clId="{0740874A-495A-443E-8134-0A4DEF4E9FDB}" dt="2023-07-27T09:28:10.770" v="1322" actId="26606"/>
          <ac:spMkLst>
            <pc:docMk/>
            <pc:sldMk cId="2896360467" sldId="313"/>
            <ac:spMk id="6" creationId="{EAC70266-7908-1DA8-FDF2-B51615FE4410}"/>
          </ac:spMkLst>
        </pc:spChg>
        <pc:spChg chg="add del mod">
          <ac:chgData name="Bhupen Sinha" userId="0085daec727eb4f5" providerId="LiveId" clId="{0740874A-495A-443E-8134-0A4DEF4E9FDB}" dt="2023-07-27T09:28:20.414" v="1324"/>
          <ac:spMkLst>
            <pc:docMk/>
            <pc:sldMk cId="2896360467" sldId="313"/>
            <ac:spMk id="9" creationId="{5E64A41C-3CC4-AA30-7CF3-0A91F8033ACF}"/>
          </ac:spMkLst>
        </pc:spChg>
        <pc:graphicFrameChg chg="add del mod ord modGraphic">
          <ac:chgData name="Bhupen Sinha" userId="0085daec727eb4f5" providerId="LiveId" clId="{0740874A-495A-443E-8134-0A4DEF4E9FDB}" dt="2023-07-27T09:28:18.075" v="1323" actId="478"/>
          <ac:graphicFrameMkLst>
            <pc:docMk/>
            <pc:sldMk cId="2896360467" sldId="313"/>
            <ac:graphicFrameMk id="8" creationId="{2319ABC7-7F16-4B74-5D42-ABF7B9EAFCFF}"/>
          </ac:graphicFrameMkLst>
        </pc:graphicFrameChg>
        <pc:graphicFrameChg chg="add mod modGraphic">
          <ac:chgData name="Bhupen Sinha" userId="0085daec727eb4f5" providerId="LiveId" clId="{0740874A-495A-443E-8134-0A4DEF4E9FDB}" dt="2023-07-27T09:29:09.643" v="1333" actId="207"/>
          <ac:graphicFrameMkLst>
            <pc:docMk/>
            <pc:sldMk cId="2896360467" sldId="313"/>
            <ac:graphicFrameMk id="10" creationId="{34FC39F3-2C8D-DF07-D2CE-E0687F61B88E}"/>
          </ac:graphicFrameMkLst>
        </pc:graphicFrameChg>
      </pc:sldChg>
      <pc:sldChg chg="addSp delSp modSp new mod">
        <pc:chgData name="Bhupen Sinha" userId="0085daec727eb4f5" providerId="LiveId" clId="{0740874A-495A-443E-8134-0A4DEF4E9FDB}" dt="2023-07-27T09:31:38.122" v="1368"/>
        <pc:sldMkLst>
          <pc:docMk/>
          <pc:sldMk cId="261499714" sldId="314"/>
        </pc:sldMkLst>
        <pc:spChg chg="del mod">
          <ac:chgData name="Bhupen Sinha" userId="0085daec727eb4f5" providerId="LiveId" clId="{0740874A-495A-443E-8134-0A4DEF4E9FDB}" dt="2023-07-27T09:30:56.230" v="1366" actId="26606"/>
          <ac:spMkLst>
            <pc:docMk/>
            <pc:sldMk cId="261499714" sldId="314"/>
            <ac:spMk id="2" creationId="{FE82A4A2-102F-D25C-365D-DE40383D321D}"/>
          </ac:spMkLst>
        </pc:spChg>
        <pc:spChg chg="mod">
          <ac:chgData name="Bhupen Sinha" userId="0085daec727eb4f5" providerId="LiveId" clId="{0740874A-495A-443E-8134-0A4DEF4E9FDB}" dt="2023-07-27T09:30:29.263" v="1365" actId="20577"/>
          <ac:spMkLst>
            <pc:docMk/>
            <pc:sldMk cId="261499714" sldId="314"/>
            <ac:spMk id="3" creationId="{8ABD3301-E18F-F4A4-66A7-AB541C8CA9C5}"/>
          </ac:spMkLst>
        </pc:spChg>
        <pc:graphicFrameChg chg="add mod">
          <ac:chgData name="Bhupen Sinha" userId="0085daec727eb4f5" providerId="LiveId" clId="{0740874A-495A-443E-8134-0A4DEF4E9FDB}" dt="2023-07-27T09:31:38.122" v="1368"/>
          <ac:graphicFrameMkLst>
            <pc:docMk/>
            <pc:sldMk cId="261499714" sldId="314"/>
            <ac:graphicFrameMk id="8" creationId="{568BA18B-47D6-5D29-04F0-E6BFA81A6FA7}"/>
          </ac:graphicFrameMkLst>
        </pc:graphicFrameChg>
      </pc:sldChg>
      <pc:sldChg chg="addSp delSp modSp new mod setBg">
        <pc:chgData name="Bhupen Sinha" userId="0085daec727eb4f5" providerId="LiveId" clId="{0740874A-495A-443E-8134-0A4DEF4E9FDB}" dt="2023-07-27T09:34:15.508" v="1388" actId="113"/>
        <pc:sldMkLst>
          <pc:docMk/>
          <pc:sldMk cId="1838326909" sldId="315"/>
        </pc:sldMkLst>
        <pc:spChg chg="del mod">
          <ac:chgData name="Bhupen Sinha" userId="0085daec727eb4f5" providerId="LiveId" clId="{0740874A-495A-443E-8134-0A4DEF4E9FDB}" dt="2023-07-27T09:33:16.081" v="1376" actId="26606"/>
          <ac:spMkLst>
            <pc:docMk/>
            <pc:sldMk cId="1838326909" sldId="315"/>
            <ac:spMk id="2" creationId="{821FD0C4-C71E-E387-A973-691CB1BB40F0}"/>
          </ac:spMkLst>
        </pc:spChg>
        <pc:spChg chg="mod">
          <ac:chgData name="Bhupen Sinha" userId="0085daec727eb4f5" providerId="LiveId" clId="{0740874A-495A-443E-8134-0A4DEF4E9FDB}" dt="2023-07-27T09:33:51.234" v="1382" actId="26606"/>
          <ac:spMkLst>
            <pc:docMk/>
            <pc:sldMk cId="1838326909" sldId="315"/>
            <ac:spMk id="3" creationId="{169158F7-1AD6-170B-2245-36BC07444E54}"/>
          </ac:spMkLst>
        </pc:spChg>
        <pc:spChg chg="mod ord">
          <ac:chgData name="Bhupen Sinha" userId="0085daec727eb4f5" providerId="LiveId" clId="{0740874A-495A-443E-8134-0A4DEF4E9FDB}" dt="2023-07-27T09:33:51.234" v="1382" actId="26606"/>
          <ac:spMkLst>
            <pc:docMk/>
            <pc:sldMk cId="1838326909" sldId="315"/>
            <ac:spMk id="4" creationId="{6FD91609-5E45-B225-EF55-A978EA9DB869}"/>
          </ac:spMkLst>
        </pc:spChg>
        <pc:spChg chg="mod">
          <ac:chgData name="Bhupen Sinha" userId="0085daec727eb4f5" providerId="LiveId" clId="{0740874A-495A-443E-8134-0A4DEF4E9FDB}" dt="2023-07-27T09:33:51.234" v="1382" actId="26606"/>
          <ac:spMkLst>
            <pc:docMk/>
            <pc:sldMk cId="1838326909" sldId="315"/>
            <ac:spMk id="5" creationId="{4B02D221-D03E-9156-3F8B-825C2C124D8F}"/>
          </ac:spMkLst>
        </pc:spChg>
        <pc:spChg chg="mod">
          <ac:chgData name="Bhupen Sinha" userId="0085daec727eb4f5" providerId="LiveId" clId="{0740874A-495A-443E-8134-0A4DEF4E9FDB}" dt="2023-07-27T09:33:51.234" v="1382" actId="26606"/>
          <ac:spMkLst>
            <pc:docMk/>
            <pc:sldMk cId="1838326909" sldId="315"/>
            <ac:spMk id="6" creationId="{AB6D4916-A0C7-9731-5DEE-4436FA004C22}"/>
          </ac:spMkLst>
        </pc:spChg>
        <pc:spChg chg="add del mod">
          <ac:chgData name="Bhupen Sinha" userId="0085daec727eb4f5" providerId="LiveId" clId="{0740874A-495A-443E-8134-0A4DEF4E9FDB}" dt="2023-07-27T09:33:56.554" v="1384"/>
          <ac:spMkLst>
            <pc:docMk/>
            <pc:sldMk cId="1838326909" sldId="315"/>
            <ac:spMk id="9" creationId="{A9639F2B-274C-D8F2-5BCE-56C2D7996AF5}"/>
          </ac:spMkLst>
        </pc:spChg>
        <pc:spChg chg="add del">
          <ac:chgData name="Bhupen Sinha" userId="0085daec727eb4f5" providerId="LiveId" clId="{0740874A-495A-443E-8134-0A4DEF4E9FDB}" dt="2023-07-27T09:33:28.735" v="1378" actId="26606"/>
          <ac:spMkLst>
            <pc:docMk/>
            <pc:sldMk cId="1838326909" sldId="315"/>
            <ac:spMk id="13" creationId="{693EE12E-D662-458A-9649-6896B78BD837}"/>
          </ac:spMkLst>
        </pc:spChg>
        <pc:spChg chg="add del">
          <ac:chgData name="Bhupen Sinha" userId="0085daec727eb4f5" providerId="LiveId" clId="{0740874A-495A-443E-8134-0A4DEF4E9FDB}" dt="2023-07-27T09:33:28.735" v="1378" actId="26606"/>
          <ac:spMkLst>
            <pc:docMk/>
            <pc:sldMk cId="1838326909" sldId="315"/>
            <ac:spMk id="15" creationId="{593F86F6-2BCD-4875-B995-9F76838F1C4F}"/>
          </ac:spMkLst>
        </pc:spChg>
        <pc:graphicFrameChg chg="add del mod ord modGraphic">
          <ac:chgData name="Bhupen Sinha" userId="0085daec727eb4f5" providerId="LiveId" clId="{0740874A-495A-443E-8134-0A4DEF4E9FDB}" dt="2023-07-27T09:33:54.694" v="1383" actId="478"/>
          <ac:graphicFrameMkLst>
            <pc:docMk/>
            <pc:sldMk cId="1838326909" sldId="315"/>
            <ac:graphicFrameMk id="8" creationId="{266C80A8-6EA2-5B0E-E336-BD95CCDD8CD4}"/>
          </ac:graphicFrameMkLst>
        </pc:graphicFrameChg>
        <pc:graphicFrameChg chg="add mod">
          <ac:chgData name="Bhupen Sinha" userId="0085daec727eb4f5" providerId="LiveId" clId="{0740874A-495A-443E-8134-0A4DEF4E9FDB}" dt="2023-07-27T09:34:15.508" v="1388" actId="113"/>
          <ac:graphicFrameMkLst>
            <pc:docMk/>
            <pc:sldMk cId="1838326909" sldId="315"/>
            <ac:graphicFrameMk id="10" creationId="{47D142F0-4856-D50E-7A70-172FE4F505AD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9:38:50.221" v="1419"/>
        <pc:sldMkLst>
          <pc:docMk/>
          <pc:sldMk cId="1315968934" sldId="316"/>
        </pc:sldMkLst>
        <pc:spChg chg="add del mod">
          <ac:chgData name="Bhupen Sinha" userId="0085daec727eb4f5" providerId="LiveId" clId="{0740874A-495A-443E-8134-0A4DEF4E9FDB}" dt="2023-07-27T09:35:20.408" v="1397"/>
          <ac:spMkLst>
            <pc:docMk/>
            <pc:sldMk cId="1315968934" sldId="316"/>
            <ac:spMk id="2" creationId="{CEA4C124-6ECB-BC3C-044B-0BF165A85A5C}"/>
          </ac:spMkLst>
        </pc:spChg>
        <pc:spChg chg="mod">
          <ac:chgData name="Bhupen Sinha" userId="0085daec727eb4f5" providerId="LiveId" clId="{0740874A-495A-443E-8134-0A4DEF4E9FDB}" dt="2023-07-27T09:35:28.740" v="1398"/>
          <ac:spMkLst>
            <pc:docMk/>
            <pc:sldMk cId="1315968934" sldId="316"/>
            <ac:spMk id="3" creationId="{866DE714-784C-253D-DD81-0460F2D8D331}"/>
          </ac:spMkLst>
        </pc:spChg>
        <pc:spChg chg="mod ord">
          <ac:chgData name="Bhupen Sinha" userId="0085daec727eb4f5" providerId="LiveId" clId="{0740874A-495A-443E-8134-0A4DEF4E9FDB}" dt="2023-07-27T09:35:14.810" v="1395" actId="26606"/>
          <ac:spMkLst>
            <pc:docMk/>
            <pc:sldMk cId="1315968934" sldId="316"/>
            <ac:spMk id="4" creationId="{766A9A18-BD41-C1B5-4F71-178B521DD13F}"/>
          </ac:spMkLst>
        </pc:spChg>
        <pc:spChg chg="mod">
          <ac:chgData name="Bhupen Sinha" userId="0085daec727eb4f5" providerId="LiveId" clId="{0740874A-495A-443E-8134-0A4DEF4E9FDB}" dt="2023-07-27T09:35:14.810" v="1395" actId="26606"/>
          <ac:spMkLst>
            <pc:docMk/>
            <pc:sldMk cId="1315968934" sldId="316"/>
            <ac:spMk id="5" creationId="{8394BD2C-A624-E847-E7AD-C3F0FC8D55DF}"/>
          </ac:spMkLst>
        </pc:spChg>
        <pc:spChg chg="mod">
          <ac:chgData name="Bhupen Sinha" userId="0085daec727eb4f5" providerId="LiveId" clId="{0740874A-495A-443E-8134-0A4DEF4E9FDB}" dt="2023-07-27T09:35:14.810" v="1395" actId="26606"/>
          <ac:spMkLst>
            <pc:docMk/>
            <pc:sldMk cId="1315968934" sldId="316"/>
            <ac:spMk id="6" creationId="{E2896049-7EA9-75DD-0150-0E1F3F4C4A42}"/>
          </ac:spMkLst>
        </pc:spChg>
        <pc:spChg chg="add del mod">
          <ac:chgData name="Bhupen Sinha" userId="0085daec727eb4f5" providerId="LiveId" clId="{0740874A-495A-443E-8134-0A4DEF4E9FDB}" dt="2023-07-27T09:34:51.808" v="1391"/>
          <ac:spMkLst>
            <pc:docMk/>
            <pc:sldMk cId="1315968934" sldId="316"/>
            <ac:spMk id="7" creationId="{A04C9603-22C5-8C9E-CE89-7B22F6C82C4C}"/>
          </ac:spMkLst>
        </pc:spChg>
        <pc:graphicFrameChg chg="add del">
          <ac:chgData name="Bhupen Sinha" userId="0085daec727eb4f5" providerId="LiveId" clId="{0740874A-495A-443E-8134-0A4DEF4E9FDB}" dt="2023-07-27T09:35:14.810" v="1395" actId="26606"/>
          <ac:graphicFrameMkLst>
            <pc:docMk/>
            <pc:sldMk cId="1315968934" sldId="316"/>
            <ac:graphicFrameMk id="8" creationId="{0346B42F-4F3A-8BA9-C353-F605C175F63A}"/>
          </ac:graphicFrameMkLst>
        </pc:graphicFrameChg>
        <pc:graphicFrameChg chg="add mod modGraphic">
          <ac:chgData name="Bhupen Sinha" userId="0085daec727eb4f5" providerId="LiveId" clId="{0740874A-495A-443E-8134-0A4DEF4E9FDB}" dt="2023-07-27T09:38:36.502" v="1417" actId="14100"/>
          <ac:graphicFrameMkLst>
            <pc:docMk/>
            <pc:sldMk cId="1315968934" sldId="316"/>
            <ac:graphicFrameMk id="9" creationId="{7CB27813-B4FD-E520-8E97-465F924D6BCB}"/>
          </ac:graphicFrameMkLst>
        </pc:graphicFrameChg>
      </pc:sldChg>
      <pc:sldChg chg="addSp delSp modSp new mod setBg modAnim">
        <pc:chgData name="Bhupen Sinha" userId="0085daec727eb4f5" providerId="LiveId" clId="{0740874A-495A-443E-8134-0A4DEF4E9FDB}" dt="2023-07-27T09:44:22.243" v="1492"/>
        <pc:sldMkLst>
          <pc:docMk/>
          <pc:sldMk cId="1300596034" sldId="317"/>
        </pc:sldMkLst>
        <pc:spChg chg="del mod ord">
          <ac:chgData name="Bhupen Sinha" userId="0085daec727eb4f5" providerId="LiveId" clId="{0740874A-495A-443E-8134-0A4DEF4E9FDB}" dt="2023-07-27T09:43:43.256" v="1484" actId="478"/>
          <ac:spMkLst>
            <pc:docMk/>
            <pc:sldMk cId="1300596034" sldId="317"/>
            <ac:spMk id="2" creationId="{86ABF4AE-4908-64C5-A84A-AF3A8BCD5ED6}"/>
          </ac:spMkLst>
        </pc:spChg>
        <pc:spChg chg="mod">
          <ac:chgData name="Bhupen Sinha" userId="0085daec727eb4f5" providerId="LiveId" clId="{0740874A-495A-443E-8134-0A4DEF4E9FDB}" dt="2023-07-27T09:43:27.054" v="1481" actId="26606"/>
          <ac:spMkLst>
            <pc:docMk/>
            <pc:sldMk cId="1300596034" sldId="317"/>
            <ac:spMk id="3" creationId="{42A28613-5B45-B65A-EE02-B05432D15AA9}"/>
          </ac:spMkLst>
        </pc:spChg>
        <pc:spChg chg="mod ord">
          <ac:chgData name="Bhupen Sinha" userId="0085daec727eb4f5" providerId="LiveId" clId="{0740874A-495A-443E-8134-0A4DEF4E9FDB}" dt="2023-07-27T09:43:27.054" v="1481" actId="26606"/>
          <ac:spMkLst>
            <pc:docMk/>
            <pc:sldMk cId="1300596034" sldId="317"/>
            <ac:spMk id="4" creationId="{E13F7E75-FDFD-0517-E3FC-9754B6399176}"/>
          </ac:spMkLst>
        </pc:spChg>
        <pc:spChg chg="mod">
          <ac:chgData name="Bhupen Sinha" userId="0085daec727eb4f5" providerId="LiveId" clId="{0740874A-495A-443E-8134-0A4DEF4E9FDB}" dt="2023-07-27T09:43:27.054" v="1481" actId="26606"/>
          <ac:spMkLst>
            <pc:docMk/>
            <pc:sldMk cId="1300596034" sldId="317"/>
            <ac:spMk id="5" creationId="{A047C715-9A8F-BD50-50E2-B8F3BE6E7917}"/>
          </ac:spMkLst>
        </pc:spChg>
        <pc:spChg chg="mod">
          <ac:chgData name="Bhupen Sinha" userId="0085daec727eb4f5" providerId="LiveId" clId="{0740874A-495A-443E-8134-0A4DEF4E9FDB}" dt="2023-07-27T09:43:27.054" v="1481" actId="26606"/>
          <ac:spMkLst>
            <pc:docMk/>
            <pc:sldMk cId="1300596034" sldId="317"/>
            <ac:spMk id="6" creationId="{C5EA7915-3AFA-48AE-BF66-FFDA7CACBCA7}"/>
          </ac:spMkLst>
        </pc:spChg>
        <pc:spChg chg="add mod">
          <ac:chgData name="Bhupen Sinha" userId="0085daec727eb4f5" providerId="LiveId" clId="{0740874A-495A-443E-8134-0A4DEF4E9FDB}" dt="2023-07-27T09:44:03.301" v="1489" actId="113"/>
          <ac:spMkLst>
            <pc:docMk/>
            <pc:sldMk cId="1300596034" sldId="317"/>
            <ac:spMk id="8" creationId="{04B94A4C-FCCF-4E43-42FD-4E9460AF9862}"/>
          </ac:spMkLst>
        </pc:spChg>
        <pc:picChg chg="add mod">
          <ac:chgData name="Bhupen Sinha" userId="0085daec727eb4f5" providerId="LiveId" clId="{0740874A-495A-443E-8134-0A4DEF4E9FDB}" dt="2023-07-27T09:43:47.898" v="1485" actId="1076"/>
          <ac:picMkLst>
            <pc:docMk/>
            <pc:sldMk cId="1300596034" sldId="317"/>
            <ac:picMk id="7" creationId="{42646211-159E-7FD7-9F72-0CC54C23108E}"/>
          </ac:picMkLst>
        </pc:picChg>
        <pc:picChg chg="add del mod">
          <ac:chgData name="Bhupen Sinha" userId="0085daec727eb4f5" providerId="LiveId" clId="{0740874A-495A-443E-8134-0A4DEF4E9FDB}" dt="2023-07-27T09:43:27.054" v="1481" actId="26606"/>
          <ac:picMkLst>
            <pc:docMk/>
            <pc:sldMk cId="1300596034" sldId="317"/>
            <ac:picMk id="10" creationId="{C497A539-B6EB-3811-4926-EF249088E0A8}"/>
          </ac:picMkLst>
        </pc:picChg>
      </pc:sldChg>
      <pc:sldChg chg="addSp delSp modSp new mod modAnim">
        <pc:chgData name="Bhupen Sinha" userId="0085daec727eb4f5" providerId="LiveId" clId="{0740874A-495A-443E-8134-0A4DEF4E9FDB}" dt="2023-07-27T09:49:52.922" v="1527"/>
        <pc:sldMkLst>
          <pc:docMk/>
          <pc:sldMk cId="2567932436" sldId="318"/>
        </pc:sldMkLst>
        <pc:spChg chg="del mod">
          <ac:chgData name="Bhupen Sinha" userId="0085daec727eb4f5" providerId="LiveId" clId="{0740874A-495A-443E-8134-0A4DEF4E9FDB}" dt="2023-07-27T09:48:45.918" v="1518" actId="26606"/>
          <ac:spMkLst>
            <pc:docMk/>
            <pc:sldMk cId="2567932436" sldId="318"/>
            <ac:spMk id="2" creationId="{6550DA41-AC65-23C5-35EA-0A9CEFFB5869}"/>
          </ac:spMkLst>
        </pc:spChg>
        <pc:spChg chg="mod">
          <ac:chgData name="Bhupen Sinha" userId="0085daec727eb4f5" providerId="LiveId" clId="{0740874A-495A-443E-8134-0A4DEF4E9FDB}" dt="2023-07-27T09:44:58.184" v="1494"/>
          <ac:spMkLst>
            <pc:docMk/>
            <pc:sldMk cId="2567932436" sldId="318"/>
            <ac:spMk id="3" creationId="{2289E7AD-B911-6F1C-A287-1847B3D85001}"/>
          </ac:spMkLst>
        </pc:spChg>
        <pc:graphicFrameChg chg="add mod">
          <ac:chgData name="Bhupen Sinha" userId="0085daec727eb4f5" providerId="LiveId" clId="{0740874A-495A-443E-8134-0A4DEF4E9FDB}" dt="2023-07-27T09:49:43.329" v="1525" actId="12100"/>
          <ac:graphicFrameMkLst>
            <pc:docMk/>
            <pc:sldMk cId="2567932436" sldId="318"/>
            <ac:graphicFrameMk id="8" creationId="{2E799DF5-980C-0032-2BAA-75359CD9DA96}"/>
          </ac:graphicFrameMkLst>
        </pc:graphicFrameChg>
      </pc:sldChg>
      <pc:sldChg chg="new">
        <pc:chgData name="Bhupen Sinha" userId="0085daec727eb4f5" providerId="LiveId" clId="{0740874A-495A-443E-8134-0A4DEF4E9FDB}" dt="2023-07-27T19:08:01.231" v="1528" actId="680"/>
        <pc:sldMkLst>
          <pc:docMk/>
          <pc:sldMk cId="2832445252" sldId="319"/>
        </pc:sldMkLst>
      </pc:sldChg>
    </pc:docChg>
  </pc:docChgLst>
  <pc:docChgLst>
    <pc:chgData name="Bhupen Sinha" userId="0085daec727eb4f5" providerId="LiveId" clId="{B3F00139-A9B5-40EB-B03C-03D763041ABC}"/>
    <pc:docChg chg="undo custSel addSld delSld modSld sldOrd modMainMaster">
      <pc:chgData name="Bhupen Sinha" userId="0085daec727eb4f5" providerId="LiveId" clId="{B3F00139-A9B5-40EB-B03C-03D763041ABC}" dt="2023-07-17T16:40:50.907" v="963"/>
      <pc:docMkLst>
        <pc:docMk/>
      </pc:docMkLst>
      <pc:sldChg chg="modSp mod">
        <pc:chgData name="Bhupen Sinha" userId="0085daec727eb4f5" providerId="LiveId" clId="{B3F00139-A9B5-40EB-B03C-03D763041ABC}" dt="2023-07-17T05:15:53.448" v="190" actId="6549"/>
        <pc:sldMkLst>
          <pc:docMk/>
          <pc:sldMk cId="0" sldId="257"/>
        </pc:sldMkLst>
        <pc:spChg chg="mod">
          <ac:chgData name="Bhupen Sinha" userId="0085daec727eb4f5" providerId="LiveId" clId="{B3F00139-A9B5-40EB-B03C-03D763041ABC}" dt="2023-07-17T05:15:53.448" v="190" actId="6549"/>
          <ac:spMkLst>
            <pc:docMk/>
            <pc:sldMk cId="0" sldId="257"/>
            <ac:spMk id="68" creationId="{00000000-0000-0000-0000-000000000000}"/>
          </ac:spMkLst>
        </pc:spChg>
      </pc:sldChg>
      <pc:sldChg chg="modSp mod">
        <pc:chgData name="Bhupen Sinha" userId="0085daec727eb4f5" providerId="LiveId" clId="{B3F00139-A9B5-40EB-B03C-03D763041ABC}" dt="2023-07-17T14:27:41.310" v="614" actId="20577"/>
        <pc:sldMkLst>
          <pc:docMk/>
          <pc:sldMk cId="0" sldId="258"/>
        </pc:sldMkLst>
        <pc:spChg chg="mod">
          <ac:chgData name="Bhupen Sinha" userId="0085daec727eb4f5" providerId="LiveId" clId="{B3F00139-A9B5-40EB-B03C-03D763041ABC}" dt="2023-07-17T14:27:41.310" v="614" actId="20577"/>
          <ac:spMkLst>
            <pc:docMk/>
            <pc:sldMk cId="0" sldId="258"/>
            <ac:spMk id="74" creationId="{00000000-0000-0000-0000-000000000000}"/>
          </ac:spMkLst>
        </pc:spChg>
      </pc:sldChg>
      <pc:sldChg chg="del">
        <pc:chgData name="Bhupen Sinha" userId="0085daec727eb4f5" providerId="LiveId" clId="{B3F00139-A9B5-40EB-B03C-03D763041ABC}" dt="2023-07-17T07:24:54.725" v="506" actId="47"/>
        <pc:sldMkLst>
          <pc:docMk/>
          <pc:sldMk cId="0" sldId="259"/>
        </pc:sldMkLst>
      </pc:sldChg>
      <pc:sldChg chg="del">
        <pc:chgData name="Bhupen Sinha" userId="0085daec727eb4f5" providerId="LiveId" clId="{B3F00139-A9B5-40EB-B03C-03D763041ABC}" dt="2023-07-17T07:24:57.726" v="507" actId="47"/>
        <pc:sldMkLst>
          <pc:docMk/>
          <pc:sldMk cId="0" sldId="260"/>
        </pc:sldMkLst>
      </pc:sldChg>
      <pc:sldChg chg="ord">
        <pc:chgData name="Bhupen Sinha" userId="0085daec727eb4f5" providerId="LiveId" clId="{B3F00139-A9B5-40EB-B03C-03D763041ABC}" dt="2023-07-17T16:36:41.517" v="961"/>
        <pc:sldMkLst>
          <pc:docMk/>
          <pc:sldMk cId="1441458281" sldId="279"/>
        </pc:sldMkLst>
      </pc:sldChg>
      <pc:sldChg chg="add del mod ord chgLayout">
        <pc:chgData name="Bhupen Sinha" userId="0085daec727eb4f5" providerId="LiveId" clId="{B3F00139-A9B5-40EB-B03C-03D763041ABC}" dt="2023-07-17T12:26:56.878" v="581"/>
        <pc:sldMkLst>
          <pc:docMk/>
          <pc:sldMk cId="1117898001" sldId="280"/>
        </pc:sldMkLst>
      </pc:sldChg>
      <pc:sldChg chg="add del ord">
        <pc:chgData name="Bhupen Sinha" userId="0085daec727eb4f5" providerId="LiveId" clId="{B3F00139-A9B5-40EB-B03C-03D763041ABC}" dt="2023-07-17T12:26:56.878" v="581"/>
        <pc:sldMkLst>
          <pc:docMk/>
          <pc:sldMk cId="3711760276" sldId="281"/>
        </pc:sldMkLst>
      </pc:sldChg>
      <pc:sldChg chg="add del ord">
        <pc:chgData name="Bhupen Sinha" userId="0085daec727eb4f5" providerId="LiveId" clId="{B3F00139-A9B5-40EB-B03C-03D763041ABC}" dt="2023-07-17T12:26:56.878" v="581"/>
        <pc:sldMkLst>
          <pc:docMk/>
          <pc:sldMk cId="2813489501" sldId="282"/>
        </pc:sldMkLst>
      </pc:sldChg>
      <pc:sldChg chg="add del ord modAnim">
        <pc:chgData name="Bhupen Sinha" userId="0085daec727eb4f5" providerId="LiveId" clId="{B3F00139-A9B5-40EB-B03C-03D763041ABC}" dt="2023-07-17T16:40:50.907" v="963"/>
        <pc:sldMkLst>
          <pc:docMk/>
          <pc:sldMk cId="264166383" sldId="284"/>
        </pc:sldMkLst>
      </pc:sldChg>
      <pc:sldChg chg="del">
        <pc:chgData name="Bhupen Sinha" userId="0085daec727eb4f5" providerId="LiveId" clId="{B3F00139-A9B5-40EB-B03C-03D763041ABC}" dt="2023-07-17T06:18:48.710" v="322" actId="47"/>
        <pc:sldMkLst>
          <pc:docMk/>
          <pc:sldMk cId="1913585378" sldId="285"/>
        </pc:sldMkLst>
      </pc:sldChg>
      <pc:sldChg chg="del">
        <pc:chgData name="Bhupen Sinha" userId="0085daec727eb4f5" providerId="LiveId" clId="{B3F00139-A9B5-40EB-B03C-03D763041ABC}" dt="2023-07-17T06:18:50.137" v="323" actId="47"/>
        <pc:sldMkLst>
          <pc:docMk/>
          <pc:sldMk cId="424890444" sldId="286"/>
        </pc:sldMkLst>
      </pc:sldChg>
      <pc:sldChg chg="addSp delSp modSp mod modClrScheme chgLayout">
        <pc:chgData name="Bhupen Sinha" userId="0085daec727eb4f5" providerId="LiveId" clId="{B3F00139-A9B5-40EB-B03C-03D763041ABC}" dt="2023-07-17T06:51:54.238" v="367"/>
        <pc:sldMkLst>
          <pc:docMk/>
          <pc:sldMk cId="2450646482" sldId="287"/>
        </pc:sldMkLst>
        <pc:spChg chg="del mod ord">
          <ac:chgData name="Bhupen Sinha" userId="0085daec727eb4f5" providerId="LiveId" clId="{B3F00139-A9B5-40EB-B03C-03D763041ABC}" dt="2023-07-17T05:40:41.697" v="295" actId="478"/>
          <ac:spMkLst>
            <pc:docMk/>
            <pc:sldMk cId="2450646482" sldId="287"/>
            <ac:spMk id="3" creationId="{101189BC-C23A-3BCE-1F26-1F0708999CA5}"/>
          </ac:spMkLst>
        </pc:spChg>
        <pc:spChg chg="mod ord">
          <ac:chgData name="Bhupen Sinha" userId="0085daec727eb4f5" providerId="LiveId" clId="{B3F00139-A9B5-40EB-B03C-03D763041ABC}" dt="2023-07-17T06:51:54.238" v="367"/>
          <ac:spMkLst>
            <pc:docMk/>
            <pc:sldMk cId="2450646482" sldId="287"/>
            <ac:spMk id="4" creationId="{CEF46A13-5F51-FA75-CF63-D9F79FEAE0CE}"/>
          </ac:spMkLst>
        </pc:spChg>
        <pc:spChg chg="mod ord">
          <ac:chgData name="Bhupen Sinha" userId="0085daec727eb4f5" providerId="LiveId" clId="{B3F00139-A9B5-40EB-B03C-03D763041ABC}" dt="2023-07-17T06:51:54.238" v="367"/>
          <ac:spMkLst>
            <pc:docMk/>
            <pc:sldMk cId="2450646482" sldId="287"/>
            <ac:spMk id="5" creationId="{1FC78DB1-4B5F-3FEF-32FE-FDEA24000490}"/>
          </ac:spMkLst>
        </pc:spChg>
        <pc:spChg chg="mod ord">
          <ac:chgData name="Bhupen Sinha" userId="0085daec727eb4f5" providerId="LiveId" clId="{B3F00139-A9B5-40EB-B03C-03D763041ABC}" dt="2023-07-17T06:51:54.238" v="367"/>
          <ac:spMkLst>
            <pc:docMk/>
            <pc:sldMk cId="2450646482" sldId="287"/>
            <ac:spMk id="6" creationId="{75A955DE-50C3-2E5D-4764-2233D74217FC}"/>
          </ac:spMkLst>
        </pc:spChg>
        <pc:spChg chg="mod">
          <ac:chgData name="Bhupen Sinha" userId="0085daec727eb4f5" providerId="LiveId" clId="{B3F00139-A9B5-40EB-B03C-03D763041ABC}" dt="2023-07-17T05:41:05.708" v="298" actId="113"/>
          <ac:spMkLst>
            <pc:docMk/>
            <pc:sldMk cId="2450646482" sldId="287"/>
            <ac:spMk id="7" creationId="{422DD555-6B0C-9F9B-FB0D-BE2CED890D7A}"/>
          </ac:spMkLst>
        </pc:spChg>
        <pc:spChg chg="add mod">
          <ac:chgData name="Bhupen Sinha" userId="0085daec727eb4f5" providerId="LiveId" clId="{B3F00139-A9B5-40EB-B03C-03D763041ABC}" dt="2023-07-17T05:41:09.205" v="299" actId="113"/>
          <ac:spMkLst>
            <pc:docMk/>
            <pc:sldMk cId="2450646482" sldId="287"/>
            <ac:spMk id="18" creationId="{DEB63C66-A566-9673-FC4A-4A2468AAF826}"/>
          </ac:spMkLst>
        </pc:spChg>
      </pc:sldChg>
      <pc:sldChg chg="ord">
        <pc:chgData name="Bhupen Sinha" userId="0085daec727eb4f5" providerId="LiveId" clId="{B3F00139-A9B5-40EB-B03C-03D763041ABC}" dt="2023-07-17T16:36:41.517" v="961"/>
        <pc:sldMkLst>
          <pc:docMk/>
          <pc:sldMk cId="2592825340" sldId="291"/>
        </pc:sldMkLst>
      </pc:sldChg>
      <pc:sldChg chg="modSp del mod">
        <pc:chgData name="Bhupen Sinha" userId="0085daec727eb4f5" providerId="LiveId" clId="{B3F00139-A9B5-40EB-B03C-03D763041ABC}" dt="2023-07-17T15:39:16.726" v="867" actId="47"/>
        <pc:sldMkLst>
          <pc:docMk/>
          <pc:sldMk cId="1669509365" sldId="297"/>
        </pc:sldMkLst>
        <pc:grpChg chg="mod">
          <ac:chgData name="Bhupen Sinha" userId="0085daec727eb4f5" providerId="LiveId" clId="{B3F00139-A9B5-40EB-B03C-03D763041ABC}" dt="2023-07-17T14:28:09.428" v="615" actId="1076"/>
          <ac:grpSpMkLst>
            <pc:docMk/>
            <pc:sldMk cId="1669509365" sldId="297"/>
            <ac:grpSpMk id="38" creationId="{171C6AEE-7664-8296-2182-20410043D712}"/>
          </ac:grpSpMkLst>
        </pc:grpChg>
        <pc:picChg chg="mod">
          <ac:chgData name="Bhupen Sinha" userId="0085daec727eb4f5" providerId="LiveId" clId="{B3F00139-A9B5-40EB-B03C-03D763041ABC}" dt="2023-07-17T14:29:21.814" v="619" actId="1076"/>
          <ac:picMkLst>
            <pc:docMk/>
            <pc:sldMk cId="1669509365" sldId="297"/>
            <ac:picMk id="23" creationId="{A6C4E60C-291D-616D-91E8-BCAD45ECACD4}"/>
          </ac:picMkLst>
        </pc:picChg>
        <pc:picChg chg="mod">
          <ac:chgData name="Bhupen Sinha" userId="0085daec727eb4f5" providerId="LiveId" clId="{B3F00139-A9B5-40EB-B03C-03D763041ABC}" dt="2023-07-17T14:29:38.284" v="622" actId="1076"/>
          <ac:picMkLst>
            <pc:docMk/>
            <pc:sldMk cId="1669509365" sldId="297"/>
            <ac:picMk id="25" creationId="{3E8D1FE2-B3A6-678B-9B7F-FB4E99A71F1B}"/>
          </ac:picMkLst>
        </pc:picChg>
      </pc:sldChg>
      <pc:sldChg chg="add del ord">
        <pc:chgData name="Bhupen Sinha" userId="0085daec727eb4f5" providerId="LiveId" clId="{B3F00139-A9B5-40EB-B03C-03D763041ABC}" dt="2023-07-17T12:26:56.878" v="581"/>
        <pc:sldMkLst>
          <pc:docMk/>
          <pc:sldMk cId="3637459331" sldId="298"/>
        </pc:sldMkLst>
      </pc:sldChg>
      <pc:sldChg chg="add del mod ord chgLayout">
        <pc:chgData name="Bhupen Sinha" userId="0085daec727eb4f5" providerId="LiveId" clId="{B3F00139-A9B5-40EB-B03C-03D763041ABC}" dt="2023-07-17T12:26:56.878" v="581"/>
        <pc:sldMkLst>
          <pc:docMk/>
          <pc:sldMk cId="348066073" sldId="299"/>
        </pc:sldMkLst>
      </pc:sldChg>
      <pc:sldChg chg="del">
        <pc:chgData name="Bhupen Sinha" userId="0085daec727eb4f5" providerId="LiveId" clId="{B3F00139-A9B5-40EB-B03C-03D763041ABC}" dt="2023-07-17T15:44:13.818" v="871" actId="47"/>
        <pc:sldMkLst>
          <pc:docMk/>
          <pc:sldMk cId="2473770129" sldId="300"/>
        </pc:sldMkLst>
      </pc:sldChg>
      <pc:sldChg chg="del">
        <pc:chgData name="Bhupen Sinha" userId="0085daec727eb4f5" providerId="LiveId" clId="{B3F00139-A9B5-40EB-B03C-03D763041ABC}" dt="2023-07-17T15:44:13.818" v="871" actId="47"/>
        <pc:sldMkLst>
          <pc:docMk/>
          <pc:sldMk cId="1124548181" sldId="301"/>
        </pc:sldMkLst>
      </pc:sldChg>
      <pc:sldChg chg="del">
        <pc:chgData name="Bhupen Sinha" userId="0085daec727eb4f5" providerId="LiveId" clId="{B3F00139-A9B5-40EB-B03C-03D763041ABC}" dt="2023-07-17T15:44:13.818" v="871" actId="47"/>
        <pc:sldMkLst>
          <pc:docMk/>
          <pc:sldMk cId="95378477" sldId="302"/>
        </pc:sldMkLst>
      </pc:sldChg>
      <pc:sldChg chg="del">
        <pc:chgData name="Bhupen Sinha" userId="0085daec727eb4f5" providerId="LiveId" clId="{B3F00139-A9B5-40EB-B03C-03D763041ABC}" dt="2023-07-17T15:44:13.818" v="871" actId="47"/>
        <pc:sldMkLst>
          <pc:docMk/>
          <pc:sldMk cId="2379475234" sldId="303"/>
        </pc:sldMkLst>
      </pc:sldChg>
      <pc:sldChg chg="addSp delSp modSp new mod modTransition modClrScheme chgLayout">
        <pc:chgData name="Bhupen Sinha" userId="0085daec727eb4f5" providerId="LiveId" clId="{B3F00139-A9B5-40EB-B03C-03D763041ABC}" dt="2023-07-17T15:44:21.762" v="872" actId="700"/>
        <pc:sldMkLst>
          <pc:docMk/>
          <pc:sldMk cId="2417680816" sldId="304"/>
        </pc:sldMkLst>
        <pc:spChg chg="del">
          <ac:chgData name="Bhupen Sinha" userId="0085daec727eb4f5" providerId="LiveId" clId="{B3F00139-A9B5-40EB-B03C-03D763041ABC}" dt="2023-07-17T04:54:36.261" v="72" actId="478"/>
          <ac:spMkLst>
            <pc:docMk/>
            <pc:sldMk cId="2417680816" sldId="304"/>
            <ac:spMk id="2" creationId="{42B9CD4D-9C54-00D7-B871-25CC2A75C50D}"/>
          </ac:spMkLst>
        </pc:spChg>
        <pc:spChg chg="mod ord">
          <ac:chgData name="Bhupen Sinha" userId="0085daec727eb4f5" providerId="LiveId" clId="{B3F00139-A9B5-40EB-B03C-03D763041ABC}" dt="2023-07-17T15:44:21.762" v="872" actId="700"/>
          <ac:spMkLst>
            <pc:docMk/>
            <pc:sldMk cId="2417680816" sldId="304"/>
            <ac:spMk id="3" creationId="{0A50D714-A395-398A-2FC0-29D66C79CC9D}"/>
          </ac:spMkLst>
        </pc:spChg>
        <pc:spChg chg="mod ord">
          <ac:chgData name="Bhupen Sinha" userId="0085daec727eb4f5" providerId="LiveId" clId="{B3F00139-A9B5-40EB-B03C-03D763041ABC}" dt="2023-07-17T15:44:21.762" v="872" actId="700"/>
          <ac:spMkLst>
            <pc:docMk/>
            <pc:sldMk cId="2417680816" sldId="304"/>
            <ac:spMk id="4" creationId="{2A3E981E-C268-F0C4-273F-A7D50F4CF4D1}"/>
          </ac:spMkLst>
        </pc:spChg>
        <pc:spChg chg="mod ord">
          <ac:chgData name="Bhupen Sinha" userId="0085daec727eb4f5" providerId="LiveId" clId="{B3F00139-A9B5-40EB-B03C-03D763041ABC}" dt="2023-07-17T15:44:21.762" v="872" actId="700"/>
          <ac:spMkLst>
            <pc:docMk/>
            <pc:sldMk cId="2417680816" sldId="304"/>
            <ac:spMk id="5" creationId="{7A146700-BB98-C73C-1AA5-CB1F9D3D9DCF}"/>
          </ac:spMkLst>
        </pc:spChg>
        <pc:spChg chg="mod ord">
          <ac:chgData name="Bhupen Sinha" userId="0085daec727eb4f5" providerId="LiveId" clId="{B3F00139-A9B5-40EB-B03C-03D763041ABC}" dt="2023-07-17T15:44:21.762" v="872" actId="700"/>
          <ac:spMkLst>
            <pc:docMk/>
            <pc:sldMk cId="2417680816" sldId="304"/>
            <ac:spMk id="6" creationId="{642C6DAB-3331-FD56-C177-59D5B831805E}"/>
          </ac:spMkLst>
        </pc:spChg>
        <pc:graphicFrameChg chg="add mod modGraphic">
          <ac:chgData name="Bhupen Sinha" userId="0085daec727eb4f5" providerId="LiveId" clId="{B3F00139-A9B5-40EB-B03C-03D763041ABC}" dt="2023-07-17T06:16:23.538" v="311" actId="1076"/>
          <ac:graphicFrameMkLst>
            <pc:docMk/>
            <pc:sldMk cId="2417680816" sldId="304"/>
            <ac:graphicFrameMk id="7" creationId="{CADC3CA3-D278-0458-99C7-15C07F39F269}"/>
          </ac:graphicFrameMkLst>
        </pc:graphicFrameChg>
        <pc:graphicFrameChg chg="add mod modGraphic">
          <ac:chgData name="Bhupen Sinha" userId="0085daec727eb4f5" providerId="LiveId" clId="{B3F00139-A9B5-40EB-B03C-03D763041ABC}" dt="2023-07-17T06:16:23.538" v="311" actId="1076"/>
          <ac:graphicFrameMkLst>
            <pc:docMk/>
            <pc:sldMk cId="2417680816" sldId="304"/>
            <ac:graphicFrameMk id="9" creationId="{B765D3AE-7530-790B-1CCE-237A88335D45}"/>
          </ac:graphicFrameMkLst>
        </pc:graphicFrameChg>
        <pc:graphicFrameChg chg="add mod modGraphic">
          <ac:chgData name="Bhupen Sinha" userId="0085daec727eb4f5" providerId="LiveId" clId="{B3F00139-A9B5-40EB-B03C-03D763041ABC}" dt="2023-07-17T06:16:23.538" v="311" actId="1076"/>
          <ac:graphicFrameMkLst>
            <pc:docMk/>
            <pc:sldMk cId="2417680816" sldId="304"/>
            <ac:graphicFrameMk id="11" creationId="{AFB18750-2877-5512-2E04-C9B559704A47}"/>
          </ac:graphicFrameMkLst>
        </pc:graphicFrameChg>
        <pc:graphicFrameChg chg="add mod modGraphic">
          <ac:chgData name="Bhupen Sinha" userId="0085daec727eb4f5" providerId="LiveId" clId="{B3F00139-A9B5-40EB-B03C-03D763041ABC}" dt="2023-07-17T06:16:37.475" v="313" actId="1076"/>
          <ac:graphicFrameMkLst>
            <pc:docMk/>
            <pc:sldMk cId="2417680816" sldId="304"/>
            <ac:graphicFrameMk id="13" creationId="{81AE3A80-B4DF-DF6D-A0C2-A259CED83DA1}"/>
          </ac:graphicFrameMkLst>
        </pc:graphicFrameChg>
        <pc:graphicFrameChg chg="add mod modGraphic">
          <ac:chgData name="Bhupen Sinha" userId="0085daec727eb4f5" providerId="LiveId" clId="{B3F00139-A9B5-40EB-B03C-03D763041ABC}" dt="2023-07-17T06:16:37.475" v="313" actId="1076"/>
          <ac:graphicFrameMkLst>
            <pc:docMk/>
            <pc:sldMk cId="2417680816" sldId="304"/>
            <ac:graphicFrameMk id="15" creationId="{020F7A36-8DB0-5612-D713-6B30F7B72107}"/>
          </ac:graphicFrameMkLst>
        </pc:graphicFrameChg>
        <pc:graphicFrameChg chg="add mod modGraphic">
          <ac:chgData name="Bhupen Sinha" userId="0085daec727eb4f5" providerId="LiveId" clId="{B3F00139-A9B5-40EB-B03C-03D763041ABC}" dt="2023-07-17T06:17:41.008" v="321" actId="27116"/>
          <ac:graphicFrameMkLst>
            <pc:docMk/>
            <pc:sldMk cId="2417680816" sldId="304"/>
            <ac:graphicFrameMk id="17" creationId="{31AB4817-A35C-0B4F-5757-608E963061E9}"/>
          </ac:graphicFrameMkLst>
        </pc:graphicFrameChg>
        <pc:graphicFrameChg chg="add mod modGraphic">
          <ac:chgData name="Bhupen Sinha" userId="0085daec727eb4f5" providerId="LiveId" clId="{B3F00139-A9B5-40EB-B03C-03D763041ABC}" dt="2023-07-17T06:17:27.686" v="315" actId="27116"/>
          <ac:graphicFrameMkLst>
            <pc:docMk/>
            <pc:sldMk cId="2417680816" sldId="304"/>
            <ac:graphicFrameMk id="18" creationId="{D7F201E1-1EEC-FC7C-5BFA-A3FE0671464D}"/>
          </ac:graphicFrameMkLst>
        </pc:graphicFrameChg>
        <pc:graphicFrameChg chg="add mod modGraphic">
          <ac:chgData name="Bhupen Sinha" userId="0085daec727eb4f5" providerId="LiveId" clId="{B3F00139-A9B5-40EB-B03C-03D763041ABC}" dt="2023-07-17T06:17:29.998" v="316" actId="27116"/>
          <ac:graphicFrameMkLst>
            <pc:docMk/>
            <pc:sldMk cId="2417680816" sldId="304"/>
            <ac:graphicFrameMk id="19" creationId="{D3700162-8A41-10F3-FDCF-042C8E67332C}"/>
          </ac:graphicFrameMkLst>
        </pc:graphicFrameChg>
        <pc:graphicFrameChg chg="add mod modGraphic">
          <ac:chgData name="Bhupen Sinha" userId="0085daec727eb4f5" providerId="LiveId" clId="{B3F00139-A9B5-40EB-B03C-03D763041ABC}" dt="2023-07-17T06:17:32.341" v="317" actId="27116"/>
          <ac:graphicFrameMkLst>
            <pc:docMk/>
            <pc:sldMk cId="2417680816" sldId="304"/>
            <ac:graphicFrameMk id="20" creationId="{31F57130-52F1-2D46-0BD7-C5498B912B93}"/>
          </ac:graphicFrameMkLst>
        </pc:graphicFrameChg>
        <pc:graphicFrameChg chg="add mod modGraphic">
          <ac:chgData name="Bhupen Sinha" userId="0085daec727eb4f5" providerId="LiveId" clId="{B3F00139-A9B5-40EB-B03C-03D763041ABC}" dt="2023-07-17T06:17:35.088" v="318" actId="27116"/>
          <ac:graphicFrameMkLst>
            <pc:docMk/>
            <pc:sldMk cId="2417680816" sldId="304"/>
            <ac:graphicFrameMk id="21" creationId="{E216671B-EA69-34E8-57E6-EC115FF65B4B}"/>
          </ac:graphicFrameMkLst>
        </pc:graphicFrameChg>
        <pc:graphicFrameChg chg="add mod modGraphic">
          <ac:chgData name="Bhupen Sinha" userId="0085daec727eb4f5" providerId="LiveId" clId="{B3F00139-A9B5-40EB-B03C-03D763041ABC}" dt="2023-07-17T06:17:38.804" v="319" actId="27116"/>
          <ac:graphicFrameMkLst>
            <pc:docMk/>
            <pc:sldMk cId="2417680816" sldId="304"/>
            <ac:graphicFrameMk id="22" creationId="{EF9DE9D8-7400-64A1-587A-A11B66E38C61}"/>
          </ac:graphicFrameMkLst>
        </pc:graphicFrameChg>
      </pc:sldChg>
      <pc:sldChg chg="add del">
        <pc:chgData name="Bhupen Sinha" userId="0085daec727eb4f5" providerId="LiveId" clId="{B3F00139-A9B5-40EB-B03C-03D763041ABC}" dt="2023-07-17T05:07:24.703" v="112" actId="47"/>
        <pc:sldMkLst>
          <pc:docMk/>
          <pc:sldMk cId="537561852" sldId="305"/>
        </pc:sldMkLst>
      </pc:sldChg>
      <pc:sldChg chg="add del">
        <pc:chgData name="Bhupen Sinha" userId="0085daec727eb4f5" providerId="LiveId" clId="{B3F00139-A9B5-40EB-B03C-03D763041ABC}" dt="2023-07-17T05:07:26.253" v="113" actId="47"/>
        <pc:sldMkLst>
          <pc:docMk/>
          <pc:sldMk cId="4165142649" sldId="306"/>
        </pc:sldMkLst>
      </pc:sldChg>
      <pc:sldChg chg="new del">
        <pc:chgData name="Bhupen Sinha" userId="0085daec727eb4f5" providerId="LiveId" clId="{B3F00139-A9B5-40EB-B03C-03D763041ABC}" dt="2023-07-17T04:55:22.225" v="76" actId="47"/>
        <pc:sldMkLst>
          <pc:docMk/>
          <pc:sldMk cId="1861735495" sldId="307"/>
        </pc:sldMkLst>
      </pc:sldChg>
      <pc:sldChg chg="addSp delSp modSp mod modClrScheme chgLayout">
        <pc:chgData name="Bhupen Sinha" userId="0085daec727eb4f5" providerId="LiveId" clId="{B3F00139-A9B5-40EB-B03C-03D763041ABC}" dt="2023-07-17T05:32:37.973" v="245" actId="700"/>
        <pc:sldMkLst>
          <pc:docMk/>
          <pc:sldMk cId="2061597438" sldId="308"/>
        </pc:sldMkLst>
        <pc:spChg chg="add del mod ord">
          <ac:chgData name="Bhupen Sinha" userId="0085daec727eb4f5" providerId="LiveId" clId="{B3F00139-A9B5-40EB-B03C-03D763041ABC}" dt="2023-07-17T05:32:37.973" v="245" actId="700"/>
          <ac:spMkLst>
            <pc:docMk/>
            <pc:sldMk cId="2061597438" sldId="308"/>
            <ac:spMk id="2" creationId="{B3105BC6-5684-725B-ECDF-9CA1BB118B3B}"/>
          </ac:spMkLst>
        </pc:spChg>
        <pc:spChg chg="add del mod ord">
          <ac:chgData name="Bhupen Sinha" userId="0085daec727eb4f5" providerId="LiveId" clId="{B3F00139-A9B5-40EB-B03C-03D763041ABC}" dt="2023-07-17T05:32:37.973" v="245" actId="700"/>
          <ac:spMkLst>
            <pc:docMk/>
            <pc:sldMk cId="2061597438" sldId="308"/>
            <ac:spMk id="3" creationId="{A496779E-D0DF-15D0-5A17-5E00654DCB03}"/>
          </ac:spMkLst>
        </pc:spChg>
        <pc:graphicFrameChg chg="mod">
          <ac:chgData name="Bhupen Sinha" userId="0085daec727eb4f5" providerId="LiveId" clId="{B3F00139-A9B5-40EB-B03C-03D763041ABC}" dt="2023-07-17T05:05:48.188" v="111"/>
          <ac:graphicFrameMkLst>
            <pc:docMk/>
            <pc:sldMk cId="2061597438" sldId="308"/>
            <ac:graphicFrameMk id="7" creationId="{E71AEA81-B327-7751-6C62-7696F2CCCBC6}"/>
          </ac:graphicFrameMkLst>
        </pc:graphicFrameChg>
      </pc:sldChg>
      <pc:sldChg chg="modSp add mod">
        <pc:chgData name="Bhupen Sinha" userId="0085daec727eb4f5" providerId="LiveId" clId="{B3F00139-A9B5-40EB-B03C-03D763041ABC}" dt="2023-07-17T05:22:58.744" v="233"/>
        <pc:sldMkLst>
          <pc:docMk/>
          <pc:sldMk cId="3263345949" sldId="309"/>
        </pc:sldMkLst>
        <pc:graphicFrameChg chg="mod modGraphic">
          <ac:chgData name="Bhupen Sinha" userId="0085daec727eb4f5" providerId="LiveId" clId="{B3F00139-A9B5-40EB-B03C-03D763041ABC}" dt="2023-07-17T05:22:58.744" v="233"/>
          <ac:graphicFrameMkLst>
            <pc:docMk/>
            <pc:sldMk cId="3263345949" sldId="309"/>
            <ac:graphicFrameMk id="7" creationId="{E71AEA81-B327-7751-6C62-7696F2CCCBC6}"/>
          </ac:graphicFrameMkLst>
        </pc:graphicFrameChg>
      </pc:sldChg>
      <pc:sldChg chg="modSp add mod">
        <pc:chgData name="Bhupen Sinha" userId="0085daec727eb4f5" providerId="LiveId" clId="{B3F00139-A9B5-40EB-B03C-03D763041ABC}" dt="2023-07-17T14:31:09.992" v="624"/>
        <pc:sldMkLst>
          <pc:docMk/>
          <pc:sldMk cId="3730863839" sldId="310"/>
        </pc:sldMkLst>
        <pc:graphicFrameChg chg="mod modGraphic">
          <ac:chgData name="Bhupen Sinha" userId="0085daec727eb4f5" providerId="LiveId" clId="{B3F00139-A9B5-40EB-B03C-03D763041ABC}" dt="2023-07-17T14:31:09.992" v="624"/>
          <ac:graphicFrameMkLst>
            <pc:docMk/>
            <pc:sldMk cId="3730863839" sldId="310"/>
            <ac:graphicFrameMk id="7" creationId="{E71AEA81-B327-7751-6C62-7696F2CCCBC6}"/>
          </ac:graphicFrameMkLst>
        </pc:graphicFrameChg>
      </pc:sldChg>
      <pc:sldChg chg="modSp add mod">
        <pc:chgData name="Bhupen Sinha" userId="0085daec727eb4f5" providerId="LiveId" clId="{B3F00139-A9B5-40EB-B03C-03D763041ABC}" dt="2023-07-17T14:31:43.813" v="625"/>
        <pc:sldMkLst>
          <pc:docMk/>
          <pc:sldMk cId="2954723002" sldId="311"/>
        </pc:sldMkLst>
        <pc:graphicFrameChg chg="mod modGraphic">
          <ac:chgData name="Bhupen Sinha" userId="0085daec727eb4f5" providerId="LiveId" clId="{B3F00139-A9B5-40EB-B03C-03D763041ABC}" dt="2023-07-17T14:31:43.813" v="625"/>
          <ac:graphicFrameMkLst>
            <pc:docMk/>
            <pc:sldMk cId="2954723002" sldId="311"/>
            <ac:graphicFrameMk id="7" creationId="{E71AEA81-B327-7751-6C62-7696F2CCCBC6}"/>
          </ac:graphicFrameMkLst>
        </pc:graphicFrameChg>
      </pc:sldChg>
      <pc:sldChg chg="modSp add mod">
        <pc:chgData name="Bhupen Sinha" userId="0085daec727eb4f5" providerId="LiveId" clId="{B3F00139-A9B5-40EB-B03C-03D763041ABC}" dt="2023-07-17T14:32:21.501" v="626"/>
        <pc:sldMkLst>
          <pc:docMk/>
          <pc:sldMk cId="3157226033" sldId="312"/>
        </pc:sldMkLst>
        <pc:graphicFrameChg chg="mod modGraphic">
          <ac:chgData name="Bhupen Sinha" userId="0085daec727eb4f5" providerId="LiveId" clId="{B3F00139-A9B5-40EB-B03C-03D763041ABC}" dt="2023-07-17T14:32:21.501" v="626"/>
          <ac:graphicFrameMkLst>
            <pc:docMk/>
            <pc:sldMk cId="3157226033" sldId="312"/>
            <ac:graphicFrameMk id="7" creationId="{E71AEA81-B327-7751-6C62-7696F2CCCBC6}"/>
          </ac:graphicFrameMkLst>
        </pc:graphicFrameChg>
      </pc:sldChg>
      <pc:sldChg chg="addSp delSp modSp new del mod modTransition">
        <pc:chgData name="Bhupen Sinha" userId="0085daec727eb4f5" providerId="LiveId" clId="{B3F00139-A9B5-40EB-B03C-03D763041ABC}" dt="2023-07-17T15:37:46.645" v="857" actId="47"/>
        <pc:sldMkLst>
          <pc:docMk/>
          <pc:sldMk cId="2828812865" sldId="313"/>
        </pc:sldMkLst>
        <pc:spChg chg="del">
          <ac:chgData name="Bhupen Sinha" userId="0085daec727eb4f5" providerId="LiveId" clId="{B3F00139-A9B5-40EB-B03C-03D763041ABC}" dt="2023-07-17T06:46:35.856" v="364" actId="478"/>
          <ac:spMkLst>
            <pc:docMk/>
            <pc:sldMk cId="2828812865" sldId="313"/>
            <ac:spMk id="2" creationId="{62C87646-2B05-49D9-6A70-8DB711E8481E}"/>
          </ac:spMkLst>
        </pc:spChg>
        <pc:spChg chg="mod">
          <ac:chgData name="Bhupen Sinha" userId="0085daec727eb4f5" providerId="LiveId" clId="{B3F00139-A9B5-40EB-B03C-03D763041ABC}" dt="2023-07-17T06:46:32.030" v="363" actId="20577"/>
          <ac:spMkLst>
            <pc:docMk/>
            <pc:sldMk cId="2828812865" sldId="313"/>
            <ac:spMk id="3" creationId="{F4D4F4DA-4B92-B772-31FF-B994B64B43F0}"/>
          </ac:spMkLst>
        </pc:spChg>
        <pc:grpChg chg="add mod">
          <ac:chgData name="Bhupen Sinha" userId="0085daec727eb4f5" providerId="LiveId" clId="{B3F00139-A9B5-40EB-B03C-03D763041ABC}" dt="2023-07-17T14:33:35.912" v="628" actId="1076"/>
          <ac:grpSpMkLst>
            <pc:docMk/>
            <pc:sldMk cId="2828812865" sldId="313"/>
            <ac:grpSpMk id="22" creationId="{C8E2183F-1607-39BB-733C-2CB7201DD18D}"/>
          </ac:grpSpMkLst>
        </pc:grpChg>
        <pc:graphicFrameChg chg="add del mod modGraphic">
          <ac:chgData name="Bhupen Sinha" userId="0085daec727eb4f5" providerId="LiveId" clId="{B3F00139-A9B5-40EB-B03C-03D763041ABC}" dt="2023-07-17T07:37:33.097" v="570" actId="478"/>
          <ac:graphicFrameMkLst>
            <pc:docMk/>
            <pc:sldMk cId="2828812865" sldId="313"/>
            <ac:graphicFrameMk id="7" creationId="{EF1F133C-6C34-093A-B91D-A6563ABB4A91}"/>
          </ac:graphicFrameMkLst>
        </pc:graphicFrameChg>
        <pc:graphicFrameChg chg="add mod modGraphic">
          <ac:chgData name="Bhupen Sinha" userId="0085daec727eb4f5" providerId="LiveId" clId="{B3F00139-A9B5-40EB-B03C-03D763041ABC}" dt="2023-07-17T07:29:26.343" v="534" actId="27116"/>
          <ac:graphicFrameMkLst>
            <pc:docMk/>
            <pc:sldMk cId="2828812865" sldId="313"/>
            <ac:graphicFrameMk id="9" creationId="{9608CCE6-063E-1A19-25D6-B6EC68D5A923}"/>
          </ac:graphicFrameMkLst>
        </pc:graphicFrameChg>
        <pc:graphicFrameChg chg="add mod modGraphic">
          <ac:chgData name="Bhupen Sinha" userId="0085daec727eb4f5" providerId="LiveId" clId="{B3F00139-A9B5-40EB-B03C-03D763041ABC}" dt="2023-07-17T07:29:28.551" v="535" actId="27116"/>
          <ac:graphicFrameMkLst>
            <pc:docMk/>
            <pc:sldMk cId="2828812865" sldId="313"/>
            <ac:graphicFrameMk id="11" creationId="{02955826-0A89-C8D3-D7F5-FD69A8666E88}"/>
          </ac:graphicFrameMkLst>
        </pc:graphicFrameChg>
        <pc:graphicFrameChg chg="add mod modGraphic">
          <ac:chgData name="Bhupen Sinha" userId="0085daec727eb4f5" providerId="LiveId" clId="{B3F00139-A9B5-40EB-B03C-03D763041ABC}" dt="2023-07-17T07:29:30.998" v="536" actId="27116"/>
          <ac:graphicFrameMkLst>
            <pc:docMk/>
            <pc:sldMk cId="2828812865" sldId="313"/>
            <ac:graphicFrameMk id="13" creationId="{1FC1CF30-8047-C1BF-0F30-436148060BC5}"/>
          </ac:graphicFrameMkLst>
        </pc:graphicFrameChg>
        <pc:graphicFrameChg chg="add mod modGraphic">
          <ac:chgData name="Bhupen Sinha" userId="0085daec727eb4f5" providerId="LiveId" clId="{B3F00139-A9B5-40EB-B03C-03D763041ABC}" dt="2023-07-17T07:29:35.728" v="538" actId="27116"/>
          <ac:graphicFrameMkLst>
            <pc:docMk/>
            <pc:sldMk cId="2828812865" sldId="313"/>
            <ac:graphicFrameMk id="15" creationId="{278136A4-4149-1804-1803-C00B0AA093F8}"/>
          </ac:graphicFrameMkLst>
        </pc:graphicFrameChg>
        <pc:graphicFrameChg chg="add mod modGraphic">
          <ac:chgData name="Bhupen Sinha" userId="0085daec727eb4f5" providerId="LiveId" clId="{B3F00139-A9B5-40EB-B03C-03D763041ABC}" dt="2023-07-17T07:29:40.484" v="540" actId="27116"/>
          <ac:graphicFrameMkLst>
            <pc:docMk/>
            <pc:sldMk cId="2828812865" sldId="313"/>
            <ac:graphicFrameMk id="17" creationId="{F03351F2-3079-EDFC-9F30-C9A682B0C3C2}"/>
          </ac:graphicFrameMkLst>
        </pc:graphicFrameChg>
        <pc:graphicFrameChg chg="add mod modGraphic">
          <ac:chgData name="Bhupen Sinha" userId="0085daec727eb4f5" providerId="LiveId" clId="{B3F00139-A9B5-40EB-B03C-03D763041ABC}" dt="2023-07-17T07:29:37.967" v="539" actId="27116"/>
          <ac:graphicFrameMkLst>
            <pc:docMk/>
            <pc:sldMk cId="2828812865" sldId="313"/>
            <ac:graphicFrameMk id="19" creationId="{249F9A97-559A-96B8-7569-149F0D851AF1}"/>
          </ac:graphicFrameMkLst>
        </pc:graphicFrameChg>
        <pc:graphicFrameChg chg="add mod modGraphic">
          <ac:chgData name="Bhupen Sinha" userId="0085daec727eb4f5" providerId="LiveId" clId="{B3F00139-A9B5-40EB-B03C-03D763041ABC}" dt="2023-07-17T07:29:33.320" v="537" actId="27116"/>
          <ac:graphicFrameMkLst>
            <pc:docMk/>
            <pc:sldMk cId="2828812865" sldId="313"/>
            <ac:graphicFrameMk id="21" creationId="{0B99707F-E83D-237A-6CA9-5E927B1F33E3}"/>
          </ac:graphicFrameMkLst>
        </pc:graphicFrameChg>
        <pc:picChg chg="add mod">
          <ac:chgData name="Bhupen Sinha" userId="0085daec727eb4f5" providerId="LiveId" clId="{B3F00139-A9B5-40EB-B03C-03D763041ABC}" dt="2023-07-17T07:30:45.964" v="547" actId="1076"/>
          <ac:picMkLst>
            <pc:docMk/>
            <pc:sldMk cId="2828812865" sldId="313"/>
            <ac:picMk id="24" creationId="{4035C6BC-C712-6393-F9DE-1E90B3D090CE}"/>
          </ac:picMkLst>
        </pc:picChg>
        <pc:picChg chg="add mod">
          <ac:chgData name="Bhupen Sinha" userId="0085daec727eb4f5" providerId="LiveId" clId="{B3F00139-A9B5-40EB-B03C-03D763041ABC}" dt="2023-07-17T14:34:25.926" v="631" actId="1076"/>
          <ac:picMkLst>
            <pc:docMk/>
            <pc:sldMk cId="2828812865" sldId="313"/>
            <ac:picMk id="26" creationId="{0AC6054E-3956-0893-4BCF-F99FC85428B2}"/>
          </ac:picMkLst>
        </pc:picChg>
      </pc:sldChg>
      <pc:sldChg chg="new del">
        <pc:chgData name="Bhupen Sinha" userId="0085daec727eb4f5" providerId="LiveId" clId="{B3F00139-A9B5-40EB-B03C-03D763041ABC}" dt="2023-07-17T06:45:57.852" v="325" actId="47"/>
        <pc:sldMkLst>
          <pc:docMk/>
          <pc:sldMk cId="4135171020" sldId="313"/>
        </pc:sldMkLst>
      </pc:sldChg>
      <pc:sldChg chg="modSp add">
        <pc:chgData name="Bhupen Sinha" userId="0085daec727eb4f5" providerId="LiveId" clId="{B3F00139-A9B5-40EB-B03C-03D763041ABC}" dt="2023-07-17T14:32:53.778" v="627"/>
        <pc:sldMkLst>
          <pc:docMk/>
          <pc:sldMk cId="298775622" sldId="314"/>
        </pc:sldMkLst>
        <pc:graphicFrameChg chg="mod">
          <ac:chgData name="Bhupen Sinha" userId="0085daec727eb4f5" providerId="LiveId" clId="{B3F00139-A9B5-40EB-B03C-03D763041ABC}" dt="2023-07-17T14:32:53.778" v="627"/>
          <ac:graphicFrameMkLst>
            <pc:docMk/>
            <pc:sldMk cId="298775622" sldId="314"/>
            <ac:graphicFrameMk id="7" creationId="{E71AEA81-B327-7751-6C62-7696F2CCCBC6}"/>
          </ac:graphicFrameMkLst>
        </pc:graphicFrameChg>
      </pc:sldChg>
      <pc:sldChg chg="new del">
        <pc:chgData name="Bhupen Sinha" userId="0085daec727eb4f5" providerId="LiveId" clId="{B3F00139-A9B5-40EB-B03C-03D763041ABC}" dt="2023-07-17T06:54:50.133" v="377" actId="47"/>
        <pc:sldMkLst>
          <pc:docMk/>
          <pc:sldMk cId="7904918" sldId="315"/>
        </pc:sldMkLst>
      </pc:sldChg>
      <pc:sldChg chg="modSp add del ord">
        <pc:chgData name="Bhupen Sinha" userId="0085daec727eb4f5" providerId="LiveId" clId="{B3F00139-A9B5-40EB-B03C-03D763041ABC}" dt="2023-07-17T07:37:22.970" v="569" actId="47"/>
        <pc:sldMkLst>
          <pc:docMk/>
          <pc:sldMk cId="304943103" sldId="315"/>
        </pc:sldMkLst>
        <pc:graphicFrameChg chg="mod">
          <ac:chgData name="Bhupen Sinha" userId="0085daec727eb4f5" providerId="LiveId" clId="{B3F00139-A9B5-40EB-B03C-03D763041ABC}" dt="2023-07-17T07:04:23.110" v="412"/>
          <ac:graphicFrameMkLst>
            <pc:docMk/>
            <pc:sldMk cId="304943103" sldId="315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07:18:08.468" v="490" actId="255"/>
        <pc:sldMkLst>
          <pc:docMk/>
          <pc:sldMk cId="1286451693" sldId="316"/>
        </pc:sldMkLst>
        <pc:graphicFrameChg chg="mod">
          <ac:chgData name="Bhupen Sinha" userId="0085daec727eb4f5" providerId="LiveId" clId="{B3F00139-A9B5-40EB-B03C-03D763041ABC}" dt="2023-07-17T07:18:08.468" v="490" actId="255"/>
          <ac:graphicFrameMkLst>
            <pc:docMk/>
            <pc:sldMk cId="1286451693" sldId="316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12:32:16.299" v="583"/>
        <pc:sldMkLst>
          <pc:docMk/>
          <pc:sldMk cId="4130277682" sldId="317"/>
        </pc:sldMkLst>
        <pc:graphicFrameChg chg="mod">
          <ac:chgData name="Bhupen Sinha" userId="0085daec727eb4f5" providerId="LiveId" clId="{B3F00139-A9B5-40EB-B03C-03D763041ABC}" dt="2023-07-17T12:32:16.299" v="583"/>
          <ac:graphicFrameMkLst>
            <pc:docMk/>
            <pc:sldMk cId="4130277682" sldId="317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12:56:17.890" v="586"/>
        <pc:sldMkLst>
          <pc:docMk/>
          <pc:sldMk cId="939253582" sldId="318"/>
        </pc:sldMkLst>
        <pc:graphicFrameChg chg="mod">
          <ac:chgData name="Bhupen Sinha" userId="0085daec727eb4f5" providerId="LiveId" clId="{B3F00139-A9B5-40EB-B03C-03D763041ABC}" dt="2023-07-17T12:56:17.890" v="586"/>
          <ac:graphicFrameMkLst>
            <pc:docMk/>
            <pc:sldMk cId="939253582" sldId="318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07:23:06.597" v="493" actId="255"/>
        <pc:sldMkLst>
          <pc:docMk/>
          <pc:sldMk cId="1552273744" sldId="319"/>
        </pc:sldMkLst>
        <pc:graphicFrameChg chg="mod">
          <ac:chgData name="Bhupen Sinha" userId="0085daec727eb4f5" providerId="LiveId" clId="{B3F00139-A9B5-40EB-B03C-03D763041ABC}" dt="2023-07-17T07:23:06.597" v="493" actId="255"/>
          <ac:graphicFrameMkLst>
            <pc:docMk/>
            <pc:sldMk cId="1552273744" sldId="319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07:23:44.577" v="498" actId="20577"/>
        <pc:sldMkLst>
          <pc:docMk/>
          <pc:sldMk cId="1569095059" sldId="320"/>
        </pc:sldMkLst>
        <pc:graphicFrameChg chg="mod">
          <ac:chgData name="Bhupen Sinha" userId="0085daec727eb4f5" providerId="LiveId" clId="{B3F00139-A9B5-40EB-B03C-03D763041ABC}" dt="2023-07-17T07:23:44.577" v="498" actId="20577"/>
          <ac:graphicFrameMkLst>
            <pc:docMk/>
            <pc:sldMk cId="1569095059" sldId="320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07:24:09.860" v="501" actId="255"/>
        <pc:sldMkLst>
          <pc:docMk/>
          <pc:sldMk cId="2486917280" sldId="321"/>
        </pc:sldMkLst>
        <pc:graphicFrameChg chg="mod">
          <ac:chgData name="Bhupen Sinha" userId="0085daec727eb4f5" providerId="LiveId" clId="{B3F00139-A9B5-40EB-B03C-03D763041ABC}" dt="2023-07-17T07:24:09.860" v="501" actId="255"/>
          <ac:graphicFrameMkLst>
            <pc:docMk/>
            <pc:sldMk cId="2486917280" sldId="321"/>
            <ac:graphicFrameMk id="7" creationId="{E71AEA81-B327-7751-6C62-7696F2CCCBC6}"/>
          </ac:graphicFrameMkLst>
        </pc:graphicFrameChg>
      </pc:sldChg>
      <pc:sldChg chg="modSp add">
        <pc:chgData name="Bhupen Sinha" userId="0085daec727eb4f5" providerId="LiveId" clId="{B3F00139-A9B5-40EB-B03C-03D763041ABC}" dt="2023-07-17T07:24:37.283" v="505" actId="255"/>
        <pc:sldMkLst>
          <pc:docMk/>
          <pc:sldMk cId="4178384237" sldId="322"/>
        </pc:sldMkLst>
        <pc:graphicFrameChg chg="mod">
          <ac:chgData name="Bhupen Sinha" userId="0085daec727eb4f5" providerId="LiveId" clId="{B3F00139-A9B5-40EB-B03C-03D763041ABC}" dt="2023-07-17T07:24:37.283" v="505" actId="255"/>
          <ac:graphicFrameMkLst>
            <pc:docMk/>
            <pc:sldMk cId="4178384237" sldId="322"/>
            <ac:graphicFrameMk id="7" creationId="{E71AEA81-B327-7751-6C62-7696F2CCCBC6}"/>
          </ac:graphicFrameMkLst>
        </pc:graphicFrameChg>
      </pc:sldChg>
      <pc:sldChg chg="delSp modSp add del mod">
        <pc:chgData name="Bhupen Sinha" userId="0085daec727eb4f5" providerId="LiveId" clId="{B3F00139-A9B5-40EB-B03C-03D763041ABC}" dt="2023-07-17T15:37:50.500" v="858" actId="47"/>
        <pc:sldMkLst>
          <pc:docMk/>
          <pc:sldMk cId="2479854632" sldId="323"/>
        </pc:sldMkLst>
        <pc:grpChg chg="mod">
          <ac:chgData name="Bhupen Sinha" userId="0085daec727eb4f5" providerId="LiveId" clId="{B3F00139-A9B5-40EB-B03C-03D763041ABC}" dt="2023-07-17T07:31:58" v="549" actId="1076"/>
          <ac:grpSpMkLst>
            <pc:docMk/>
            <pc:sldMk cId="2479854632" sldId="323"/>
            <ac:grpSpMk id="22" creationId="{C8E2183F-1607-39BB-733C-2CB7201DD18D}"/>
          </ac:grpSpMkLst>
        </pc:grpChg>
        <pc:graphicFrameChg chg="del">
          <ac:chgData name="Bhupen Sinha" userId="0085daec727eb4f5" providerId="LiveId" clId="{B3F00139-A9B5-40EB-B03C-03D763041ABC}" dt="2023-07-17T07:37:38.273" v="571" actId="478"/>
          <ac:graphicFrameMkLst>
            <pc:docMk/>
            <pc:sldMk cId="2479854632" sldId="323"/>
            <ac:graphicFrameMk id="7" creationId="{EF1F133C-6C34-093A-B91D-A6563ABB4A91}"/>
          </ac:graphicFrameMkLst>
        </pc:graphicFrameChg>
      </pc:sldChg>
      <pc:sldChg chg="delSp modSp add del mod">
        <pc:chgData name="Bhupen Sinha" userId="0085daec727eb4f5" providerId="LiveId" clId="{B3F00139-A9B5-40EB-B03C-03D763041ABC}" dt="2023-07-17T15:37:52.684" v="859" actId="47"/>
        <pc:sldMkLst>
          <pc:docMk/>
          <pc:sldMk cId="44688954" sldId="324"/>
        </pc:sldMkLst>
        <pc:grpChg chg="mod">
          <ac:chgData name="Bhupen Sinha" userId="0085daec727eb4f5" providerId="LiveId" clId="{B3F00139-A9B5-40EB-B03C-03D763041ABC}" dt="2023-07-17T07:32:13.488" v="551" actId="1076"/>
          <ac:grpSpMkLst>
            <pc:docMk/>
            <pc:sldMk cId="44688954" sldId="324"/>
            <ac:grpSpMk id="22" creationId="{C8E2183F-1607-39BB-733C-2CB7201DD18D}"/>
          </ac:grpSpMkLst>
        </pc:grpChg>
        <pc:graphicFrameChg chg="del">
          <ac:chgData name="Bhupen Sinha" userId="0085daec727eb4f5" providerId="LiveId" clId="{B3F00139-A9B5-40EB-B03C-03D763041ABC}" dt="2023-07-17T07:37:43.084" v="572" actId="478"/>
          <ac:graphicFrameMkLst>
            <pc:docMk/>
            <pc:sldMk cId="44688954" sldId="324"/>
            <ac:graphicFrameMk id="7" creationId="{EF1F133C-6C34-093A-B91D-A6563ABB4A91}"/>
          </ac:graphicFrameMkLst>
        </pc:graphicFrameChg>
        <pc:picChg chg="mod">
          <ac:chgData name="Bhupen Sinha" userId="0085daec727eb4f5" providerId="LiveId" clId="{B3F00139-A9B5-40EB-B03C-03D763041ABC}" dt="2023-07-17T07:32:22.309" v="553" actId="1076"/>
          <ac:picMkLst>
            <pc:docMk/>
            <pc:sldMk cId="44688954" sldId="324"/>
            <ac:picMk id="24" creationId="{4035C6BC-C712-6393-F9DE-1E90B3D090CE}"/>
          </ac:picMkLst>
        </pc:picChg>
      </pc:sldChg>
      <pc:sldChg chg="delSp modSp add del mod">
        <pc:chgData name="Bhupen Sinha" userId="0085daec727eb4f5" providerId="LiveId" clId="{B3F00139-A9B5-40EB-B03C-03D763041ABC}" dt="2023-07-17T15:37:54.332" v="860" actId="47"/>
        <pc:sldMkLst>
          <pc:docMk/>
          <pc:sldMk cId="520322518" sldId="325"/>
        </pc:sldMkLst>
        <pc:grpChg chg="mod">
          <ac:chgData name="Bhupen Sinha" userId="0085daec727eb4f5" providerId="LiveId" clId="{B3F00139-A9B5-40EB-B03C-03D763041ABC}" dt="2023-07-17T07:32:36.551" v="555" actId="1076"/>
          <ac:grpSpMkLst>
            <pc:docMk/>
            <pc:sldMk cId="520322518" sldId="325"/>
            <ac:grpSpMk id="22" creationId="{C8E2183F-1607-39BB-733C-2CB7201DD18D}"/>
          </ac:grpSpMkLst>
        </pc:grpChg>
        <pc:graphicFrameChg chg="del">
          <ac:chgData name="Bhupen Sinha" userId="0085daec727eb4f5" providerId="LiveId" clId="{B3F00139-A9B5-40EB-B03C-03D763041ABC}" dt="2023-07-17T07:37:48.388" v="573" actId="478"/>
          <ac:graphicFrameMkLst>
            <pc:docMk/>
            <pc:sldMk cId="520322518" sldId="325"/>
            <ac:graphicFrameMk id="7" creationId="{EF1F133C-6C34-093A-B91D-A6563ABB4A91}"/>
          </ac:graphicFrameMkLst>
        </pc:graphicFrameChg>
        <pc:picChg chg="mod">
          <ac:chgData name="Bhupen Sinha" userId="0085daec727eb4f5" providerId="LiveId" clId="{B3F00139-A9B5-40EB-B03C-03D763041ABC}" dt="2023-07-17T07:32:41.228" v="556" actId="1076"/>
          <ac:picMkLst>
            <pc:docMk/>
            <pc:sldMk cId="520322518" sldId="325"/>
            <ac:picMk id="24" creationId="{4035C6BC-C712-6393-F9DE-1E90B3D090CE}"/>
          </ac:picMkLst>
        </pc:picChg>
      </pc:sldChg>
      <pc:sldChg chg="delSp modSp add del mod">
        <pc:chgData name="Bhupen Sinha" userId="0085daec727eb4f5" providerId="LiveId" clId="{B3F00139-A9B5-40EB-B03C-03D763041ABC}" dt="2023-07-17T15:37:55.954" v="861" actId="47"/>
        <pc:sldMkLst>
          <pc:docMk/>
          <pc:sldMk cId="3797958079" sldId="326"/>
        </pc:sldMkLst>
        <pc:grpChg chg="mod">
          <ac:chgData name="Bhupen Sinha" userId="0085daec727eb4f5" providerId="LiveId" clId="{B3F00139-A9B5-40EB-B03C-03D763041ABC}" dt="2023-07-17T07:32:55.641" v="558" actId="1076"/>
          <ac:grpSpMkLst>
            <pc:docMk/>
            <pc:sldMk cId="3797958079" sldId="326"/>
            <ac:grpSpMk id="22" creationId="{C8E2183F-1607-39BB-733C-2CB7201DD18D}"/>
          </ac:grpSpMkLst>
        </pc:grpChg>
        <pc:graphicFrameChg chg="del">
          <ac:chgData name="Bhupen Sinha" userId="0085daec727eb4f5" providerId="LiveId" clId="{B3F00139-A9B5-40EB-B03C-03D763041ABC}" dt="2023-07-17T07:37:52.487" v="574" actId="478"/>
          <ac:graphicFrameMkLst>
            <pc:docMk/>
            <pc:sldMk cId="3797958079" sldId="326"/>
            <ac:graphicFrameMk id="7" creationId="{EF1F133C-6C34-093A-B91D-A6563ABB4A91}"/>
          </ac:graphicFrameMkLst>
        </pc:graphicFrameChg>
      </pc:sldChg>
      <pc:sldChg chg="delSp add del mod">
        <pc:chgData name="Bhupen Sinha" userId="0085daec727eb4f5" providerId="LiveId" clId="{B3F00139-A9B5-40EB-B03C-03D763041ABC}" dt="2023-07-17T15:38:08.149" v="864" actId="47"/>
        <pc:sldMkLst>
          <pc:docMk/>
          <pc:sldMk cId="3778424506" sldId="327"/>
        </pc:sldMkLst>
        <pc:graphicFrameChg chg="del">
          <ac:chgData name="Bhupen Sinha" userId="0085daec727eb4f5" providerId="LiveId" clId="{B3F00139-A9B5-40EB-B03C-03D763041ABC}" dt="2023-07-17T07:38:05.082" v="577" actId="478"/>
          <ac:graphicFrameMkLst>
            <pc:docMk/>
            <pc:sldMk cId="3778424506" sldId="327"/>
            <ac:graphicFrameMk id="7" creationId="{EF1F133C-6C34-093A-B91D-A6563ABB4A91}"/>
          </ac:graphicFrameMkLst>
        </pc:graphicFrameChg>
      </pc:sldChg>
      <pc:sldChg chg="delSp modSp add del mod">
        <pc:chgData name="Bhupen Sinha" userId="0085daec727eb4f5" providerId="LiveId" clId="{B3F00139-A9B5-40EB-B03C-03D763041ABC}" dt="2023-07-17T15:37:58.370" v="862" actId="47"/>
        <pc:sldMkLst>
          <pc:docMk/>
          <pc:sldMk cId="931652219" sldId="328"/>
        </pc:sldMkLst>
        <pc:grpChg chg="mod">
          <ac:chgData name="Bhupen Sinha" userId="0085daec727eb4f5" providerId="LiveId" clId="{B3F00139-A9B5-40EB-B03C-03D763041ABC}" dt="2023-07-17T07:33:56.045" v="564" actId="1076"/>
          <ac:grpSpMkLst>
            <pc:docMk/>
            <pc:sldMk cId="931652219" sldId="328"/>
            <ac:grpSpMk id="22" creationId="{C8E2183F-1607-39BB-733C-2CB7201DD18D}"/>
          </ac:grpSpMkLst>
        </pc:grpChg>
        <pc:graphicFrameChg chg="del">
          <ac:chgData name="Bhupen Sinha" userId="0085daec727eb4f5" providerId="LiveId" clId="{B3F00139-A9B5-40EB-B03C-03D763041ABC}" dt="2023-07-17T07:37:56.744" v="575" actId="478"/>
          <ac:graphicFrameMkLst>
            <pc:docMk/>
            <pc:sldMk cId="931652219" sldId="328"/>
            <ac:graphicFrameMk id="7" creationId="{EF1F133C-6C34-093A-B91D-A6563ABB4A91}"/>
          </ac:graphicFrameMkLst>
        </pc:graphicFrameChg>
        <pc:graphicFrameChg chg="mod">
          <ac:chgData name="Bhupen Sinha" userId="0085daec727eb4f5" providerId="LiveId" clId="{B3F00139-A9B5-40EB-B03C-03D763041ABC}" dt="2023-07-17T07:33:46.092" v="563" actId="1076"/>
          <ac:graphicFrameMkLst>
            <pc:docMk/>
            <pc:sldMk cId="931652219" sldId="328"/>
            <ac:graphicFrameMk id="19" creationId="{249F9A97-559A-96B8-7569-149F0D851AF1}"/>
          </ac:graphicFrameMkLst>
        </pc:graphicFrameChg>
      </pc:sldChg>
      <pc:sldChg chg="delSp modSp add del mod">
        <pc:chgData name="Bhupen Sinha" userId="0085daec727eb4f5" providerId="LiveId" clId="{B3F00139-A9B5-40EB-B03C-03D763041ABC}" dt="2023-07-17T15:38:00.189" v="863" actId="47"/>
        <pc:sldMkLst>
          <pc:docMk/>
          <pc:sldMk cId="322856541" sldId="329"/>
        </pc:sldMkLst>
        <pc:grpChg chg="mod">
          <ac:chgData name="Bhupen Sinha" userId="0085daec727eb4f5" providerId="LiveId" clId="{B3F00139-A9B5-40EB-B03C-03D763041ABC}" dt="2023-07-17T07:35:02.733" v="567" actId="1076"/>
          <ac:grpSpMkLst>
            <pc:docMk/>
            <pc:sldMk cId="322856541" sldId="329"/>
            <ac:grpSpMk id="22" creationId="{C8E2183F-1607-39BB-733C-2CB7201DD18D}"/>
          </ac:grpSpMkLst>
        </pc:grpChg>
        <pc:graphicFrameChg chg="del">
          <ac:chgData name="Bhupen Sinha" userId="0085daec727eb4f5" providerId="LiveId" clId="{B3F00139-A9B5-40EB-B03C-03D763041ABC}" dt="2023-07-17T07:38:01.446" v="576" actId="478"/>
          <ac:graphicFrameMkLst>
            <pc:docMk/>
            <pc:sldMk cId="322856541" sldId="329"/>
            <ac:graphicFrameMk id="7" creationId="{EF1F133C-6C34-093A-B91D-A6563ABB4A91}"/>
          </ac:graphicFrameMkLst>
        </pc:graphicFrameChg>
        <pc:picChg chg="mod">
          <ac:chgData name="Bhupen Sinha" userId="0085daec727eb4f5" providerId="LiveId" clId="{B3F00139-A9B5-40EB-B03C-03D763041ABC}" dt="2023-07-17T07:35:09.821" v="568" actId="1076"/>
          <ac:picMkLst>
            <pc:docMk/>
            <pc:sldMk cId="322856541" sldId="329"/>
            <ac:picMk id="26" creationId="{0AC6054E-3956-0893-4BCF-F99FC85428B2}"/>
          </ac:picMkLst>
        </pc:picChg>
      </pc:sldChg>
      <pc:sldChg chg="addSp delSp modSp new mod modClrScheme chgLayout">
        <pc:chgData name="Bhupen Sinha" userId="0085daec727eb4f5" providerId="LiveId" clId="{B3F00139-A9B5-40EB-B03C-03D763041ABC}" dt="2023-07-17T15:37:10.760" v="856" actId="196"/>
        <pc:sldMkLst>
          <pc:docMk/>
          <pc:sldMk cId="3306121241" sldId="330"/>
        </pc:sldMkLst>
        <pc:spChg chg="del">
          <ac:chgData name="Bhupen Sinha" userId="0085daec727eb4f5" providerId="LiveId" clId="{B3F00139-A9B5-40EB-B03C-03D763041ABC}" dt="2023-07-17T14:56:01.187" v="783" actId="700"/>
          <ac:spMkLst>
            <pc:docMk/>
            <pc:sldMk cId="3306121241" sldId="330"/>
            <ac:spMk id="2" creationId="{56F797E2-FD83-46CF-1D26-69A353917582}"/>
          </ac:spMkLst>
        </pc:spChg>
        <pc:spChg chg="del mod ord">
          <ac:chgData name="Bhupen Sinha" userId="0085daec727eb4f5" providerId="LiveId" clId="{B3F00139-A9B5-40EB-B03C-03D763041ABC}" dt="2023-07-17T14:56:01.187" v="783" actId="700"/>
          <ac:spMkLst>
            <pc:docMk/>
            <pc:sldMk cId="3306121241" sldId="330"/>
            <ac:spMk id="3" creationId="{BC14AF52-0DD7-9005-725D-948BDA74069D}"/>
          </ac:spMkLst>
        </pc:spChg>
        <pc:spChg chg="add mod ord">
          <ac:chgData name="Bhupen Sinha" userId="0085daec727eb4f5" providerId="LiveId" clId="{B3F00139-A9B5-40EB-B03C-03D763041ABC}" dt="2023-07-17T14:56:10.001" v="784"/>
          <ac:spMkLst>
            <pc:docMk/>
            <pc:sldMk cId="3306121241" sldId="330"/>
            <ac:spMk id="4" creationId="{ACD2D35A-8A6B-D41F-1CAF-84C5F77F5C81}"/>
          </ac:spMkLst>
        </pc:spChg>
        <pc:grpChg chg="add mod">
          <ac:chgData name="Bhupen Sinha" userId="0085daec727eb4f5" providerId="LiveId" clId="{B3F00139-A9B5-40EB-B03C-03D763041ABC}" dt="2023-07-17T14:57:18.684" v="785"/>
          <ac:grpSpMkLst>
            <pc:docMk/>
            <pc:sldMk cId="3306121241" sldId="330"/>
            <ac:grpSpMk id="5" creationId="{982C3D09-177D-7908-D23C-375085A711EF}"/>
          </ac:grpSpMkLst>
        </pc:grp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6" creationId="{06C22E73-AB3B-4E68-00D5-55E6CC9BD6D2}"/>
          </ac:graphicFrameMkLst>
        </pc:graphicFrame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7" creationId="{6CCF0DFC-D44D-3295-7E8A-12C9E8F2812A}"/>
          </ac:graphicFrameMkLst>
        </pc:graphicFrame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8" creationId="{476C54AB-358C-9A84-D779-585BD1F8DFFC}"/>
          </ac:graphicFrameMkLst>
        </pc:graphicFrame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9" creationId="{74ECC61D-58A6-1919-05D5-BC7EA411D85A}"/>
          </ac:graphicFrameMkLst>
        </pc:graphicFrame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10" creationId="{29724F08-38A2-D6F7-A005-3FADF558C407}"/>
          </ac:graphicFrameMkLst>
        </pc:graphicFrame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11" creationId="{555F2CC8-279B-AF65-17A4-8BAEE75ECF2D}"/>
          </ac:graphicFrameMkLst>
        </pc:graphicFrameChg>
        <pc:graphicFrameChg chg="mod">
          <ac:chgData name="Bhupen Sinha" userId="0085daec727eb4f5" providerId="LiveId" clId="{B3F00139-A9B5-40EB-B03C-03D763041ABC}" dt="2023-07-17T14:57:18.684" v="785"/>
          <ac:graphicFrameMkLst>
            <pc:docMk/>
            <pc:sldMk cId="3306121241" sldId="330"/>
            <ac:graphicFrameMk id="12" creationId="{40045BB0-77A9-097D-EB49-B1B0F6D89396}"/>
          </ac:graphicFrameMkLst>
        </pc:graphicFrameChg>
        <pc:picChg chg="add del mod">
          <ac:chgData name="Bhupen Sinha" userId="0085daec727eb4f5" providerId="LiveId" clId="{B3F00139-A9B5-40EB-B03C-03D763041ABC}" dt="2023-07-17T15:36:24.402" v="853" actId="478"/>
          <ac:picMkLst>
            <pc:docMk/>
            <pc:sldMk cId="3306121241" sldId="330"/>
            <ac:picMk id="13" creationId="{B29F7B46-DE9E-B735-0199-F98FE21709C5}"/>
          </ac:picMkLst>
        </pc:picChg>
        <pc:picChg chg="add mod">
          <ac:chgData name="Bhupen Sinha" userId="0085daec727eb4f5" providerId="LiveId" clId="{B3F00139-A9B5-40EB-B03C-03D763041ABC}" dt="2023-07-17T15:36:16.426" v="852"/>
          <ac:picMkLst>
            <pc:docMk/>
            <pc:sldMk cId="3306121241" sldId="330"/>
            <ac:picMk id="14" creationId="{ECB244CD-B96C-DD7F-D378-C5C3CAC153B5}"/>
          </ac:picMkLst>
        </pc:picChg>
        <pc:picChg chg="add mod">
          <ac:chgData name="Bhupen Sinha" userId="0085daec727eb4f5" providerId="LiveId" clId="{B3F00139-A9B5-40EB-B03C-03D763041ABC}" dt="2023-07-17T15:37:10.760" v="856" actId="196"/>
          <ac:picMkLst>
            <pc:docMk/>
            <pc:sldMk cId="3306121241" sldId="330"/>
            <ac:picMk id="15" creationId="{9CAD71DB-3AAB-F76B-96DD-12C8A845B44E}"/>
          </ac:picMkLst>
        </pc:picChg>
      </pc:sldChg>
      <pc:sldChg chg="new del">
        <pc:chgData name="Bhupen Sinha" userId="0085daec727eb4f5" providerId="LiveId" clId="{B3F00139-A9B5-40EB-B03C-03D763041ABC}" dt="2023-07-17T15:38:51.793" v="866" actId="47"/>
        <pc:sldMkLst>
          <pc:docMk/>
          <pc:sldMk cId="2798771377" sldId="331"/>
        </pc:sldMkLst>
      </pc:sldChg>
      <pc:sldChg chg="addSp delSp modSp new mod">
        <pc:chgData name="Bhupen Sinha" userId="0085daec727eb4f5" providerId="LiveId" clId="{B3F00139-A9B5-40EB-B03C-03D763041ABC}" dt="2023-07-17T15:51:25.694" v="934" actId="20577"/>
        <pc:sldMkLst>
          <pc:docMk/>
          <pc:sldMk cId="3965493420" sldId="331"/>
        </pc:sldMkLst>
        <pc:spChg chg="mod">
          <ac:chgData name="Bhupen Sinha" userId="0085daec727eb4f5" providerId="LiveId" clId="{B3F00139-A9B5-40EB-B03C-03D763041ABC}" dt="2023-07-17T15:51:25.694" v="934" actId="20577"/>
          <ac:spMkLst>
            <pc:docMk/>
            <pc:sldMk cId="3965493420" sldId="331"/>
            <ac:spMk id="2" creationId="{779EF586-B1ED-4673-56A6-738ED7558EC1}"/>
          </ac:spMkLst>
        </pc:spChg>
        <pc:grpChg chg="add del mod">
          <ac:chgData name="Bhupen Sinha" userId="0085daec727eb4f5" providerId="LiveId" clId="{B3F00139-A9B5-40EB-B03C-03D763041ABC}" dt="2023-07-17T15:47:12.478" v="890" actId="165"/>
          <ac:grpSpMkLst>
            <pc:docMk/>
            <pc:sldMk cId="3965493420" sldId="331"/>
            <ac:grpSpMk id="6" creationId="{0793C307-4639-59DB-BAA4-C4939231FEBE}"/>
          </ac:grpSpMkLst>
        </pc:grpChg>
        <pc:grpChg chg="add mod">
          <ac:chgData name="Bhupen Sinha" userId="0085daec727eb4f5" providerId="LiveId" clId="{B3F00139-A9B5-40EB-B03C-03D763041ABC}" dt="2023-07-17T15:47:36.330" v="893" actId="164"/>
          <ac:grpSpMkLst>
            <pc:docMk/>
            <pc:sldMk cId="3965493420" sldId="331"/>
            <ac:grpSpMk id="15" creationId="{B79637E8-9504-C186-A789-5178993EA95E}"/>
          </ac:grpSpMkLst>
        </pc:grpChg>
        <pc:graphicFrameChg chg="mod topLvl">
          <ac:chgData name="Bhupen Sinha" userId="0085daec727eb4f5" providerId="LiveId" clId="{B3F00139-A9B5-40EB-B03C-03D763041ABC}" dt="2023-07-17T15:47:36.330" v="893" actId="164"/>
          <ac:graphicFrameMkLst>
            <pc:docMk/>
            <pc:sldMk cId="3965493420" sldId="331"/>
            <ac:graphicFrameMk id="7" creationId="{027AF4DB-462A-7EF8-3638-CC99FFBE6706}"/>
          </ac:graphicFrameMkLst>
        </pc:graphicFrameChg>
        <pc:graphicFrameChg chg="mod topLvl">
          <ac:chgData name="Bhupen Sinha" userId="0085daec727eb4f5" providerId="LiveId" clId="{B3F00139-A9B5-40EB-B03C-03D763041ABC}" dt="2023-07-17T15:47:36.330" v="893" actId="164"/>
          <ac:graphicFrameMkLst>
            <pc:docMk/>
            <pc:sldMk cId="3965493420" sldId="331"/>
            <ac:graphicFrameMk id="8" creationId="{97B6004A-5319-C3CB-6BB1-F36357ECF3C5}"/>
          </ac:graphicFrameMkLst>
        </pc:graphicFrameChg>
        <pc:graphicFrameChg chg="mod topLvl">
          <ac:chgData name="Bhupen Sinha" userId="0085daec727eb4f5" providerId="LiveId" clId="{B3F00139-A9B5-40EB-B03C-03D763041ABC}" dt="2023-07-17T15:47:36.330" v="893" actId="164"/>
          <ac:graphicFrameMkLst>
            <pc:docMk/>
            <pc:sldMk cId="3965493420" sldId="331"/>
            <ac:graphicFrameMk id="9" creationId="{7C39EA86-249A-F72D-CD91-8EF0FF2A4235}"/>
          </ac:graphicFrameMkLst>
        </pc:graphicFrameChg>
        <pc:graphicFrameChg chg="mod topLvl">
          <ac:chgData name="Bhupen Sinha" userId="0085daec727eb4f5" providerId="LiveId" clId="{B3F00139-A9B5-40EB-B03C-03D763041ABC}" dt="2023-07-17T15:47:36.330" v="893" actId="164"/>
          <ac:graphicFrameMkLst>
            <pc:docMk/>
            <pc:sldMk cId="3965493420" sldId="331"/>
            <ac:graphicFrameMk id="10" creationId="{1D668549-65B3-C904-CD23-D60FB2E80D5C}"/>
          </ac:graphicFrameMkLst>
        </pc:graphicFrameChg>
        <pc:graphicFrameChg chg="mod topLvl">
          <ac:chgData name="Bhupen Sinha" userId="0085daec727eb4f5" providerId="LiveId" clId="{B3F00139-A9B5-40EB-B03C-03D763041ABC}" dt="2023-07-17T15:47:36.330" v="893" actId="164"/>
          <ac:graphicFrameMkLst>
            <pc:docMk/>
            <pc:sldMk cId="3965493420" sldId="331"/>
            <ac:graphicFrameMk id="11" creationId="{A4909D5F-8ECC-835E-ECB8-ED768BB23150}"/>
          </ac:graphicFrameMkLst>
        </pc:graphicFrameChg>
        <pc:graphicFrameChg chg="mod topLvl">
          <ac:chgData name="Bhupen Sinha" userId="0085daec727eb4f5" providerId="LiveId" clId="{B3F00139-A9B5-40EB-B03C-03D763041ABC}" dt="2023-07-17T15:47:36.330" v="893" actId="164"/>
          <ac:graphicFrameMkLst>
            <pc:docMk/>
            <pc:sldMk cId="3965493420" sldId="331"/>
            <ac:graphicFrameMk id="12" creationId="{55A1A1E2-5BC8-45F2-4A0D-C8503D64ED9E}"/>
          </ac:graphicFrameMkLst>
        </pc:graphicFrameChg>
        <pc:picChg chg="add mod">
          <ac:chgData name="Bhupen Sinha" userId="0085daec727eb4f5" providerId="LiveId" clId="{B3F00139-A9B5-40EB-B03C-03D763041ABC}" dt="2023-07-17T15:43:39.159" v="870"/>
          <ac:picMkLst>
            <pc:docMk/>
            <pc:sldMk cId="3965493420" sldId="331"/>
            <ac:picMk id="13" creationId="{85B63F29-DED5-C150-D829-1951B4867F0E}"/>
          </ac:picMkLst>
        </pc:picChg>
        <pc:picChg chg="add mod">
          <ac:chgData name="Bhupen Sinha" userId="0085daec727eb4f5" providerId="LiveId" clId="{B3F00139-A9B5-40EB-B03C-03D763041ABC}" dt="2023-07-17T15:43:39.159" v="870"/>
          <ac:picMkLst>
            <pc:docMk/>
            <pc:sldMk cId="3965493420" sldId="331"/>
            <ac:picMk id="14" creationId="{7ADE3256-4BDE-4336-5683-C1FACDD0A6FF}"/>
          </ac:picMkLst>
        </pc:picChg>
      </pc:sldChg>
      <pc:sldChg chg="addSp delSp modSp add mod">
        <pc:chgData name="Bhupen Sinha" userId="0085daec727eb4f5" providerId="LiveId" clId="{B3F00139-A9B5-40EB-B03C-03D763041ABC}" dt="2023-07-17T16:33:32.291" v="956"/>
        <pc:sldMkLst>
          <pc:docMk/>
          <pc:sldMk cId="1762801191" sldId="332"/>
        </pc:sldMkLst>
        <pc:spChg chg="del">
          <ac:chgData name="Bhupen Sinha" userId="0085daec727eb4f5" providerId="LiveId" clId="{B3F00139-A9B5-40EB-B03C-03D763041ABC}" dt="2023-07-17T16:33:32.291" v="956"/>
          <ac:spMkLst>
            <pc:docMk/>
            <pc:sldMk cId="1762801191" sldId="332"/>
            <ac:spMk id="2" creationId="{779EF586-B1ED-4673-56A6-738ED7558EC1}"/>
          </ac:spMkLst>
        </pc:spChg>
        <pc:spChg chg="add mod">
          <ac:chgData name="Bhupen Sinha" userId="0085daec727eb4f5" providerId="LiveId" clId="{B3F00139-A9B5-40EB-B03C-03D763041ABC}" dt="2023-07-17T16:33:32.291" v="956"/>
          <ac:spMkLst>
            <pc:docMk/>
            <pc:sldMk cId="1762801191" sldId="332"/>
            <ac:spMk id="6" creationId="{9EEA0DA4-1569-42DB-0B57-9D8C0B5D2628}"/>
          </ac:spMkLst>
        </pc:spChg>
        <pc:grpChg chg="mod">
          <ac:chgData name="Bhupen Sinha" userId="0085daec727eb4f5" providerId="LiveId" clId="{B3F00139-A9B5-40EB-B03C-03D763041ABC}" dt="2023-07-17T15:48:06.992" v="895" actId="1076"/>
          <ac:grpSpMkLst>
            <pc:docMk/>
            <pc:sldMk cId="1762801191" sldId="332"/>
            <ac:grpSpMk id="15" creationId="{B79637E8-9504-C186-A789-5178993EA95E}"/>
          </ac:grpSpMkLst>
        </pc:grpChg>
        <pc:picChg chg="mod">
          <ac:chgData name="Bhupen Sinha" userId="0085daec727eb4f5" providerId="LiveId" clId="{B3F00139-A9B5-40EB-B03C-03D763041ABC}" dt="2023-07-17T15:48:16.646" v="896" actId="1076"/>
          <ac:picMkLst>
            <pc:docMk/>
            <pc:sldMk cId="1762801191" sldId="332"/>
            <ac:picMk id="13" creationId="{85B63F29-DED5-C150-D829-1951B4867F0E}"/>
          </ac:picMkLst>
        </pc:picChg>
        <pc:picChg chg="mod">
          <ac:chgData name="Bhupen Sinha" userId="0085daec727eb4f5" providerId="LiveId" clId="{B3F00139-A9B5-40EB-B03C-03D763041ABC}" dt="2023-07-17T15:48:45.904" v="897" actId="1076"/>
          <ac:picMkLst>
            <pc:docMk/>
            <pc:sldMk cId="1762801191" sldId="332"/>
            <ac:picMk id="14" creationId="{7ADE3256-4BDE-4336-5683-C1FACDD0A6FF}"/>
          </ac:picMkLst>
        </pc:picChg>
      </pc:sldChg>
      <pc:sldChg chg="modSp add del mod">
        <pc:chgData name="Bhupen Sinha" userId="0085daec727eb4f5" providerId="LiveId" clId="{B3F00139-A9B5-40EB-B03C-03D763041ABC}" dt="2023-07-17T15:45:10.277" v="876" actId="47"/>
        <pc:sldMkLst>
          <pc:docMk/>
          <pc:sldMk cId="1841365140" sldId="332"/>
        </pc:sldMkLst>
        <pc:grpChg chg="mod">
          <ac:chgData name="Bhupen Sinha" userId="0085daec727eb4f5" providerId="LiveId" clId="{B3F00139-A9B5-40EB-B03C-03D763041ABC}" dt="2023-07-17T15:45:01.778" v="875" actId="1076"/>
          <ac:grpSpMkLst>
            <pc:docMk/>
            <pc:sldMk cId="1841365140" sldId="332"/>
            <ac:grpSpMk id="6" creationId="{0793C307-4639-59DB-BAA4-C4939231FEBE}"/>
          </ac:grpSpMkLst>
        </pc:grpChg>
      </pc:sldChg>
      <pc:sldChg chg="addSp delSp modSp add mod">
        <pc:chgData name="Bhupen Sinha" userId="0085daec727eb4f5" providerId="LiveId" clId="{B3F00139-A9B5-40EB-B03C-03D763041ABC}" dt="2023-07-17T16:33:35.721" v="957"/>
        <pc:sldMkLst>
          <pc:docMk/>
          <pc:sldMk cId="3701289231" sldId="333"/>
        </pc:sldMkLst>
        <pc:spChg chg="del">
          <ac:chgData name="Bhupen Sinha" userId="0085daec727eb4f5" providerId="LiveId" clId="{B3F00139-A9B5-40EB-B03C-03D763041ABC}" dt="2023-07-17T16:33:35.721" v="957"/>
          <ac:spMkLst>
            <pc:docMk/>
            <pc:sldMk cId="3701289231" sldId="333"/>
            <ac:spMk id="2" creationId="{779EF586-B1ED-4673-56A6-738ED7558EC1}"/>
          </ac:spMkLst>
        </pc:spChg>
        <pc:spChg chg="add mod">
          <ac:chgData name="Bhupen Sinha" userId="0085daec727eb4f5" providerId="LiveId" clId="{B3F00139-A9B5-40EB-B03C-03D763041ABC}" dt="2023-07-17T16:33:35.721" v="957"/>
          <ac:spMkLst>
            <pc:docMk/>
            <pc:sldMk cId="3701289231" sldId="333"/>
            <ac:spMk id="6" creationId="{E358076F-70B0-1B8C-D95E-29894E8CC13C}"/>
          </ac:spMkLst>
        </pc:spChg>
        <pc:grpChg chg="mod">
          <ac:chgData name="Bhupen Sinha" userId="0085daec727eb4f5" providerId="LiveId" clId="{B3F00139-A9B5-40EB-B03C-03D763041ABC}" dt="2023-07-17T15:49:06.704" v="899" actId="1076"/>
          <ac:grpSpMkLst>
            <pc:docMk/>
            <pc:sldMk cId="3701289231" sldId="333"/>
            <ac:grpSpMk id="15" creationId="{B79637E8-9504-C186-A789-5178993EA95E}"/>
          </ac:grpSpMkLst>
        </pc:grpChg>
      </pc:sldChg>
      <pc:sldChg chg="addSp delSp modSp add mod">
        <pc:chgData name="Bhupen Sinha" userId="0085daec727eb4f5" providerId="LiveId" clId="{B3F00139-A9B5-40EB-B03C-03D763041ABC}" dt="2023-07-17T16:33:39.418" v="958"/>
        <pc:sldMkLst>
          <pc:docMk/>
          <pc:sldMk cId="4100707522" sldId="334"/>
        </pc:sldMkLst>
        <pc:spChg chg="del">
          <ac:chgData name="Bhupen Sinha" userId="0085daec727eb4f5" providerId="LiveId" clId="{B3F00139-A9B5-40EB-B03C-03D763041ABC}" dt="2023-07-17T16:33:39.418" v="958"/>
          <ac:spMkLst>
            <pc:docMk/>
            <pc:sldMk cId="4100707522" sldId="334"/>
            <ac:spMk id="2" creationId="{779EF586-B1ED-4673-56A6-738ED7558EC1}"/>
          </ac:spMkLst>
        </pc:spChg>
        <pc:spChg chg="add mod">
          <ac:chgData name="Bhupen Sinha" userId="0085daec727eb4f5" providerId="LiveId" clId="{B3F00139-A9B5-40EB-B03C-03D763041ABC}" dt="2023-07-17T16:33:39.418" v="958"/>
          <ac:spMkLst>
            <pc:docMk/>
            <pc:sldMk cId="4100707522" sldId="334"/>
            <ac:spMk id="6" creationId="{5E235C7E-1274-C4D7-4747-300784EA7C60}"/>
          </ac:spMkLst>
        </pc:spChg>
        <pc:grpChg chg="mod">
          <ac:chgData name="Bhupen Sinha" userId="0085daec727eb4f5" providerId="LiveId" clId="{B3F00139-A9B5-40EB-B03C-03D763041ABC}" dt="2023-07-17T15:50:05.753" v="901" actId="1076"/>
          <ac:grpSpMkLst>
            <pc:docMk/>
            <pc:sldMk cId="4100707522" sldId="334"/>
            <ac:grpSpMk id="15" creationId="{B79637E8-9504-C186-A789-5178993EA95E}"/>
          </ac:grpSpMkLst>
        </pc:grpChg>
      </pc:sldChg>
      <pc:sldChg chg="addSp delSp modSp add mod">
        <pc:chgData name="Bhupen Sinha" userId="0085daec727eb4f5" providerId="LiveId" clId="{B3F00139-A9B5-40EB-B03C-03D763041ABC}" dt="2023-07-17T16:33:42.869" v="959"/>
        <pc:sldMkLst>
          <pc:docMk/>
          <pc:sldMk cId="4040243753" sldId="335"/>
        </pc:sldMkLst>
        <pc:spChg chg="del">
          <ac:chgData name="Bhupen Sinha" userId="0085daec727eb4f5" providerId="LiveId" clId="{B3F00139-A9B5-40EB-B03C-03D763041ABC}" dt="2023-07-17T16:33:42.869" v="959"/>
          <ac:spMkLst>
            <pc:docMk/>
            <pc:sldMk cId="4040243753" sldId="335"/>
            <ac:spMk id="2" creationId="{779EF586-B1ED-4673-56A6-738ED7558EC1}"/>
          </ac:spMkLst>
        </pc:spChg>
        <pc:spChg chg="add mod">
          <ac:chgData name="Bhupen Sinha" userId="0085daec727eb4f5" providerId="LiveId" clId="{B3F00139-A9B5-40EB-B03C-03D763041ABC}" dt="2023-07-17T16:33:42.869" v="959"/>
          <ac:spMkLst>
            <pc:docMk/>
            <pc:sldMk cId="4040243753" sldId="335"/>
            <ac:spMk id="6" creationId="{FBA1D5B5-E888-2E5E-2C70-C897C4929400}"/>
          </ac:spMkLst>
        </pc:spChg>
        <pc:grpChg chg="mod">
          <ac:chgData name="Bhupen Sinha" userId="0085daec727eb4f5" providerId="LiveId" clId="{B3F00139-A9B5-40EB-B03C-03D763041ABC}" dt="2023-07-17T16:27:19.591" v="936" actId="1076"/>
          <ac:grpSpMkLst>
            <pc:docMk/>
            <pc:sldMk cId="4040243753" sldId="335"/>
            <ac:grpSpMk id="15" creationId="{B79637E8-9504-C186-A789-5178993EA95E}"/>
          </ac:grpSpMkLst>
        </pc:grpChg>
        <pc:picChg chg="mod">
          <ac:chgData name="Bhupen Sinha" userId="0085daec727eb4f5" providerId="LiveId" clId="{B3F00139-A9B5-40EB-B03C-03D763041ABC}" dt="2023-07-17T15:50:34.862" v="904" actId="1076"/>
          <ac:picMkLst>
            <pc:docMk/>
            <pc:sldMk cId="4040243753" sldId="335"/>
            <ac:picMk id="14" creationId="{7ADE3256-4BDE-4336-5683-C1FACDD0A6FF}"/>
          </ac:picMkLst>
        </pc:picChg>
      </pc:sldChg>
      <pc:sldMasterChg chg="modSp modSldLayout">
        <pc:chgData name="Bhupen Sinha" userId="0085daec727eb4f5" providerId="LiveId" clId="{B3F00139-A9B5-40EB-B03C-03D763041ABC}" dt="2023-07-17T16:31:23.762" v="955"/>
        <pc:sldMasterMkLst>
          <pc:docMk/>
          <pc:sldMasterMk cId="3795630210" sldId="2147484591"/>
        </pc:sldMasterMkLst>
        <pc:sldLayoutChg chg="modSp">
          <pc:chgData name="Bhupen Sinha" userId="0085daec727eb4f5" providerId="LiveId" clId="{B3F00139-A9B5-40EB-B03C-03D763041ABC}" dt="2023-07-17T05:25:06.176" v="234" actId="735"/>
          <pc:sldLayoutMkLst>
            <pc:docMk/>
            <pc:sldMasterMk cId="3795630210" sldId="2147484591"/>
            <pc:sldLayoutMk cId="2621159385" sldId="2147484595"/>
          </pc:sldLayoutMkLst>
        </pc:sldLayoutChg>
        <pc:sldLayoutChg chg="addSp delSp modSp mod setBg">
          <pc:chgData name="Bhupen Sinha" userId="0085daec727eb4f5" providerId="LiveId" clId="{B3F00139-A9B5-40EB-B03C-03D763041ABC}" dt="2023-07-17T16:31:23.762" v="955"/>
          <pc:sldLayoutMkLst>
            <pc:docMk/>
            <pc:sldMasterMk cId="3795630210" sldId="2147484591"/>
            <pc:sldLayoutMk cId="676027073" sldId="2147484602"/>
          </pc:sldLayoutMkLst>
          <pc:spChg chg="add del mod">
            <ac:chgData name="Bhupen Sinha" userId="0085daec727eb4f5" providerId="LiveId" clId="{B3F00139-A9B5-40EB-B03C-03D763041ABC}" dt="2023-07-17T06:53:04.969" v="372"/>
            <ac:spMkLst>
              <pc:docMk/>
              <pc:sldMasterMk cId="3795630210" sldId="2147484591"/>
              <pc:sldLayoutMk cId="676027073" sldId="2147484602"/>
              <ac:spMk id="2" creationId="{4C249760-EA74-7139-1728-DB358B7BD6EF}"/>
            </ac:spMkLst>
          </pc:spChg>
          <pc:spChg chg="add del mod">
            <ac:chgData name="Bhupen Sinha" userId="0085daec727eb4f5" providerId="LiveId" clId="{B3F00139-A9B5-40EB-B03C-03D763041ABC}" dt="2023-07-17T05:29:34.793" v="241"/>
            <ac:spMkLst>
              <pc:docMk/>
              <pc:sldMasterMk cId="3795630210" sldId="2147484591"/>
              <pc:sldLayoutMk cId="676027073" sldId="2147484602"/>
              <ac:spMk id="2" creationId="{5D879576-92C3-02A8-7DF6-ED849D718995}"/>
            </ac:spMkLst>
          </pc:spChg>
          <pc:spChg chg="add del mod">
            <ac:chgData name="Bhupen Sinha" userId="0085daec727eb4f5" providerId="LiveId" clId="{B3F00139-A9B5-40EB-B03C-03D763041ABC}" dt="2023-07-17T05:29:34.793" v="241"/>
            <ac:spMkLst>
              <pc:docMk/>
              <pc:sldMasterMk cId="3795630210" sldId="2147484591"/>
              <pc:sldLayoutMk cId="676027073" sldId="2147484602"/>
              <ac:spMk id="3" creationId="{9862B0FE-6B01-3680-9D7B-16BC43530B4E}"/>
            </ac:spMkLst>
          </pc:spChg>
          <pc:spChg chg="add del mod">
            <ac:chgData name="Bhupen Sinha" userId="0085daec727eb4f5" providerId="LiveId" clId="{B3F00139-A9B5-40EB-B03C-03D763041ABC}" dt="2023-07-17T06:53:04.969" v="372"/>
            <ac:spMkLst>
              <pc:docMk/>
              <pc:sldMasterMk cId="3795630210" sldId="2147484591"/>
              <pc:sldLayoutMk cId="676027073" sldId="2147484602"/>
              <ac:spMk id="3" creationId="{F2FC11CB-DFCA-AE02-5385-128CCC41F05D}"/>
            </ac:spMkLst>
          </pc:spChg>
          <pc:spChg chg="add del mod">
            <ac:chgData name="Bhupen Sinha" userId="0085daec727eb4f5" providerId="LiveId" clId="{B3F00139-A9B5-40EB-B03C-03D763041ABC}" dt="2023-07-17T06:53:04.969" v="372"/>
            <ac:spMkLst>
              <pc:docMk/>
              <pc:sldMasterMk cId="3795630210" sldId="2147484591"/>
              <pc:sldLayoutMk cId="676027073" sldId="2147484602"/>
              <ac:spMk id="4" creationId="{299ACEC2-007D-770F-FF26-7AD741088FEA}"/>
            </ac:spMkLst>
          </pc:spChg>
          <pc:spChg chg="add del mod">
            <ac:chgData name="Bhupen Sinha" userId="0085daec727eb4f5" providerId="LiveId" clId="{B3F00139-A9B5-40EB-B03C-03D763041ABC}" dt="2023-07-17T05:29:34.793" v="241"/>
            <ac:spMkLst>
              <pc:docMk/>
              <pc:sldMasterMk cId="3795630210" sldId="2147484591"/>
              <pc:sldLayoutMk cId="676027073" sldId="2147484602"/>
              <ac:spMk id="4" creationId="{D7A64519-AFBA-1025-EC8A-947B3270B1A6}"/>
            </ac:spMkLst>
          </pc:spChg>
          <pc:spChg chg="add del mod">
            <ac:chgData name="Bhupen Sinha" userId="0085daec727eb4f5" providerId="LiveId" clId="{B3F00139-A9B5-40EB-B03C-03D763041ABC}" dt="2023-07-17T06:51:54.238" v="367"/>
            <ac:spMkLst>
              <pc:docMk/>
              <pc:sldMasterMk cId="3795630210" sldId="2147484591"/>
              <pc:sldLayoutMk cId="676027073" sldId="2147484602"/>
              <ac:spMk id="5" creationId="{BE116FA8-5AC8-6FBB-C7B9-F18B11491EE3}"/>
            </ac:spMkLst>
          </pc:spChg>
          <pc:spChg chg="add del mod">
            <ac:chgData name="Bhupen Sinha" userId="0085daec727eb4f5" providerId="LiveId" clId="{B3F00139-A9B5-40EB-B03C-03D763041ABC}" dt="2023-07-17T06:51:54.238" v="367"/>
            <ac:spMkLst>
              <pc:docMk/>
              <pc:sldMasterMk cId="3795630210" sldId="2147484591"/>
              <pc:sldLayoutMk cId="676027073" sldId="2147484602"/>
              <ac:spMk id="6" creationId="{2BC4DB14-2AFD-2D15-FDDE-70E6BD6FC3EB}"/>
            </ac:spMkLst>
          </pc:spChg>
          <pc:spChg chg="add del mod">
            <ac:chgData name="Bhupen Sinha" userId="0085daec727eb4f5" providerId="LiveId" clId="{B3F00139-A9B5-40EB-B03C-03D763041ABC}" dt="2023-07-17T06:51:54.238" v="367"/>
            <ac:spMkLst>
              <pc:docMk/>
              <pc:sldMasterMk cId="3795630210" sldId="2147484591"/>
              <pc:sldLayoutMk cId="676027073" sldId="2147484602"/>
              <ac:spMk id="7" creationId="{3C2ACA66-87BC-4117-2BA3-058A31EE1E0E}"/>
            </ac:spMkLst>
          </pc:spChg>
          <pc:spChg chg="add del mod">
            <ac:chgData name="Bhupen Sinha" userId="0085daec727eb4f5" providerId="LiveId" clId="{B3F00139-A9B5-40EB-B03C-03D763041ABC}" dt="2023-07-17T06:53:03.745" v="371"/>
            <ac:spMkLst>
              <pc:docMk/>
              <pc:sldMasterMk cId="3795630210" sldId="2147484591"/>
              <pc:sldLayoutMk cId="676027073" sldId="2147484602"/>
              <ac:spMk id="8" creationId="{A277751C-76A7-DDFD-0848-FCAD2FACA6CE}"/>
            </ac:spMkLst>
          </pc:spChg>
          <pc:spChg chg="add del mod">
            <ac:chgData name="Bhupen Sinha" userId="0085daec727eb4f5" providerId="LiveId" clId="{B3F00139-A9B5-40EB-B03C-03D763041ABC}" dt="2023-07-17T06:56:24.934" v="382"/>
            <ac:spMkLst>
              <pc:docMk/>
              <pc:sldMasterMk cId="3795630210" sldId="2147484591"/>
              <pc:sldLayoutMk cId="676027073" sldId="2147484602"/>
              <ac:spMk id="9" creationId="{E361AE0E-9B61-EB52-288A-A62992339F83}"/>
            </ac:spMkLst>
          </pc:spChg>
          <pc:spChg chg="mod">
            <ac:chgData name="Bhupen Sinha" userId="0085daec727eb4f5" providerId="LiveId" clId="{B3F00139-A9B5-40EB-B03C-03D763041ABC}" dt="2023-07-17T16:29:42.051" v="937" actId="207"/>
            <ac:spMkLst>
              <pc:docMk/>
              <pc:sldMasterMk cId="3795630210" sldId="2147484591"/>
              <pc:sldLayoutMk cId="676027073" sldId="2147484602"/>
              <ac:spMk id="10" creationId="{F3B39510-C483-1A39-7F5D-F2D726A66EB5}"/>
            </ac:spMkLst>
          </pc:spChg>
          <pc:spChg chg="add del mod">
            <ac:chgData name="Bhupen Sinha" userId="0085daec727eb4f5" providerId="LiveId" clId="{B3F00139-A9B5-40EB-B03C-03D763041ABC}" dt="2023-07-17T06:56:24.934" v="382"/>
            <ac:spMkLst>
              <pc:docMk/>
              <pc:sldMasterMk cId="3795630210" sldId="2147484591"/>
              <pc:sldLayoutMk cId="676027073" sldId="2147484602"/>
              <ac:spMk id="11" creationId="{898763D7-68F8-983E-0DDD-F34CABDF57F3}"/>
            </ac:spMkLst>
          </pc:spChg>
          <pc:spChg chg="add del mod">
            <ac:chgData name="Bhupen Sinha" userId="0085daec727eb4f5" providerId="LiveId" clId="{B3F00139-A9B5-40EB-B03C-03D763041ABC}" dt="2023-07-17T06:56:24.934" v="382"/>
            <ac:spMkLst>
              <pc:docMk/>
              <pc:sldMasterMk cId="3795630210" sldId="2147484591"/>
              <pc:sldLayoutMk cId="676027073" sldId="2147484602"/>
              <ac:spMk id="12" creationId="{DD233176-E7AB-7105-2048-5F924290F62E}"/>
            </ac:spMkLst>
          </pc:spChg>
          <pc:spChg chg="add del mod">
            <ac:chgData name="Bhupen Sinha" userId="0085daec727eb4f5" providerId="LiveId" clId="{B3F00139-A9B5-40EB-B03C-03D763041ABC}" dt="2023-07-17T06:59:41.055" v="388"/>
            <ac:spMkLst>
              <pc:docMk/>
              <pc:sldMasterMk cId="3795630210" sldId="2147484591"/>
              <pc:sldLayoutMk cId="676027073" sldId="2147484602"/>
              <ac:spMk id="13" creationId="{5D73CCDE-DE41-D494-7C09-33E678067704}"/>
            </ac:spMkLst>
          </pc:spChg>
          <pc:spChg chg="add del mod">
            <ac:chgData name="Bhupen Sinha" userId="0085daec727eb4f5" providerId="LiveId" clId="{B3F00139-A9B5-40EB-B03C-03D763041ABC}" dt="2023-07-17T06:59:41.055" v="388"/>
            <ac:spMkLst>
              <pc:docMk/>
              <pc:sldMasterMk cId="3795630210" sldId="2147484591"/>
              <pc:sldLayoutMk cId="676027073" sldId="2147484602"/>
              <ac:spMk id="14" creationId="{2A1F5F49-C4C1-35CC-0599-F1D844AA9611}"/>
            </ac:spMkLst>
          </pc:spChg>
          <pc:spChg chg="add del mod">
            <ac:chgData name="Bhupen Sinha" userId="0085daec727eb4f5" providerId="LiveId" clId="{B3F00139-A9B5-40EB-B03C-03D763041ABC}" dt="2023-07-17T06:59:41.055" v="388"/>
            <ac:spMkLst>
              <pc:docMk/>
              <pc:sldMasterMk cId="3795630210" sldId="2147484591"/>
              <pc:sldLayoutMk cId="676027073" sldId="2147484602"/>
              <ac:spMk id="15" creationId="{F908BEDE-DAA0-D3F8-803A-C2B37D82830D}"/>
            </ac:spMkLst>
          </pc:spChg>
          <pc:spChg chg="add del mod">
            <ac:chgData name="Bhupen Sinha" userId="0085daec727eb4f5" providerId="LiveId" clId="{B3F00139-A9B5-40EB-B03C-03D763041ABC}" dt="2023-07-17T07:01:29.133" v="400" actId="478"/>
            <ac:spMkLst>
              <pc:docMk/>
              <pc:sldMasterMk cId="3795630210" sldId="2147484591"/>
              <pc:sldLayoutMk cId="676027073" sldId="2147484602"/>
              <ac:spMk id="16" creationId="{0A2335EB-E87B-7E3D-7E47-E0A39E153C59}"/>
            </ac:spMkLst>
          </pc:spChg>
          <pc:spChg chg="add del mod">
            <ac:chgData name="Bhupen Sinha" userId="0085daec727eb4f5" providerId="LiveId" clId="{B3F00139-A9B5-40EB-B03C-03D763041ABC}" dt="2023-07-17T07:01:36.443" v="403" actId="478"/>
            <ac:spMkLst>
              <pc:docMk/>
              <pc:sldMasterMk cId="3795630210" sldId="2147484591"/>
              <pc:sldLayoutMk cId="676027073" sldId="2147484602"/>
              <ac:spMk id="17" creationId="{10270060-947F-A133-EA52-76870C7EF338}"/>
            </ac:spMkLst>
          </pc:spChg>
          <pc:spChg chg="add del mod">
            <ac:chgData name="Bhupen Sinha" userId="0085daec727eb4f5" providerId="LiveId" clId="{B3F00139-A9B5-40EB-B03C-03D763041ABC}" dt="2023-07-17T07:01:31.221" v="401" actId="478"/>
            <ac:spMkLst>
              <pc:docMk/>
              <pc:sldMasterMk cId="3795630210" sldId="2147484591"/>
              <pc:sldLayoutMk cId="676027073" sldId="2147484602"/>
              <ac:spMk id="18" creationId="{053F5242-CBC7-1945-A936-8EA37CFEFCDF}"/>
            </ac:spMkLst>
          </pc:spChg>
          <pc:spChg chg="add del mod">
            <ac:chgData name="Bhupen Sinha" userId="0085daec727eb4f5" providerId="LiveId" clId="{B3F00139-A9B5-40EB-B03C-03D763041ABC}" dt="2023-07-17T07:01:50.598" v="405"/>
            <ac:spMkLst>
              <pc:docMk/>
              <pc:sldMasterMk cId="3795630210" sldId="2147484591"/>
              <pc:sldLayoutMk cId="676027073" sldId="2147484602"/>
              <ac:spMk id="19" creationId="{B568FA0D-E412-C7CC-E3F2-D5F0DBAA3F51}"/>
            </ac:spMkLst>
          </pc:spChg>
          <pc:spChg chg="add del mod">
            <ac:chgData name="Bhupen Sinha" userId="0085daec727eb4f5" providerId="LiveId" clId="{B3F00139-A9B5-40EB-B03C-03D763041ABC}" dt="2023-07-17T07:01:50.598" v="405"/>
            <ac:spMkLst>
              <pc:docMk/>
              <pc:sldMasterMk cId="3795630210" sldId="2147484591"/>
              <pc:sldLayoutMk cId="676027073" sldId="2147484602"/>
              <ac:spMk id="20" creationId="{4DE7EB51-8AB6-C474-D107-1EEC5707B443}"/>
            </ac:spMkLst>
          </pc:spChg>
          <pc:spChg chg="add del mod">
            <ac:chgData name="Bhupen Sinha" userId="0085daec727eb4f5" providerId="LiveId" clId="{B3F00139-A9B5-40EB-B03C-03D763041ABC}" dt="2023-07-17T07:01:50.598" v="405"/>
            <ac:spMkLst>
              <pc:docMk/>
              <pc:sldMasterMk cId="3795630210" sldId="2147484591"/>
              <pc:sldLayoutMk cId="676027073" sldId="2147484602"/>
              <ac:spMk id="21" creationId="{FBCFD80F-4F4A-6C1B-749B-E99509704200}"/>
            </ac:spMkLst>
          </pc:spChg>
          <pc:spChg chg="add mod">
            <ac:chgData name="Bhupen Sinha" userId="0085daec727eb4f5" providerId="LiveId" clId="{B3F00139-A9B5-40EB-B03C-03D763041ABC}" dt="2023-07-17T07:02:21.969" v="406"/>
            <ac:spMkLst>
              <pc:docMk/>
              <pc:sldMasterMk cId="3795630210" sldId="2147484591"/>
              <pc:sldLayoutMk cId="676027073" sldId="2147484602"/>
              <ac:spMk id="22" creationId="{19987281-DD0B-5A85-8933-9B9F676E503E}"/>
            </ac:spMkLst>
          </pc:spChg>
          <pc:spChg chg="add mod">
            <ac:chgData name="Bhupen Sinha" userId="0085daec727eb4f5" providerId="LiveId" clId="{B3F00139-A9B5-40EB-B03C-03D763041ABC}" dt="2023-07-17T07:02:21.969" v="406"/>
            <ac:spMkLst>
              <pc:docMk/>
              <pc:sldMasterMk cId="3795630210" sldId="2147484591"/>
              <pc:sldLayoutMk cId="676027073" sldId="2147484602"/>
              <ac:spMk id="23" creationId="{2E52B3A8-2043-C153-4A85-2A88288FC51F}"/>
            </ac:spMkLst>
          </pc:spChg>
          <pc:spChg chg="add mod">
            <ac:chgData name="Bhupen Sinha" userId="0085daec727eb4f5" providerId="LiveId" clId="{B3F00139-A9B5-40EB-B03C-03D763041ABC}" dt="2023-07-17T07:02:21.969" v="406"/>
            <ac:spMkLst>
              <pc:docMk/>
              <pc:sldMasterMk cId="3795630210" sldId="2147484591"/>
              <pc:sldLayoutMk cId="676027073" sldId="2147484602"/>
              <ac:spMk id="24" creationId="{D66D9814-3608-4BC4-A750-23325BFBC5AE}"/>
            </ac:spMkLst>
          </pc:spChg>
        </pc:sldLayoutChg>
        <pc:sldLayoutChg chg="addSp delSp modSp mod">
          <pc:chgData name="Bhupen Sinha" userId="0085daec727eb4f5" providerId="LiveId" clId="{B3F00139-A9B5-40EB-B03C-03D763041ABC}" dt="2023-07-17T15:25:30.944" v="839"/>
          <pc:sldLayoutMkLst>
            <pc:docMk/>
            <pc:sldMasterMk cId="3795630210" sldId="2147484591"/>
            <pc:sldLayoutMk cId="1715434450" sldId="2147484603"/>
          </pc:sldLayoutMkLst>
          <pc:spChg chg="del">
            <ac:chgData name="Bhupen Sinha" userId="0085daec727eb4f5" providerId="LiveId" clId="{B3F00139-A9B5-40EB-B03C-03D763041ABC}" dt="2023-07-17T15:25:30.087" v="838"/>
            <ac:spMkLst>
              <pc:docMk/>
              <pc:sldMasterMk cId="3795630210" sldId="2147484591"/>
              <pc:sldLayoutMk cId="1715434450" sldId="2147484603"/>
              <ac:spMk id="3" creationId="{906EB836-C561-C26D-BCEA-729C86F8077D}"/>
            </ac:spMkLst>
          </pc:spChg>
          <pc:spChg chg="add mod">
            <ac:chgData name="Bhupen Sinha" userId="0085daec727eb4f5" providerId="LiveId" clId="{B3F00139-A9B5-40EB-B03C-03D763041ABC}" dt="2023-07-17T14:54:54.694" v="781" actId="29295"/>
            <ac:spMkLst>
              <pc:docMk/>
              <pc:sldMasterMk cId="3795630210" sldId="2147484591"/>
              <pc:sldLayoutMk cId="1715434450" sldId="2147484603"/>
              <ac:spMk id="4" creationId="{A477E3FB-4260-2726-52AA-47F5809AFABB}"/>
            </ac:spMkLst>
          </pc:spChg>
          <pc:spChg chg="del">
            <ac:chgData name="Bhupen Sinha" userId="0085daec727eb4f5" providerId="LiveId" clId="{B3F00139-A9B5-40EB-B03C-03D763041ABC}" dt="2023-07-17T14:46:24.648" v="632" actId="478"/>
            <ac:spMkLst>
              <pc:docMk/>
              <pc:sldMasterMk cId="3795630210" sldId="2147484591"/>
              <pc:sldLayoutMk cId="1715434450" sldId="2147484603"/>
              <ac:spMk id="5" creationId="{6E14B85F-C0F5-86E2-280D-0DA93045B415}"/>
            </ac:spMkLst>
          </pc:spChg>
          <pc:spChg chg="add mod">
            <ac:chgData name="Bhupen Sinha" userId="0085daec727eb4f5" providerId="LiveId" clId="{B3F00139-A9B5-40EB-B03C-03D763041ABC}" dt="2023-07-17T15:25:30.944" v="839"/>
            <ac:spMkLst>
              <pc:docMk/>
              <pc:sldMasterMk cId="3795630210" sldId="2147484591"/>
              <pc:sldLayoutMk cId="1715434450" sldId="2147484603"/>
              <ac:spMk id="6" creationId="{A98053ED-BFDE-AE61-6696-EA07BD9ADEC1}"/>
            </ac:spMkLst>
          </pc:spChg>
          <pc:spChg chg="del">
            <ac:chgData name="Bhupen Sinha" userId="0085daec727eb4f5" providerId="LiveId" clId="{B3F00139-A9B5-40EB-B03C-03D763041ABC}" dt="2023-07-17T15:25:30.087" v="838"/>
            <ac:spMkLst>
              <pc:docMk/>
              <pc:sldMasterMk cId="3795630210" sldId="2147484591"/>
              <pc:sldLayoutMk cId="1715434450" sldId="2147484603"/>
              <ac:spMk id="7" creationId="{CE806463-0DBB-A9FA-8794-364426469F17}"/>
            </ac:spMkLst>
          </pc:spChg>
          <pc:spChg chg="del">
            <ac:chgData name="Bhupen Sinha" userId="0085daec727eb4f5" providerId="LiveId" clId="{B3F00139-A9B5-40EB-B03C-03D763041ABC}" dt="2023-07-17T15:25:30.087" v="838"/>
            <ac:spMkLst>
              <pc:docMk/>
              <pc:sldMasterMk cId="3795630210" sldId="2147484591"/>
              <pc:sldLayoutMk cId="1715434450" sldId="2147484603"/>
              <ac:spMk id="8" creationId="{49961D49-62F8-7BCD-E196-4E87BC35E231}"/>
            </ac:spMkLst>
          </pc:spChg>
          <pc:spChg chg="add mod">
            <ac:chgData name="Bhupen Sinha" userId="0085daec727eb4f5" providerId="LiveId" clId="{B3F00139-A9B5-40EB-B03C-03D763041ABC}" dt="2023-07-17T15:25:30.944" v="839"/>
            <ac:spMkLst>
              <pc:docMk/>
              <pc:sldMasterMk cId="3795630210" sldId="2147484591"/>
              <pc:sldLayoutMk cId="1715434450" sldId="2147484603"/>
              <ac:spMk id="9" creationId="{6D35101C-BD29-FD27-353B-6B1A3389D493}"/>
            </ac:spMkLst>
          </pc:spChg>
          <pc:spChg chg="add mod">
            <ac:chgData name="Bhupen Sinha" userId="0085daec727eb4f5" providerId="LiveId" clId="{B3F00139-A9B5-40EB-B03C-03D763041ABC}" dt="2023-07-17T15:25:30.944" v="839"/>
            <ac:spMkLst>
              <pc:docMk/>
              <pc:sldMasterMk cId="3795630210" sldId="2147484591"/>
              <pc:sldLayoutMk cId="1715434450" sldId="2147484603"/>
              <ac:spMk id="10" creationId="{E5D956B9-9336-1F09-27FD-B317E481986A}"/>
            </ac:spMkLst>
          </pc:spChg>
        </pc:sldLayoutChg>
      </pc:sldMasterChg>
    </pc:docChg>
  </pc:docChgLst>
  <pc:docChgLst>
    <pc:chgData name="Bhupen Sinha" userId="0085daec727eb4f5" providerId="LiveId" clId="{A4328A09-48A5-409F-88E0-9C937B8AAFCE}"/>
    <pc:docChg chg="modSld">
      <pc:chgData name="Bhupen Sinha" userId="0085daec727eb4f5" providerId="LiveId" clId="{A4328A09-48A5-409F-88E0-9C937B8AAFCE}" dt="2023-07-27T18:17:27.184" v="1" actId="478"/>
      <pc:docMkLst>
        <pc:docMk/>
      </pc:docMkLst>
      <pc:sldChg chg="modSp">
        <pc:chgData name="Bhupen Sinha" userId="0085daec727eb4f5" providerId="LiveId" clId="{A4328A09-48A5-409F-88E0-9C937B8AAFCE}" dt="2023-07-27T18:17:27.184" v="1" actId="478"/>
        <pc:sldMkLst>
          <pc:docMk/>
          <pc:sldMk cId="1838326909" sldId="315"/>
        </pc:sldMkLst>
        <pc:graphicFrameChg chg="mod">
          <ac:chgData name="Bhupen Sinha" userId="0085daec727eb4f5" providerId="LiveId" clId="{A4328A09-48A5-409F-88E0-9C937B8AAFCE}" dt="2023-07-27T18:17:27.184" v="1" actId="478"/>
          <ac:graphicFrameMkLst>
            <pc:docMk/>
            <pc:sldMk cId="1838326909" sldId="315"/>
            <ac:graphicFrameMk id="10" creationId="{47D142F0-4856-D50E-7A70-172FE4F505AD}"/>
          </ac:graphicFrameMkLst>
        </pc:graphicFrameChg>
      </pc:sldChg>
    </pc:docChg>
  </pc:docChgLst>
  <pc:docChgLst>
    <pc:chgData name="Bhupen Sinha" userId="0085daec727eb4f5" providerId="LiveId" clId="{5CE7A9AA-A0C3-42E3-9111-F676D54D9CBF}"/>
    <pc:docChg chg="delSld">
      <pc:chgData name="Bhupen Sinha" userId="0085daec727eb4f5" providerId="LiveId" clId="{5CE7A9AA-A0C3-42E3-9111-F676D54D9CBF}" dt="2023-07-17T18:35:04.701" v="2" actId="47"/>
      <pc:docMkLst>
        <pc:docMk/>
      </pc:docMkLst>
      <pc:sldChg chg="del">
        <pc:chgData name="Bhupen Sinha" userId="0085daec727eb4f5" providerId="LiveId" clId="{5CE7A9AA-A0C3-42E3-9111-F676D54D9CBF}" dt="2023-07-17T18:34:29.978" v="0" actId="47"/>
        <pc:sldMkLst>
          <pc:docMk/>
          <pc:sldMk cId="1441458281" sldId="279"/>
        </pc:sldMkLst>
      </pc:sldChg>
      <pc:sldChg chg="del">
        <pc:chgData name="Bhupen Sinha" userId="0085daec727eb4f5" providerId="LiveId" clId="{5CE7A9AA-A0C3-42E3-9111-F676D54D9CBF}" dt="2023-07-17T18:35:04.701" v="2" actId="47"/>
        <pc:sldMkLst>
          <pc:docMk/>
          <pc:sldMk cId="3711760276" sldId="281"/>
        </pc:sldMkLst>
      </pc:sldChg>
      <pc:sldChg chg="del">
        <pc:chgData name="Bhupen Sinha" userId="0085daec727eb4f5" providerId="LiveId" clId="{5CE7A9AA-A0C3-42E3-9111-F676D54D9CBF}" dt="2023-07-17T18:35:04.701" v="2" actId="47"/>
        <pc:sldMkLst>
          <pc:docMk/>
          <pc:sldMk cId="2813489501" sldId="282"/>
        </pc:sldMkLst>
      </pc:sldChg>
      <pc:sldChg chg="del">
        <pc:chgData name="Bhupen Sinha" userId="0085daec727eb4f5" providerId="LiveId" clId="{5CE7A9AA-A0C3-42E3-9111-F676D54D9CBF}" dt="2023-07-17T18:35:04.701" v="2" actId="47"/>
        <pc:sldMkLst>
          <pc:docMk/>
          <pc:sldMk cId="264166383" sldId="284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2450646482" sldId="287"/>
        </pc:sldMkLst>
      </pc:sldChg>
      <pc:sldChg chg="del">
        <pc:chgData name="Bhupen Sinha" userId="0085daec727eb4f5" providerId="LiveId" clId="{5CE7A9AA-A0C3-42E3-9111-F676D54D9CBF}" dt="2023-07-17T18:35:04.701" v="2" actId="47"/>
        <pc:sldMkLst>
          <pc:docMk/>
          <pc:sldMk cId="3637459331" sldId="298"/>
        </pc:sldMkLst>
      </pc:sldChg>
      <pc:sldChg chg="del">
        <pc:chgData name="Bhupen Sinha" userId="0085daec727eb4f5" providerId="LiveId" clId="{5CE7A9AA-A0C3-42E3-9111-F676D54D9CBF}" dt="2023-07-17T18:35:04.701" v="2" actId="47"/>
        <pc:sldMkLst>
          <pc:docMk/>
          <pc:sldMk cId="348066073" sldId="299"/>
        </pc:sldMkLst>
      </pc:sldChg>
      <pc:sldChg chg="del">
        <pc:chgData name="Bhupen Sinha" userId="0085daec727eb4f5" providerId="LiveId" clId="{5CE7A9AA-A0C3-42E3-9111-F676D54D9CBF}" dt="2023-07-17T18:34:29.978" v="0" actId="47"/>
        <pc:sldMkLst>
          <pc:docMk/>
          <pc:sldMk cId="2417680816" sldId="304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2061597438" sldId="308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3263345949" sldId="309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3730863839" sldId="310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2954723002" sldId="311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3157226033" sldId="312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298775622" sldId="314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1286451693" sldId="316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4130277682" sldId="317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939253582" sldId="318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1552273744" sldId="319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1569095059" sldId="320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2486917280" sldId="321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4178384237" sldId="322"/>
        </pc:sldMkLst>
      </pc:sldChg>
      <pc:sldChg chg="del">
        <pc:chgData name="Bhupen Sinha" userId="0085daec727eb4f5" providerId="LiveId" clId="{5CE7A9AA-A0C3-42E3-9111-F676D54D9CBF}" dt="2023-07-17T18:34:58.587" v="1" actId="47"/>
        <pc:sldMkLst>
          <pc:docMk/>
          <pc:sldMk cId="3306121241" sldId="330"/>
        </pc:sldMkLst>
      </pc:sldChg>
      <pc:sldChg chg="del">
        <pc:chgData name="Bhupen Sinha" userId="0085daec727eb4f5" providerId="LiveId" clId="{5CE7A9AA-A0C3-42E3-9111-F676D54D9CBF}" dt="2023-07-17T18:34:29.978" v="0" actId="47"/>
        <pc:sldMkLst>
          <pc:docMk/>
          <pc:sldMk cId="3965493420" sldId="331"/>
        </pc:sldMkLst>
      </pc:sldChg>
      <pc:sldChg chg="del">
        <pc:chgData name="Bhupen Sinha" userId="0085daec727eb4f5" providerId="LiveId" clId="{5CE7A9AA-A0C3-42E3-9111-F676D54D9CBF}" dt="2023-07-17T18:34:29.978" v="0" actId="47"/>
        <pc:sldMkLst>
          <pc:docMk/>
          <pc:sldMk cId="1762801191" sldId="332"/>
        </pc:sldMkLst>
      </pc:sldChg>
      <pc:sldChg chg="del">
        <pc:chgData name="Bhupen Sinha" userId="0085daec727eb4f5" providerId="LiveId" clId="{5CE7A9AA-A0C3-42E3-9111-F676D54D9CBF}" dt="2023-07-17T18:34:29.978" v="0" actId="47"/>
        <pc:sldMkLst>
          <pc:docMk/>
          <pc:sldMk cId="3701289231" sldId="333"/>
        </pc:sldMkLst>
      </pc:sldChg>
      <pc:sldChg chg="del">
        <pc:chgData name="Bhupen Sinha" userId="0085daec727eb4f5" providerId="LiveId" clId="{5CE7A9AA-A0C3-42E3-9111-F676D54D9CBF}" dt="2023-07-17T18:34:29.978" v="0" actId="47"/>
        <pc:sldMkLst>
          <pc:docMk/>
          <pc:sldMk cId="4100707522" sldId="334"/>
        </pc:sldMkLst>
      </pc:sldChg>
      <pc:sldChg chg="del">
        <pc:chgData name="Bhupen Sinha" userId="0085daec727eb4f5" providerId="LiveId" clId="{5CE7A9AA-A0C3-42E3-9111-F676D54D9CBF}" dt="2023-07-17T18:34:29.978" v="0" actId="47"/>
        <pc:sldMkLst>
          <pc:docMk/>
          <pc:sldMk cId="4040243753" sldId="335"/>
        </pc:sldMkLst>
      </pc:sldChg>
    </pc:docChg>
  </pc:docChgLst>
  <pc:docChgLst>
    <pc:chgData name="Bhupen Sinha" userId="0085daec727eb4f5" providerId="LiveId" clId="{C3A5D5BC-BD20-4C7A-B4B7-4008CDB18843}"/>
    <pc:docChg chg="addSld">
      <pc:chgData name="Bhupen Sinha" userId="0085daec727eb4f5" providerId="LiveId" clId="{C3A5D5BC-BD20-4C7A-B4B7-4008CDB18843}" dt="2023-05-29T15:34:16.975" v="0" actId="680"/>
      <pc:docMkLst>
        <pc:docMk/>
      </pc:docMkLst>
      <pc:sldChg chg="new">
        <pc:chgData name="Bhupen Sinha" userId="0085daec727eb4f5" providerId="LiveId" clId="{C3A5D5BC-BD20-4C7A-B4B7-4008CDB18843}" dt="2023-05-29T15:34:16.975" v="0" actId="680"/>
        <pc:sldMkLst>
          <pc:docMk/>
          <pc:sldMk cId="868183922" sldId="265"/>
        </pc:sldMkLst>
      </pc:sldChg>
    </pc:docChg>
  </pc:docChgLst>
  <pc:docChgLst>
    <pc:chgData name="Bhupen Sinha" userId="0085daec727eb4f5" providerId="LiveId" clId="{4AD1F8B6-1BF9-47B9-8BA9-28F745850F06}"/>
    <pc:docChg chg="undo custSel addSld delSld modSld sldOrd modMainMaster">
      <pc:chgData name="Bhupen Sinha" userId="0085daec727eb4f5" providerId="LiveId" clId="{4AD1F8B6-1BF9-47B9-8BA9-28F745850F06}" dt="2023-06-03T10:29:05.264" v="4305" actId="47"/>
      <pc:docMkLst>
        <pc:docMk/>
      </pc:docMkLst>
      <pc:sldChg chg="modSp mod">
        <pc:chgData name="Bhupen Sinha" userId="0085daec727eb4f5" providerId="LiveId" clId="{4AD1F8B6-1BF9-47B9-8BA9-28F745850F06}" dt="2023-06-01T16:44:55.421" v="4304" actId="20577"/>
        <pc:sldMkLst>
          <pc:docMk/>
          <pc:sldMk cId="2000878284" sldId="261"/>
        </pc:sldMkLst>
        <pc:spChg chg="mod">
          <ac:chgData name="Bhupen Sinha" userId="0085daec727eb4f5" providerId="LiveId" clId="{4AD1F8B6-1BF9-47B9-8BA9-28F745850F06}" dt="2023-06-01T16:44:55.421" v="4304" actId="20577"/>
          <ac:spMkLst>
            <pc:docMk/>
            <pc:sldMk cId="2000878284" sldId="261"/>
            <ac:spMk id="3" creationId="{B1F9FED0-B1F0-975F-A831-348E5CA74700}"/>
          </ac:spMkLst>
        </pc:spChg>
      </pc:sldChg>
      <pc:sldChg chg="modSp mod">
        <pc:chgData name="Bhupen Sinha" userId="0085daec727eb4f5" providerId="LiveId" clId="{4AD1F8B6-1BF9-47B9-8BA9-28F745850F06}" dt="2023-05-31T09:19:32.954" v="631" actId="20577"/>
        <pc:sldMkLst>
          <pc:docMk/>
          <pc:sldMk cId="1799170546" sldId="262"/>
        </pc:sldMkLst>
        <pc:spChg chg="mod">
          <ac:chgData name="Bhupen Sinha" userId="0085daec727eb4f5" providerId="LiveId" clId="{4AD1F8B6-1BF9-47B9-8BA9-28F745850F06}" dt="2023-05-31T09:19:32.954" v="631" actId="20577"/>
          <ac:spMkLst>
            <pc:docMk/>
            <pc:sldMk cId="1799170546" sldId="262"/>
            <ac:spMk id="3" creationId="{A0F5D19C-3481-DE51-7B73-6E5BD4D7717B}"/>
          </ac:spMkLst>
        </pc:spChg>
      </pc:sldChg>
      <pc:sldChg chg="addSp delSp modSp new mod modAnim">
        <pc:chgData name="Bhupen Sinha" userId="0085daec727eb4f5" providerId="LiveId" clId="{4AD1F8B6-1BF9-47B9-8BA9-28F745850F06}" dt="2023-05-31T10:24:09.971" v="1048"/>
        <pc:sldMkLst>
          <pc:docMk/>
          <pc:sldMk cId="1530419340" sldId="264"/>
        </pc:sldMkLst>
        <pc:spChg chg="add del mod">
          <ac:chgData name="Bhupen Sinha" userId="0085daec727eb4f5" providerId="LiveId" clId="{4AD1F8B6-1BF9-47B9-8BA9-28F745850F06}" dt="2023-05-30T15:10:52.835" v="245" actId="207"/>
          <ac:spMkLst>
            <pc:docMk/>
            <pc:sldMk cId="1530419340" sldId="264"/>
            <ac:spMk id="2" creationId="{1FE47AD1-1A03-0888-2891-EEF793F2AE8E}"/>
          </ac:spMkLst>
        </pc:spChg>
        <pc:spChg chg="mod">
          <ac:chgData name="Bhupen Sinha" userId="0085daec727eb4f5" providerId="LiveId" clId="{4AD1F8B6-1BF9-47B9-8BA9-28F745850F06}" dt="2023-05-30T14:59:46.439" v="18" actId="20577"/>
          <ac:spMkLst>
            <pc:docMk/>
            <pc:sldMk cId="1530419340" sldId="264"/>
            <ac:spMk id="3" creationId="{F14FFAF8-6D2D-498D-1427-FD470E410C69}"/>
          </ac:spMkLst>
        </pc:spChg>
        <pc:graphicFrameChg chg="add del">
          <ac:chgData name="Bhupen Sinha" userId="0085daec727eb4f5" providerId="LiveId" clId="{4AD1F8B6-1BF9-47B9-8BA9-28F745850F06}" dt="2023-05-30T15:08:58.708" v="234" actId="26606"/>
          <ac:graphicFrameMkLst>
            <pc:docMk/>
            <pc:sldMk cId="1530419340" sldId="264"/>
            <ac:graphicFrameMk id="8" creationId="{5251FC21-43BE-7DF4-0283-B9B8AD79498D}"/>
          </ac:graphicFrameMkLst>
        </pc:graphicFrameChg>
        <pc:graphicFrameChg chg="add del">
          <ac:chgData name="Bhupen Sinha" userId="0085daec727eb4f5" providerId="LiveId" clId="{4AD1F8B6-1BF9-47B9-8BA9-28F745850F06}" dt="2023-05-30T15:10:21.828" v="242" actId="26606"/>
          <ac:graphicFrameMkLst>
            <pc:docMk/>
            <pc:sldMk cId="1530419340" sldId="264"/>
            <ac:graphicFrameMk id="9" creationId="{D8C1AE23-7B4F-18FD-2374-D6A32280895E}"/>
          </ac:graphicFrameMkLst>
        </pc:graphicFrameChg>
        <pc:graphicFrameChg chg="add del">
          <ac:chgData name="Bhupen Sinha" userId="0085daec727eb4f5" providerId="LiveId" clId="{4AD1F8B6-1BF9-47B9-8BA9-28F745850F06}" dt="2023-05-30T15:09:02.435" v="236" actId="26606"/>
          <ac:graphicFrameMkLst>
            <pc:docMk/>
            <pc:sldMk cId="1530419340" sldId="264"/>
            <ac:graphicFrameMk id="10" creationId="{346D7935-DAD5-B306-DA05-19A733C9D5AD}"/>
          </ac:graphicFrameMkLst>
        </pc:graphicFrameChg>
        <pc:graphicFrameChg chg="add del">
          <ac:chgData name="Bhupen Sinha" userId="0085daec727eb4f5" providerId="LiveId" clId="{4AD1F8B6-1BF9-47B9-8BA9-28F745850F06}" dt="2023-05-30T15:09:11.460" v="238" actId="26606"/>
          <ac:graphicFrameMkLst>
            <pc:docMk/>
            <pc:sldMk cId="1530419340" sldId="264"/>
            <ac:graphicFrameMk id="12" creationId="{87BEB22D-C10C-CA47-EE6F-C95980026670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15:45:22.862" v="3891" actId="207"/>
        <pc:sldMkLst>
          <pc:docMk/>
          <pc:sldMk cId="2754501362" sldId="265"/>
        </pc:sldMkLst>
        <pc:spChg chg="del mod">
          <ac:chgData name="Bhupen Sinha" userId="0085daec727eb4f5" providerId="LiveId" clId="{4AD1F8B6-1BF9-47B9-8BA9-28F745850F06}" dt="2023-05-30T15:17:37.074" v="393" actId="26606"/>
          <ac:spMkLst>
            <pc:docMk/>
            <pc:sldMk cId="2754501362" sldId="265"/>
            <ac:spMk id="2" creationId="{74CA46FB-157B-BA12-5239-8C22387C6F3E}"/>
          </ac:spMkLst>
        </pc:spChg>
        <pc:spChg chg="mod">
          <ac:chgData name="Bhupen Sinha" userId="0085daec727eb4f5" providerId="LiveId" clId="{4AD1F8B6-1BF9-47B9-8BA9-28F745850F06}" dt="2023-05-30T15:11:25.104" v="270" actId="20577"/>
          <ac:spMkLst>
            <pc:docMk/>
            <pc:sldMk cId="2754501362" sldId="265"/>
            <ac:spMk id="3" creationId="{77D7E478-22A8-1322-0648-CE7BF3FCCC03}"/>
          </ac:spMkLst>
        </pc:spChg>
        <pc:graphicFrameChg chg="add mod modGraphic">
          <ac:chgData name="Bhupen Sinha" userId="0085daec727eb4f5" providerId="LiveId" clId="{4AD1F8B6-1BF9-47B9-8BA9-28F745850F06}" dt="2023-06-01T15:45:22.862" v="3891" actId="207"/>
          <ac:graphicFrameMkLst>
            <pc:docMk/>
            <pc:sldMk cId="2754501362" sldId="265"/>
            <ac:graphicFrameMk id="8" creationId="{4CFC0C72-2BFE-5342-5060-2BE330330A84}"/>
          </ac:graphicFrameMkLst>
        </pc:graphicFrameChg>
      </pc:sldChg>
      <pc:sldChg chg="addSp delSp modSp new mod ord setBg">
        <pc:chgData name="Bhupen Sinha" userId="0085daec727eb4f5" providerId="LiveId" clId="{4AD1F8B6-1BF9-47B9-8BA9-28F745850F06}" dt="2023-05-31T10:17:27.155" v="1007"/>
        <pc:sldMkLst>
          <pc:docMk/>
          <pc:sldMk cId="1543298028" sldId="266"/>
        </pc:sldMkLst>
        <pc:spChg chg="add del mod">
          <ac:chgData name="Bhupen Sinha" userId="0085daec727eb4f5" providerId="LiveId" clId="{4AD1F8B6-1BF9-47B9-8BA9-28F745850F06}" dt="2023-05-31T09:14:35.747" v="589" actId="478"/>
          <ac:spMkLst>
            <pc:docMk/>
            <pc:sldMk cId="1543298028" sldId="266"/>
            <ac:spMk id="2" creationId="{5041DE16-EDAC-70B5-7397-F53BF7B7173C}"/>
          </ac:spMkLst>
        </pc:spChg>
        <pc:spChg chg="mod">
          <ac:chgData name="Bhupen Sinha" userId="0085daec727eb4f5" providerId="LiveId" clId="{4AD1F8B6-1BF9-47B9-8BA9-28F745850F06}" dt="2023-05-31T09:14:28.233" v="588" actId="26606"/>
          <ac:spMkLst>
            <pc:docMk/>
            <pc:sldMk cId="1543298028" sldId="266"/>
            <ac:spMk id="3" creationId="{23B536DC-EC33-EC19-D379-AF5CC5D41F06}"/>
          </ac:spMkLst>
        </pc:spChg>
        <pc:spChg chg="mod ord">
          <ac:chgData name="Bhupen Sinha" userId="0085daec727eb4f5" providerId="LiveId" clId="{4AD1F8B6-1BF9-47B9-8BA9-28F745850F06}" dt="2023-05-31T09:14:28.233" v="588" actId="26606"/>
          <ac:spMkLst>
            <pc:docMk/>
            <pc:sldMk cId="1543298028" sldId="266"/>
            <ac:spMk id="4" creationId="{7709B643-10F1-A2F8-3CCA-132E79EAA62B}"/>
          </ac:spMkLst>
        </pc:spChg>
        <pc:spChg chg="mod">
          <ac:chgData name="Bhupen Sinha" userId="0085daec727eb4f5" providerId="LiveId" clId="{4AD1F8B6-1BF9-47B9-8BA9-28F745850F06}" dt="2023-05-31T09:14:28.233" v="588" actId="26606"/>
          <ac:spMkLst>
            <pc:docMk/>
            <pc:sldMk cId="1543298028" sldId="266"/>
            <ac:spMk id="5" creationId="{A5BCA2C4-462A-F196-B431-E5CDAF822093}"/>
          </ac:spMkLst>
        </pc:spChg>
        <pc:spChg chg="mod">
          <ac:chgData name="Bhupen Sinha" userId="0085daec727eb4f5" providerId="LiveId" clId="{4AD1F8B6-1BF9-47B9-8BA9-28F745850F06}" dt="2023-05-31T09:14:28.233" v="588" actId="26606"/>
          <ac:spMkLst>
            <pc:docMk/>
            <pc:sldMk cId="1543298028" sldId="266"/>
            <ac:spMk id="6" creationId="{E7E4CF0E-2AD5-37F6-9F87-F915AD9093E9}"/>
          </ac:spMkLst>
        </pc:spChg>
        <pc:spChg chg="add del mod">
          <ac:chgData name="Bhupen Sinha" userId="0085daec727eb4f5" providerId="LiveId" clId="{4AD1F8B6-1BF9-47B9-8BA9-28F745850F06}" dt="2023-05-31T09:14:37.999" v="590" actId="478"/>
          <ac:spMkLst>
            <pc:docMk/>
            <pc:sldMk cId="1543298028" sldId="266"/>
            <ac:spMk id="10" creationId="{A5A2E05A-E7CF-646A-5156-EE536E808003}"/>
          </ac:spMkLst>
        </pc:spChg>
        <pc:graphicFrameChg chg="add del mod ord modGraphic">
          <ac:chgData name="Bhupen Sinha" userId="0085daec727eb4f5" providerId="LiveId" clId="{4AD1F8B6-1BF9-47B9-8BA9-28F745850F06}" dt="2023-05-31T09:10:16.842" v="577" actId="26606"/>
          <ac:graphicFrameMkLst>
            <pc:docMk/>
            <pc:sldMk cId="1543298028" sldId="266"/>
            <ac:graphicFrameMk id="8" creationId="{034D9E4A-4856-3234-7F78-735BFCA1449F}"/>
          </ac:graphicFrameMkLst>
        </pc:graphicFrameChg>
        <pc:graphicFrameChg chg="add del">
          <ac:chgData name="Bhupen Sinha" userId="0085daec727eb4f5" providerId="LiveId" clId="{4AD1F8B6-1BF9-47B9-8BA9-28F745850F06}" dt="2023-05-31T09:14:28.233" v="588" actId="26606"/>
          <ac:graphicFrameMkLst>
            <pc:docMk/>
            <pc:sldMk cId="1543298028" sldId="266"/>
            <ac:graphicFrameMk id="9" creationId="{A7866501-04A4-06D2-0603-5E0A653BD4C3}"/>
          </ac:graphicFrameMkLst>
        </pc:graphicFrameChg>
        <pc:graphicFrameChg chg="add mod modGraphic">
          <ac:chgData name="Bhupen Sinha" userId="0085daec727eb4f5" providerId="LiveId" clId="{4AD1F8B6-1BF9-47B9-8BA9-28F745850F06}" dt="2023-05-31T09:17:06.323" v="608" actId="113"/>
          <ac:graphicFrameMkLst>
            <pc:docMk/>
            <pc:sldMk cId="1543298028" sldId="266"/>
            <ac:graphicFrameMk id="11" creationId="{ED198042-B9DE-F80C-C6C0-34EE220898F7}"/>
          </ac:graphicFrameMkLst>
        </pc:graphicFrameChg>
      </pc:sldChg>
      <pc:sldChg chg="addSp delSp modSp new mod">
        <pc:chgData name="Bhupen Sinha" userId="0085daec727eb4f5" providerId="LiveId" clId="{4AD1F8B6-1BF9-47B9-8BA9-28F745850F06}" dt="2023-05-31T09:19:46.635" v="646" actId="20577"/>
        <pc:sldMkLst>
          <pc:docMk/>
          <pc:sldMk cId="1607752696" sldId="267"/>
        </pc:sldMkLst>
        <pc:spChg chg="del">
          <ac:chgData name="Bhupen Sinha" userId="0085daec727eb4f5" providerId="LiveId" clId="{4AD1F8B6-1BF9-47B9-8BA9-28F745850F06}" dt="2023-05-31T08:58:28.508" v="461" actId="478"/>
          <ac:spMkLst>
            <pc:docMk/>
            <pc:sldMk cId="1607752696" sldId="267"/>
            <ac:spMk id="2" creationId="{809F20AB-4DC6-6BEA-B27A-16F1AD861255}"/>
          </ac:spMkLst>
        </pc:spChg>
        <pc:spChg chg="mod">
          <ac:chgData name="Bhupen Sinha" userId="0085daec727eb4f5" providerId="LiveId" clId="{4AD1F8B6-1BF9-47B9-8BA9-28F745850F06}" dt="2023-05-31T09:19:46.635" v="646" actId="20577"/>
          <ac:spMkLst>
            <pc:docMk/>
            <pc:sldMk cId="1607752696" sldId="267"/>
            <ac:spMk id="3" creationId="{B06FE9E4-3AF5-98E8-E1CE-9D8445E3F382}"/>
          </ac:spMkLst>
        </pc:spChg>
        <pc:spChg chg="add mod">
          <ac:chgData name="Bhupen Sinha" userId="0085daec727eb4f5" providerId="LiveId" clId="{4AD1F8B6-1BF9-47B9-8BA9-28F745850F06}" dt="2023-05-31T09:00:10.451" v="484" actId="1076"/>
          <ac:spMkLst>
            <pc:docMk/>
            <pc:sldMk cId="1607752696" sldId="267"/>
            <ac:spMk id="7" creationId="{66D5B5C9-2DFC-007F-30F5-F94583387D7A}"/>
          </ac:spMkLst>
        </pc:spChg>
        <pc:spChg chg="add del mod">
          <ac:chgData name="Bhupen Sinha" userId="0085daec727eb4f5" providerId="LiveId" clId="{4AD1F8B6-1BF9-47B9-8BA9-28F745850F06}" dt="2023-05-31T08:59:53.838" v="480" actId="478"/>
          <ac:spMkLst>
            <pc:docMk/>
            <pc:sldMk cId="1607752696" sldId="267"/>
            <ac:spMk id="9" creationId="{965C0AC3-5517-98F7-B3F6-56CCE8243713}"/>
          </ac:spMkLst>
        </pc:spChg>
        <pc:spChg chg="add mod">
          <ac:chgData name="Bhupen Sinha" userId="0085daec727eb4f5" providerId="LiveId" clId="{4AD1F8B6-1BF9-47B9-8BA9-28F745850F06}" dt="2023-05-31T09:00:23.931" v="486" actId="1076"/>
          <ac:spMkLst>
            <pc:docMk/>
            <pc:sldMk cId="1607752696" sldId="267"/>
            <ac:spMk id="11" creationId="{C2FB78E5-1E46-3C62-7243-76FB2FE06C9A}"/>
          </ac:spMkLst>
        </pc:spChg>
        <pc:spChg chg="add mod">
          <ac:chgData name="Bhupen Sinha" userId="0085daec727eb4f5" providerId="LiveId" clId="{4AD1F8B6-1BF9-47B9-8BA9-28F745850F06}" dt="2023-05-31T09:00:16.380" v="485" actId="1076"/>
          <ac:spMkLst>
            <pc:docMk/>
            <pc:sldMk cId="1607752696" sldId="267"/>
            <ac:spMk id="12" creationId="{AEB3D1B3-7E17-8C6B-28BB-8FC7C20877AF}"/>
          </ac:spMkLst>
        </pc:spChg>
      </pc:sldChg>
      <pc:sldChg chg="addSp delSp modSp new mod ord setBg">
        <pc:chgData name="Bhupen Sinha" userId="0085daec727eb4f5" providerId="LiveId" clId="{4AD1F8B6-1BF9-47B9-8BA9-28F745850F06}" dt="2023-05-31T09:42:32.143" v="845" actId="5793"/>
        <pc:sldMkLst>
          <pc:docMk/>
          <pc:sldMk cId="27062366" sldId="268"/>
        </pc:sldMkLst>
        <pc:spChg chg="del">
          <ac:chgData name="Bhupen Sinha" userId="0085daec727eb4f5" providerId="LiveId" clId="{4AD1F8B6-1BF9-47B9-8BA9-28F745850F06}" dt="2023-05-31T09:20:27.726" v="647"/>
          <ac:spMkLst>
            <pc:docMk/>
            <pc:sldMk cId="27062366" sldId="268"/>
            <ac:spMk id="2" creationId="{897C4B92-65FB-7DEC-F8A4-91A30903F8E0}"/>
          </ac:spMkLst>
        </pc:spChg>
        <pc:spChg chg="mod">
          <ac:chgData name="Bhupen Sinha" userId="0085daec727eb4f5" providerId="LiveId" clId="{4AD1F8B6-1BF9-47B9-8BA9-28F745850F06}" dt="2023-05-31T09:42:32.143" v="845" actId="5793"/>
          <ac:spMkLst>
            <pc:docMk/>
            <pc:sldMk cId="27062366" sldId="268"/>
            <ac:spMk id="3" creationId="{3C3228F0-1B45-8177-DB84-29A38E1D8D13}"/>
          </ac:spMkLst>
        </pc:spChg>
        <pc:spChg chg="mod ord">
          <ac:chgData name="Bhupen Sinha" userId="0085daec727eb4f5" providerId="LiveId" clId="{4AD1F8B6-1BF9-47B9-8BA9-28F745850F06}" dt="2023-05-31T09:21:04.670" v="649" actId="26606"/>
          <ac:spMkLst>
            <pc:docMk/>
            <pc:sldMk cId="27062366" sldId="268"/>
            <ac:spMk id="4" creationId="{28BB413E-4524-2D7A-9DAC-6AB9BA59BA52}"/>
          </ac:spMkLst>
        </pc:spChg>
        <pc:spChg chg="mod">
          <ac:chgData name="Bhupen Sinha" userId="0085daec727eb4f5" providerId="LiveId" clId="{4AD1F8B6-1BF9-47B9-8BA9-28F745850F06}" dt="2023-05-31T09:21:04.670" v="649" actId="26606"/>
          <ac:spMkLst>
            <pc:docMk/>
            <pc:sldMk cId="27062366" sldId="268"/>
            <ac:spMk id="5" creationId="{F6331558-10C1-3864-111B-4B38FB9C52DA}"/>
          </ac:spMkLst>
        </pc:spChg>
        <pc:spChg chg="mod">
          <ac:chgData name="Bhupen Sinha" userId="0085daec727eb4f5" providerId="LiveId" clId="{4AD1F8B6-1BF9-47B9-8BA9-28F745850F06}" dt="2023-05-31T09:21:04.670" v="649" actId="26606"/>
          <ac:spMkLst>
            <pc:docMk/>
            <pc:sldMk cId="27062366" sldId="268"/>
            <ac:spMk id="6" creationId="{B5D5EFB5-34BD-CD80-49EA-7C8574D546E5}"/>
          </ac:spMkLst>
        </pc:spChg>
        <pc:spChg chg="add del mod ord">
          <ac:chgData name="Bhupen Sinha" userId="0085daec727eb4f5" providerId="LiveId" clId="{4AD1F8B6-1BF9-47B9-8BA9-28F745850F06}" dt="2023-05-31T09:21:08.228" v="650" actId="478"/>
          <ac:spMkLst>
            <pc:docMk/>
            <pc:sldMk cId="27062366" sldId="268"/>
            <ac:spMk id="7" creationId="{60A72F44-FEE2-CFD4-CB44-DF18A67A579D}"/>
          </ac:spMkLst>
        </pc:spChg>
        <pc:spChg chg="add del mod">
          <ac:chgData name="Bhupen Sinha" userId="0085daec727eb4f5" providerId="LiveId" clId="{4AD1F8B6-1BF9-47B9-8BA9-28F745850F06}" dt="2023-05-31T09:21:25.423" v="652" actId="478"/>
          <ac:spMkLst>
            <pc:docMk/>
            <pc:sldMk cId="27062366" sldId="268"/>
            <ac:spMk id="9" creationId="{9B635A67-8C0F-047B-EBBD-3F0CC433E5E1}"/>
          </ac:spMkLst>
        </pc:spChg>
        <pc:spChg chg="add mod">
          <ac:chgData name="Bhupen Sinha" userId="0085daec727eb4f5" providerId="LiveId" clId="{4AD1F8B6-1BF9-47B9-8BA9-28F745850F06}" dt="2023-05-31T09:23:37.396" v="677" actId="255"/>
          <ac:spMkLst>
            <pc:docMk/>
            <pc:sldMk cId="27062366" sldId="268"/>
            <ac:spMk id="10" creationId="{F5DD2F0E-A275-8223-812E-D30C7702B70B}"/>
          </ac:spMkLst>
        </pc:spChg>
        <pc:picChg chg="add del">
          <ac:chgData name="Bhupen Sinha" userId="0085daec727eb4f5" providerId="LiveId" clId="{4AD1F8B6-1BF9-47B9-8BA9-28F745850F06}" dt="2023-05-31T09:21:04.670" v="649" actId="26606"/>
          <ac:picMkLst>
            <pc:docMk/>
            <pc:sldMk cId="27062366" sldId="268"/>
            <ac:picMk id="11" creationId="{837A4E5E-1E80-1145-E0DE-14AAC4754B3C}"/>
          </ac:picMkLst>
        </pc:picChg>
        <pc:picChg chg="add mod">
          <ac:chgData name="Bhupen Sinha" userId="0085daec727eb4f5" providerId="LiveId" clId="{4AD1F8B6-1BF9-47B9-8BA9-28F745850F06}" dt="2023-05-31T09:23:26.586" v="675" actId="1076"/>
          <ac:picMkLst>
            <pc:docMk/>
            <pc:sldMk cId="27062366" sldId="268"/>
            <ac:picMk id="12" creationId="{B62F175C-CF81-49A1-40DF-31770CD9D19B}"/>
          </ac:picMkLst>
        </pc:picChg>
      </pc:sldChg>
      <pc:sldChg chg="addSp delSp modSp new mod modAnim">
        <pc:chgData name="Bhupen Sinha" userId="0085daec727eb4f5" providerId="LiveId" clId="{4AD1F8B6-1BF9-47B9-8BA9-28F745850F06}" dt="2023-05-31T09:32:48.979" v="739"/>
        <pc:sldMkLst>
          <pc:docMk/>
          <pc:sldMk cId="4062666624" sldId="269"/>
        </pc:sldMkLst>
        <pc:spChg chg="del mod">
          <ac:chgData name="Bhupen Sinha" userId="0085daec727eb4f5" providerId="LiveId" clId="{4AD1F8B6-1BF9-47B9-8BA9-28F745850F06}" dt="2023-05-31T09:31:25.163" v="731" actId="26606"/>
          <ac:spMkLst>
            <pc:docMk/>
            <pc:sldMk cId="4062666624" sldId="269"/>
            <ac:spMk id="2" creationId="{DE0898E7-4EF9-F926-024A-2126070E11C2}"/>
          </ac:spMkLst>
        </pc:spChg>
        <pc:spChg chg="mod">
          <ac:chgData name="Bhupen Sinha" userId="0085daec727eb4f5" providerId="LiveId" clId="{4AD1F8B6-1BF9-47B9-8BA9-28F745850F06}" dt="2023-05-31T09:24:15.796" v="726" actId="20577"/>
          <ac:spMkLst>
            <pc:docMk/>
            <pc:sldMk cId="4062666624" sldId="269"/>
            <ac:spMk id="3" creationId="{7A72808C-25B0-3443-C2AC-BFF3CEC549AE}"/>
          </ac:spMkLst>
        </pc:spChg>
        <pc:graphicFrameChg chg="add mod modGraphic">
          <ac:chgData name="Bhupen Sinha" userId="0085daec727eb4f5" providerId="LiveId" clId="{4AD1F8B6-1BF9-47B9-8BA9-28F745850F06}" dt="2023-05-31T09:32:20.580" v="737" actId="207"/>
          <ac:graphicFrameMkLst>
            <pc:docMk/>
            <pc:sldMk cId="4062666624" sldId="269"/>
            <ac:graphicFrameMk id="8" creationId="{39E73D1C-0125-AB96-A372-48E58FFE7175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15:46:18.695" v="3893"/>
        <pc:sldMkLst>
          <pc:docMk/>
          <pc:sldMk cId="2016597179" sldId="270"/>
        </pc:sldMkLst>
        <pc:spChg chg="del mod">
          <ac:chgData name="Bhupen Sinha" userId="0085daec727eb4f5" providerId="LiveId" clId="{4AD1F8B6-1BF9-47B9-8BA9-28F745850F06}" dt="2023-05-31T09:37:20.625" v="806" actId="26606"/>
          <ac:spMkLst>
            <pc:docMk/>
            <pc:sldMk cId="2016597179" sldId="270"/>
            <ac:spMk id="2" creationId="{3F17E26C-F877-EF16-4CBB-C46BB6B835BA}"/>
          </ac:spMkLst>
        </pc:spChg>
        <pc:spChg chg="mod">
          <ac:chgData name="Bhupen Sinha" userId="0085daec727eb4f5" providerId="LiveId" clId="{4AD1F8B6-1BF9-47B9-8BA9-28F745850F06}" dt="2023-05-31T09:34:19.404" v="802" actId="6549"/>
          <ac:spMkLst>
            <pc:docMk/>
            <pc:sldMk cId="2016597179" sldId="270"/>
            <ac:spMk id="3" creationId="{87E28F58-9E36-8B9F-D989-A6C6B2060CBF}"/>
          </ac:spMkLst>
        </pc:spChg>
        <pc:graphicFrameChg chg="add mod modGraphic">
          <ac:chgData name="Bhupen Sinha" userId="0085daec727eb4f5" providerId="LiveId" clId="{4AD1F8B6-1BF9-47B9-8BA9-28F745850F06}" dt="2023-05-31T09:41:07.461" v="818" actId="207"/>
          <ac:graphicFrameMkLst>
            <pc:docMk/>
            <pc:sldMk cId="2016597179" sldId="270"/>
            <ac:graphicFrameMk id="8" creationId="{D0610869-22F7-497B-215E-E3E81E03C7BB}"/>
          </ac:graphicFrameMkLst>
        </pc:graphicFrameChg>
      </pc:sldChg>
      <pc:sldChg chg="addSp delSp modSp new del mod ord setBg">
        <pc:chgData name="Bhupen Sinha" userId="0085daec727eb4f5" providerId="LiveId" clId="{4AD1F8B6-1BF9-47B9-8BA9-28F745850F06}" dt="2023-06-03T10:29:05.264" v="4305" actId="47"/>
        <pc:sldMkLst>
          <pc:docMk/>
          <pc:sldMk cId="1307923598" sldId="271"/>
        </pc:sldMkLst>
        <pc:spChg chg="add del mod ord">
          <ac:chgData name="Bhupen Sinha" userId="0085daec727eb4f5" providerId="LiveId" clId="{4AD1F8B6-1BF9-47B9-8BA9-28F745850F06}" dt="2023-05-31T10:12:12.021" v="968" actId="478"/>
          <ac:spMkLst>
            <pc:docMk/>
            <pc:sldMk cId="1307923598" sldId="271"/>
            <ac:spMk id="2" creationId="{8429AB9D-9C5A-28F4-8992-A847AE2718EA}"/>
          </ac:spMkLst>
        </pc:spChg>
        <pc:spChg chg="mod">
          <ac:chgData name="Bhupen Sinha" userId="0085daec727eb4f5" providerId="LiveId" clId="{4AD1F8B6-1BF9-47B9-8BA9-28F745850F06}" dt="2023-05-31T10:12:06.857" v="967" actId="26606"/>
          <ac:spMkLst>
            <pc:docMk/>
            <pc:sldMk cId="1307923598" sldId="271"/>
            <ac:spMk id="3" creationId="{5F15A0D0-5BCA-2BC9-39E4-B76DE3F78326}"/>
          </ac:spMkLst>
        </pc:spChg>
        <pc:spChg chg="mod ord">
          <ac:chgData name="Bhupen Sinha" userId="0085daec727eb4f5" providerId="LiveId" clId="{4AD1F8B6-1BF9-47B9-8BA9-28F745850F06}" dt="2023-05-31T10:12:06.857" v="967" actId="26606"/>
          <ac:spMkLst>
            <pc:docMk/>
            <pc:sldMk cId="1307923598" sldId="271"/>
            <ac:spMk id="4" creationId="{251EDEA1-A236-4153-7C91-BFF7CEFD98E6}"/>
          </ac:spMkLst>
        </pc:spChg>
        <pc:spChg chg="mod">
          <ac:chgData name="Bhupen Sinha" userId="0085daec727eb4f5" providerId="LiveId" clId="{4AD1F8B6-1BF9-47B9-8BA9-28F745850F06}" dt="2023-05-31T10:12:06.857" v="967" actId="26606"/>
          <ac:spMkLst>
            <pc:docMk/>
            <pc:sldMk cId="1307923598" sldId="271"/>
            <ac:spMk id="5" creationId="{D8EA17CB-D0CE-C877-7A15-0CAE35226D80}"/>
          </ac:spMkLst>
        </pc:spChg>
        <pc:spChg chg="mod">
          <ac:chgData name="Bhupen Sinha" userId="0085daec727eb4f5" providerId="LiveId" clId="{4AD1F8B6-1BF9-47B9-8BA9-28F745850F06}" dt="2023-05-31T10:12:06.857" v="967" actId="26606"/>
          <ac:spMkLst>
            <pc:docMk/>
            <pc:sldMk cId="1307923598" sldId="271"/>
            <ac:spMk id="6" creationId="{D6648B79-14DC-BDE7-78BA-7903E944D684}"/>
          </ac:spMkLst>
        </pc:spChg>
        <pc:spChg chg="add del mod">
          <ac:chgData name="Bhupen Sinha" userId="0085daec727eb4f5" providerId="LiveId" clId="{4AD1F8B6-1BF9-47B9-8BA9-28F745850F06}" dt="2023-05-31T10:12:20.239" v="969" actId="478"/>
          <ac:spMkLst>
            <pc:docMk/>
            <pc:sldMk cId="1307923598" sldId="271"/>
            <ac:spMk id="10" creationId="{BD84D043-9D8D-F1A1-3622-FB3CF0B817B1}"/>
          </ac:spMkLst>
        </pc:spChg>
        <pc:graphicFrameChg chg="add del">
          <ac:chgData name="Bhupen Sinha" userId="0085daec727eb4f5" providerId="LiveId" clId="{4AD1F8B6-1BF9-47B9-8BA9-28F745850F06}" dt="2023-05-31T10:12:06.857" v="967" actId="26606"/>
          <ac:graphicFrameMkLst>
            <pc:docMk/>
            <pc:sldMk cId="1307923598" sldId="271"/>
            <ac:graphicFrameMk id="9" creationId="{1A1C387E-D24C-2DB7-6830-8ADFF86D24E6}"/>
          </ac:graphicFrameMkLst>
        </pc:graphicFrameChg>
        <pc:graphicFrameChg chg="add mod">
          <ac:chgData name="Bhupen Sinha" userId="0085daec727eb4f5" providerId="LiveId" clId="{4AD1F8B6-1BF9-47B9-8BA9-28F745850F06}" dt="2023-05-31T10:12:54.572" v="972" actId="12100"/>
          <ac:graphicFrameMkLst>
            <pc:docMk/>
            <pc:sldMk cId="1307923598" sldId="271"/>
            <ac:graphicFrameMk id="11" creationId="{C89022BC-31AF-F39D-B3CF-EBA80D40D732}"/>
          </ac:graphicFrameMkLst>
        </pc:graphicFrameChg>
        <pc:picChg chg="add del">
          <ac:chgData name="Bhupen Sinha" userId="0085daec727eb4f5" providerId="LiveId" clId="{4AD1F8B6-1BF9-47B9-8BA9-28F745850F06}" dt="2023-05-31T10:01:04.640" v="946" actId="26606"/>
          <ac:picMkLst>
            <pc:docMk/>
            <pc:sldMk cId="1307923598" sldId="271"/>
            <ac:picMk id="8" creationId="{8ED05E48-6B05-ECDD-9162-5CFA47566212}"/>
          </ac:picMkLst>
        </pc:picChg>
      </pc:sldChg>
      <pc:sldChg chg="addSp delSp modSp add del mod ord setBg">
        <pc:chgData name="Bhupen Sinha" userId="0085daec727eb4f5" providerId="LiveId" clId="{4AD1F8B6-1BF9-47B9-8BA9-28F745850F06}" dt="2023-06-03T10:29:05.264" v="4305" actId="47"/>
        <pc:sldMkLst>
          <pc:docMk/>
          <pc:sldMk cId="354548350" sldId="272"/>
        </pc:sldMkLst>
        <pc:spChg chg="add del mod">
          <ac:chgData name="Bhupen Sinha" userId="0085daec727eb4f5" providerId="LiveId" clId="{4AD1F8B6-1BF9-47B9-8BA9-28F745850F06}" dt="2023-05-31T10:14:28.377" v="985" actId="478"/>
          <ac:spMkLst>
            <pc:docMk/>
            <pc:sldMk cId="354548350" sldId="272"/>
            <ac:spMk id="2" creationId="{8429AB9D-9C5A-28F4-8992-A847AE2718EA}"/>
          </ac:spMkLst>
        </pc:spChg>
        <pc:spChg chg="mod">
          <ac:chgData name="Bhupen Sinha" userId="0085daec727eb4f5" providerId="LiveId" clId="{4AD1F8B6-1BF9-47B9-8BA9-28F745850F06}" dt="2023-05-31T10:14:24.866" v="984" actId="26606"/>
          <ac:spMkLst>
            <pc:docMk/>
            <pc:sldMk cId="354548350" sldId="272"/>
            <ac:spMk id="3" creationId="{5F15A0D0-5BCA-2BC9-39E4-B76DE3F78326}"/>
          </ac:spMkLst>
        </pc:spChg>
        <pc:spChg chg="mod ord">
          <ac:chgData name="Bhupen Sinha" userId="0085daec727eb4f5" providerId="LiveId" clId="{4AD1F8B6-1BF9-47B9-8BA9-28F745850F06}" dt="2023-05-31T10:14:24.866" v="984" actId="26606"/>
          <ac:spMkLst>
            <pc:docMk/>
            <pc:sldMk cId="354548350" sldId="272"/>
            <ac:spMk id="4" creationId="{251EDEA1-A236-4153-7C91-BFF7CEFD98E6}"/>
          </ac:spMkLst>
        </pc:spChg>
        <pc:spChg chg="mod">
          <ac:chgData name="Bhupen Sinha" userId="0085daec727eb4f5" providerId="LiveId" clId="{4AD1F8B6-1BF9-47B9-8BA9-28F745850F06}" dt="2023-05-31T10:14:24.866" v="984" actId="26606"/>
          <ac:spMkLst>
            <pc:docMk/>
            <pc:sldMk cId="354548350" sldId="272"/>
            <ac:spMk id="5" creationId="{D8EA17CB-D0CE-C877-7A15-0CAE35226D80}"/>
          </ac:spMkLst>
        </pc:spChg>
        <pc:spChg chg="mod">
          <ac:chgData name="Bhupen Sinha" userId="0085daec727eb4f5" providerId="LiveId" clId="{4AD1F8B6-1BF9-47B9-8BA9-28F745850F06}" dt="2023-05-31T10:14:24.866" v="984" actId="26606"/>
          <ac:spMkLst>
            <pc:docMk/>
            <pc:sldMk cId="354548350" sldId="272"/>
            <ac:spMk id="6" creationId="{D6648B79-14DC-BDE7-78BA-7903E944D684}"/>
          </ac:spMkLst>
        </pc:spChg>
        <pc:spChg chg="add del mod">
          <ac:chgData name="Bhupen Sinha" userId="0085daec727eb4f5" providerId="LiveId" clId="{4AD1F8B6-1BF9-47B9-8BA9-28F745850F06}" dt="2023-05-31T10:14:29.828" v="986" actId="478"/>
          <ac:spMkLst>
            <pc:docMk/>
            <pc:sldMk cId="354548350" sldId="272"/>
            <ac:spMk id="9" creationId="{CD3CD3E7-7330-4155-81B4-7FB3997CCC6A}"/>
          </ac:spMkLst>
        </pc:spChg>
        <pc:graphicFrameChg chg="add del">
          <ac:chgData name="Bhupen Sinha" userId="0085daec727eb4f5" providerId="LiveId" clId="{4AD1F8B6-1BF9-47B9-8BA9-28F745850F06}" dt="2023-05-31T10:14:24.866" v="984" actId="26606"/>
          <ac:graphicFrameMkLst>
            <pc:docMk/>
            <pc:sldMk cId="354548350" sldId="272"/>
            <ac:graphicFrameMk id="8" creationId="{C8D98F6D-FFE0-63CF-9FCD-8A4A058BE2E4}"/>
          </ac:graphicFrameMkLst>
        </pc:graphicFrameChg>
        <pc:graphicFrameChg chg="add mod">
          <ac:chgData name="Bhupen Sinha" userId="0085daec727eb4f5" providerId="LiveId" clId="{4AD1F8B6-1BF9-47B9-8BA9-28F745850F06}" dt="2023-05-31T10:16:07.146" v="1005" actId="20577"/>
          <ac:graphicFrameMkLst>
            <pc:docMk/>
            <pc:sldMk cId="354548350" sldId="272"/>
            <ac:graphicFrameMk id="10" creationId="{CC04AA24-62B5-2F9B-B448-7AF634A7EB80}"/>
          </ac:graphicFrameMkLst>
        </pc:graphicFrameChg>
      </pc:sldChg>
      <pc:sldChg chg="modSp new mod">
        <pc:chgData name="Bhupen Sinha" userId="0085daec727eb4f5" providerId="LiveId" clId="{4AD1F8B6-1BF9-47B9-8BA9-28F745850F06}" dt="2023-05-31T10:18:30.332" v="1046" actId="20577"/>
        <pc:sldMkLst>
          <pc:docMk/>
          <pc:sldMk cId="334174301" sldId="273"/>
        </pc:sldMkLst>
        <pc:spChg chg="mod">
          <ac:chgData name="Bhupen Sinha" userId="0085daec727eb4f5" providerId="LiveId" clId="{4AD1F8B6-1BF9-47B9-8BA9-28F745850F06}" dt="2023-05-31T10:18:30.332" v="1046" actId="20577"/>
          <ac:spMkLst>
            <pc:docMk/>
            <pc:sldMk cId="334174301" sldId="273"/>
            <ac:spMk id="2" creationId="{8B482D4B-A0E2-836F-0D4E-EB7768DAEE35}"/>
          </ac:spMkLst>
        </pc:spChg>
      </pc:sldChg>
      <pc:sldChg chg="addSp delSp modSp new mod">
        <pc:chgData name="Bhupen Sinha" userId="0085daec727eb4f5" providerId="LiveId" clId="{4AD1F8B6-1BF9-47B9-8BA9-28F745850F06}" dt="2023-06-01T05:10:01.945" v="1413" actId="14100"/>
        <pc:sldMkLst>
          <pc:docMk/>
          <pc:sldMk cId="246353973" sldId="274"/>
        </pc:sldMkLst>
        <pc:spChg chg="del">
          <ac:chgData name="Bhupen Sinha" userId="0085daec727eb4f5" providerId="LiveId" clId="{4AD1F8B6-1BF9-47B9-8BA9-28F745850F06}" dt="2023-05-31T16:08:12.427" v="1051" actId="478"/>
          <ac:spMkLst>
            <pc:docMk/>
            <pc:sldMk cId="246353973" sldId="274"/>
            <ac:spMk id="2" creationId="{68B15A5A-ED29-74DB-638A-A2D5B45D8FF4}"/>
          </ac:spMkLst>
        </pc:spChg>
        <pc:spChg chg="mod">
          <ac:chgData name="Bhupen Sinha" userId="0085daec727eb4f5" providerId="LiveId" clId="{4AD1F8B6-1BF9-47B9-8BA9-28F745850F06}" dt="2023-05-31T16:02:50.486" v="1050"/>
          <ac:spMkLst>
            <pc:docMk/>
            <pc:sldMk cId="246353973" sldId="274"/>
            <ac:spMk id="3" creationId="{1E9F7B43-513E-D0CC-355C-CE4E7DCF8386}"/>
          </ac:spMkLst>
        </pc:spChg>
        <pc:spChg chg="add mod">
          <ac:chgData name="Bhupen Sinha" userId="0085daec727eb4f5" providerId="LiveId" clId="{4AD1F8B6-1BF9-47B9-8BA9-28F745850F06}" dt="2023-05-31T16:09:23.759" v="1060" actId="1076"/>
          <ac:spMkLst>
            <pc:docMk/>
            <pc:sldMk cId="246353973" sldId="274"/>
            <ac:spMk id="7" creationId="{E70BD5FA-E368-8927-3507-22263DB31911}"/>
          </ac:spMkLst>
        </pc:spChg>
        <pc:spChg chg="add mod">
          <ac:chgData name="Bhupen Sinha" userId="0085daec727eb4f5" providerId="LiveId" clId="{4AD1F8B6-1BF9-47B9-8BA9-28F745850F06}" dt="2023-05-31T16:12:50.070" v="1124" actId="1076"/>
          <ac:spMkLst>
            <pc:docMk/>
            <pc:sldMk cId="246353973" sldId="274"/>
            <ac:spMk id="8" creationId="{3108A99C-60F3-3159-04C5-1C1734A64F07}"/>
          </ac:spMkLst>
        </pc:spChg>
        <pc:spChg chg="add mod">
          <ac:chgData name="Bhupen Sinha" userId="0085daec727eb4f5" providerId="LiveId" clId="{4AD1F8B6-1BF9-47B9-8BA9-28F745850F06}" dt="2023-05-31T16:12:05.570" v="1118" actId="207"/>
          <ac:spMkLst>
            <pc:docMk/>
            <pc:sldMk cId="246353973" sldId="274"/>
            <ac:spMk id="12" creationId="{31E4D5CA-A4D3-3E79-5C02-4675AD4E38D9}"/>
          </ac:spMkLst>
        </pc:spChg>
        <pc:spChg chg="add mod">
          <ac:chgData name="Bhupen Sinha" userId="0085daec727eb4f5" providerId="LiveId" clId="{4AD1F8B6-1BF9-47B9-8BA9-28F745850F06}" dt="2023-05-31T16:15:08.762" v="1161" actId="20577"/>
          <ac:spMkLst>
            <pc:docMk/>
            <pc:sldMk cId="246353973" sldId="274"/>
            <ac:spMk id="14" creationId="{B1E6B7FB-470E-E0CE-71AA-63AC6F2183D0}"/>
          </ac:spMkLst>
        </pc:spChg>
        <pc:cxnChg chg="add mod">
          <ac:chgData name="Bhupen Sinha" userId="0085daec727eb4f5" providerId="LiveId" clId="{4AD1F8B6-1BF9-47B9-8BA9-28F745850F06}" dt="2023-06-01T05:10:01.945" v="1413" actId="14100"/>
          <ac:cxnSpMkLst>
            <pc:docMk/>
            <pc:sldMk cId="246353973" sldId="274"/>
            <ac:cxnSpMk id="10" creationId="{68D86F87-3C38-BD61-0C37-FB2473D24F51}"/>
          </ac:cxnSpMkLst>
        </pc:cxnChg>
      </pc:sldChg>
      <pc:sldChg chg="addSp delSp modSp new mod modAnim">
        <pc:chgData name="Bhupen Sinha" userId="0085daec727eb4f5" providerId="LiveId" clId="{4AD1F8B6-1BF9-47B9-8BA9-28F745850F06}" dt="2023-05-31T17:01:49.742" v="1323"/>
        <pc:sldMkLst>
          <pc:docMk/>
          <pc:sldMk cId="2047368772" sldId="275"/>
        </pc:sldMkLst>
        <pc:spChg chg="add del mod">
          <ac:chgData name="Bhupen Sinha" userId="0085daec727eb4f5" providerId="LiveId" clId="{4AD1F8B6-1BF9-47B9-8BA9-28F745850F06}" dt="2023-05-31T16:55:57.358" v="1294" actId="26606"/>
          <ac:spMkLst>
            <pc:docMk/>
            <pc:sldMk cId="2047368772" sldId="275"/>
            <ac:spMk id="2" creationId="{9CD7A18E-8ACA-59DD-E904-84B2138730BF}"/>
          </ac:spMkLst>
        </pc:spChg>
        <pc:spChg chg="mod">
          <ac:chgData name="Bhupen Sinha" userId="0085daec727eb4f5" providerId="LiveId" clId="{4AD1F8B6-1BF9-47B9-8BA9-28F745850F06}" dt="2023-05-31T16:51:17.069" v="1182" actId="20577"/>
          <ac:spMkLst>
            <pc:docMk/>
            <pc:sldMk cId="2047368772" sldId="275"/>
            <ac:spMk id="3" creationId="{B2F0ABC0-56FF-4B27-985C-D15BFD0FA0AB}"/>
          </ac:spMkLst>
        </pc:spChg>
        <pc:spChg chg="add mod">
          <ac:chgData name="Bhupen Sinha" userId="0085daec727eb4f5" providerId="LiveId" clId="{4AD1F8B6-1BF9-47B9-8BA9-28F745850F06}" dt="2023-05-31T17:01:33.494" v="1322" actId="207"/>
          <ac:spMkLst>
            <pc:docMk/>
            <pc:sldMk cId="2047368772" sldId="275"/>
            <ac:spMk id="9" creationId="{722ED3B7-5D5E-D42B-1FBD-18AD2289F1D6}"/>
          </ac:spMkLst>
        </pc:spChg>
        <pc:graphicFrameChg chg="add del">
          <ac:chgData name="Bhupen Sinha" userId="0085daec727eb4f5" providerId="LiveId" clId="{4AD1F8B6-1BF9-47B9-8BA9-28F745850F06}" dt="2023-05-31T16:55:53.218" v="1289" actId="26606"/>
          <ac:graphicFrameMkLst>
            <pc:docMk/>
            <pc:sldMk cId="2047368772" sldId="275"/>
            <ac:graphicFrameMk id="8" creationId="{FDF5135B-1E16-27E5-B40A-B1DBBC30C6FB}"/>
          </ac:graphicFrameMkLst>
        </pc:graphicFrameChg>
        <pc:graphicFrameChg chg="add del">
          <ac:chgData name="Bhupen Sinha" userId="0085daec727eb4f5" providerId="LiveId" clId="{4AD1F8B6-1BF9-47B9-8BA9-28F745850F06}" dt="2023-05-31T16:55:55.584" v="1291" actId="26606"/>
          <ac:graphicFrameMkLst>
            <pc:docMk/>
            <pc:sldMk cId="2047368772" sldId="275"/>
            <ac:graphicFrameMk id="10" creationId="{E480044E-8214-0B13-B2BC-6B932F3DBF3D}"/>
          </ac:graphicFrameMkLst>
        </pc:graphicFrameChg>
        <pc:graphicFrameChg chg="add del">
          <ac:chgData name="Bhupen Sinha" userId="0085daec727eb4f5" providerId="LiveId" clId="{4AD1F8B6-1BF9-47B9-8BA9-28F745850F06}" dt="2023-05-31T16:55:57.253" v="1293" actId="26606"/>
          <ac:graphicFrameMkLst>
            <pc:docMk/>
            <pc:sldMk cId="2047368772" sldId="275"/>
            <ac:graphicFrameMk id="12" creationId="{FDF5135B-1E16-27E5-B40A-B1DBBC30C6FB}"/>
          </ac:graphicFrameMkLst>
        </pc:graphicFrameChg>
        <pc:graphicFrameChg chg="add mod modGraphic">
          <ac:chgData name="Bhupen Sinha" userId="0085daec727eb4f5" providerId="LiveId" clId="{4AD1F8B6-1BF9-47B9-8BA9-28F745850F06}" dt="2023-05-31T17:00:33.800" v="1312"/>
          <ac:graphicFrameMkLst>
            <pc:docMk/>
            <pc:sldMk cId="2047368772" sldId="275"/>
            <ac:graphicFrameMk id="14" creationId="{E480044E-8214-0B13-B2BC-6B932F3DBF3D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05:17:43.774" v="1632"/>
        <pc:sldMkLst>
          <pc:docMk/>
          <pc:sldMk cId="784337053" sldId="276"/>
        </pc:sldMkLst>
        <pc:spChg chg="del">
          <ac:chgData name="Bhupen Sinha" userId="0085daec727eb4f5" providerId="LiveId" clId="{4AD1F8B6-1BF9-47B9-8BA9-28F745850F06}" dt="2023-06-01T05:06:30.414" v="1345" actId="478"/>
          <ac:spMkLst>
            <pc:docMk/>
            <pc:sldMk cId="784337053" sldId="276"/>
            <ac:spMk id="2" creationId="{C414FD45-7A8A-0493-C179-CFA98D8BEF9C}"/>
          </ac:spMkLst>
        </pc:spChg>
        <pc:spChg chg="mod">
          <ac:chgData name="Bhupen Sinha" userId="0085daec727eb4f5" providerId="LiveId" clId="{4AD1F8B6-1BF9-47B9-8BA9-28F745850F06}" dt="2023-05-31T17:02:28.101" v="1344" actId="20577"/>
          <ac:spMkLst>
            <pc:docMk/>
            <pc:sldMk cId="784337053" sldId="276"/>
            <ac:spMk id="3" creationId="{8A60934A-48E3-F5B1-B164-E689EA5C89C8}"/>
          </ac:spMkLst>
        </pc:spChg>
        <pc:spChg chg="add mod">
          <ac:chgData name="Bhupen Sinha" userId="0085daec727eb4f5" providerId="LiveId" clId="{4AD1F8B6-1BF9-47B9-8BA9-28F745850F06}" dt="2023-06-01T05:11:41.152" v="1428" actId="14100"/>
          <ac:spMkLst>
            <pc:docMk/>
            <pc:sldMk cId="784337053" sldId="276"/>
            <ac:spMk id="7" creationId="{2BD0656B-3567-8D93-02DD-723116CA76C1}"/>
          </ac:spMkLst>
        </pc:spChg>
        <pc:spChg chg="add mod">
          <ac:chgData name="Bhupen Sinha" userId="0085daec727eb4f5" providerId="LiveId" clId="{4AD1F8B6-1BF9-47B9-8BA9-28F745850F06}" dt="2023-06-01T05:10:54.096" v="1420" actId="1076"/>
          <ac:spMkLst>
            <pc:docMk/>
            <pc:sldMk cId="784337053" sldId="276"/>
            <ac:spMk id="9" creationId="{68566C86-6D68-69A3-D0FB-B651F9F59780}"/>
          </ac:spMkLst>
        </pc:spChg>
        <pc:spChg chg="add mod">
          <ac:chgData name="Bhupen Sinha" userId="0085daec727eb4f5" providerId="LiveId" clId="{4AD1F8B6-1BF9-47B9-8BA9-28F745850F06}" dt="2023-06-01T05:13:44.832" v="1592" actId="20577"/>
          <ac:spMkLst>
            <pc:docMk/>
            <pc:sldMk cId="784337053" sldId="276"/>
            <ac:spMk id="12" creationId="{F4E998BC-B9F5-8456-2329-5955FA278A89}"/>
          </ac:spMkLst>
        </pc:spChg>
        <pc:spChg chg="add mod">
          <ac:chgData name="Bhupen Sinha" userId="0085daec727eb4f5" providerId="LiveId" clId="{4AD1F8B6-1BF9-47B9-8BA9-28F745850F06}" dt="2023-06-01T05:15:12.815" v="1623" actId="688"/>
          <ac:spMkLst>
            <pc:docMk/>
            <pc:sldMk cId="784337053" sldId="276"/>
            <ac:spMk id="13" creationId="{140087C4-9CA7-96AB-7711-B322EAB69811}"/>
          </ac:spMkLst>
        </pc:spChg>
        <pc:cxnChg chg="add mod">
          <ac:chgData name="Bhupen Sinha" userId="0085daec727eb4f5" providerId="LiveId" clId="{4AD1F8B6-1BF9-47B9-8BA9-28F745850F06}" dt="2023-06-01T05:10:23.323" v="1418" actId="1035"/>
          <ac:cxnSpMkLst>
            <pc:docMk/>
            <pc:sldMk cId="784337053" sldId="276"/>
            <ac:cxnSpMk id="10" creationId="{DFD16527-D950-397E-B3B0-61B781C79DC2}"/>
          </ac:cxnSpMkLst>
        </pc:cxnChg>
      </pc:sldChg>
      <pc:sldChg chg="addSp modSp new mod">
        <pc:chgData name="Bhupen Sinha" userId="0085daec727eb4f5" providerId="LiveId" clId="{4AD1F8B6-1BF9-47B9-8BA9-28F745850F06}" dt="2023-06-01T05:21:51.887" v="1670" actId="20577"/>
        <pc:sldMkLst>
          <pc:docMk/>
          <pc:sldMk cId="1424857785" sldId="277"/>
        </pc:sldMkLst>
        <pc:spChg chg="mod">
          <ac:chgData name="Bhupen Sinha" userId="0085daec727eb4f5" providerId="LiveId" clId="{4AD1F8B6-1BF9-47B9-8BA9-28F745850F06}" dt="2023-06-01T05:21:34.568" v="1657" actId="20577"/>
          <ac:spMkLst>
            <pc:docMk/>
            <pc:sldMk cId="1424857785" sldId="277"/>
            <ac:spMk id="2" creationId="{5371882C-ABF3-4A4D-7664-03DE5674203A}"/>
          </ac:spMkLst>
        </pc:spChg>
        <pc:spChg chg="mod">
          <ac:chgData name="Bhupen Sinha" userId="0085daec727eb4f5" providerId="LiveId" clId="{4AD1F8B6-1BF9-47B9-8BA9-28F745850F06}" dt="2023-06-01T05:21:51.887" v="1670" actId="20577"/>
          <ac:spMkLst>
            <pc:docMk/>
            <pc:sldMk cId="1424857785" sldId="277"/>
            <ac:spMk id="3" creationId="{C7B9982A-BED6-9843-0432-837F28557C2F}"/>
          </ac:spMkLst>
        </pc:spChg>
        <pc:picChg chg="add mod">
          <ac:chgData name="Bhupen Sinha" userId="0085daec727eb4f5" providerId="LiveId" clId="{4AD1F8B6-1BF9-47B9-8BA9-28F745850F06}" dt="2023-06-01T05:21:08.918" v="1650" actId="1076"/>
          <ac:picMkLst>
            <pc:docMk/>
            <pc:sldMk cId="1424857785" sldId="277"/>
            <ac:picMk id="8" creationId="{15A6E67C-C07E-0C3A-4768-E3888931718F}"/>
          </ac:picMkLst>
        </pc:picChg>
      </pc:sldChg>
      <pc:sldChg chg="addSp delSp modSp new mod setBg modAnim">
        <pc:chgData name="Bhupen Sinha" userId="0085daec727eb4f5" providerId="LiveId" clId="{4AD1F8B6-1BF9-47B9-8BA9-28F745850F06}" dt="2023-06-01T05:58:14.663" v="2578" actId="6549"/>
        <pc:sldMkLst>
          <pc:docMk/>
          <pc:sldMk cId="2113343896" sldId="278"/>
        </pc:sldMkLst>
        <pc:spChg chg="del">
          <ac:chgData name="Bhupen Sinha" userId="0085daec727eb4f5" providerId="LiveId" clId="{4AD1F8B6-1BF9-47B9-8BA9-28F745850F06}" dt="2023-06-01T05:29:37.020" v="1701" actId="478"/>
          <ac:spMkLst>
            <pc:docMk/>
            <pc:sldMk cId="2113343896" sldId="278"/>
            <ac:spMk id="2" creationId="{395F8219-170E-3B34-C387-6B63C8F78B3B}"/>
          </ac:spMkLst>
        </pc:spChg>
        <pc:spChg chg="mod">
          <ac:chgData name="Bhupen Sinha" userId="0085daec727eb4f5" providerId="LiveId" clId="{4AD1F8B6-1BF9-47B9-8BA9-28F745850F06}" dt="2023-06-01T05:58:14.663" v="2578" actId="6549"/>
          <ac:spMkLst>
            <pc:docMk/>
            <pc:sldMk cId="2113343896" sldId="278"/>
            <ac:spMk id="3" creationId="{F1CC2857-2A29-EA8E-D32B-89E07EDFE6CB}"/>
          </ac:spMkLst>
        </pc:spChg>
        <pc:spChg chg="mod ord">
          <ac:chgData name="Bhupen Sinha" userId="0085daec727eb4f5" providerId="LiveId" clId="{4AD1F8B6-1BF9-47B9-8BA9-28F745850F06}" dt="2023-06-01T05:43:18.948" v="2417" actId="26606"/>
          <ac:spMkLst>
            <pc:docMk/>
            <pc:sldMk cId="2113343896" sldId="278"/>
            <ac:spMk id="4" creationId="{C45F6D3E-E26F-5E3B-19F5-EA3E1B616EE4}"/>
          </ac:spMkLst>
        </pc:spChg>
        <pc:spChg chg="mod">
          <ac:chgData name="Bhupen Sinha" userId="0085daec727eb4f5" providerId="LiveId" clId="{4AD1F8B6-1BF9-47B9-8BA9-28F745850F06}" dt="2023-06-01T05:43:18.948" v="2417" actId="26606"/>
          <ac:spMkLst>
            <pc:docMk/>
            <pc:sldMk cId="2113343896" sldId="278"/>
            <ac:spMk id="5" creationId="{902172AD-530B-EC35-0429-C98DAE702DF0}"/>
          </ac:spMkLst>
        </pc:spChg>
        <pc:spChg chg="mod">
          <ac:chgData name="Bhupen Sinha" userId="0085daec727eb4f5" providerId="LiveId" clId="{4AD1F8B6-1BF9-47B9-8BA9-28F745850F06}" dt="2023-06-01T05:43:18.948" v="2417" actId="26606"/>
          <ac:spMkLst>
            <pc:docMk/>
            <pc:sldMk cId="2113343896" sldId="278"/>
            <ac:spMk id="6" creationId="{A47A217C-00CA-7FA3-3CC1-EBABF8E3EF54}"/>
          </ac:spMkLst>
        </pc:spChg>
        <pc:spChg chg="add del mod">
          <ac:chgData name="Bhupen Sinha" userId="0085daec727eb4f5" providerId="LiveId" clId="{4AD1F8B6-1BF9-47B9-8BA9-28F745850F06}" dt="2023-06-01T05:40:45.736" v="2392" actId="21"/>
          <ac:spMkLst>
            <pc:docMk/>
            <pc:sldMk cId="2113343896" sldId="278"/>
            <ac:spMk id="7" creationId="{EEB0A3E2-CDFD-04B4-B7E6-1E50FF23DFEC}"/>
          </ac:spMkLst>
        </pc:spChg>
        <pc:spChg chg="add del mod ord">
          <ac:chgData name="Bhupen Sinha" userId="0085daec727eb4f5" providerId="LiveId" clId="{4AD1F8B6-1BF9-47B9-8BA9-28F745850F06}" dt="2023-06-01T05:43:19.028" v="2418" actId="26606"/>
          <ac:spMkLst>
            <pc:docMk/>
            <pc:sldMk cId="2113343896" sldId="278"/>
            <ac:spMk id="8" creationId="{781BA7BA-8957-F09C-B65C-EBEDBE5FC60D}"/>
          </ac:spMkLst>
        </pc:spChg>
        <pc:spChg chg="add mod">
          <ac:chgData name="Bhupen Sinha" userId="0085daec727eb4f5" providerId="LiveId" clId="{4AD1F8B6-1BF9-47B9-8BA9-28F745850F06}" dt="2023-06-01T05:50:52.538" v="2545" actId="1076"/>
          <ac:spMkLst>
            <pc:docMk/>
            <pc:sldMk cId="2113343896" sldId="278"/>
            <ac:spMk id="12" creationId="{43AAEBA7-D845-8DC8-541E-392749D7D839}"/>
          </ac:spMkLst>
        </pc:spChg>
        <pc:spChg chg="add del">
          <ac:chgData name="Bhupen Sinha" userId="0085daec727eb4f5" providerId="LiveId" clId="{4AD1F8B6-1BF9-47B9-8BA9-28F745850F06}" dt="2023-06-01T05:42:46.506" v="2408" actId="26606"/>
          <ac:spMkLst>
            <pc:docMk/>
            <pc:sldMk cId="2113343896" sldId="278"/>
            <ac:spMk id="13" creationId="{BAC87F6E-526A-49B5-995D-42DB656594C9}"/>
          </ac:spMkLst>
        </pc:spChg>
        <pc:spChg chg="add del">
          <ac:chgData name="Bhupen Sinha" userId="0085daec727eb4f5" providerId="LiveId" clId="{4AD1F8B6-1BF9-47B9-8BA9-28F745850F06}" dt="2023-06-01T05:42:46.506" v="2408" actId="26606"/>
          <ac:spMkLst>
            <pc:docMk/>
            <pc:sldMk cId="2113343896" sldId="278"/>
            <ac:spMk id="15" creationId="{5E5436DB-4E8B-43A5-AE55-1C527B62E203}"/>
          </ac:spMkLst>
        </pc:spChg>
        <pc:spChg chg="add mod">
          <ac:chgData name="Bhupen Sinha" userId="0085daec727eb4f5" providerId="LiveId" clId="{4AD1F8B6-1BF9-47B9-8BA9-28F745850F06}" dt="2023-06-01T05:51:05.105" v="2546" actId="1076"/>
          <ac:spMkLst>
            <pc:docMk/>
            <pc:sldMk cId="2113343896" sldId="278"/>
            <ac:spMk id="16" creationId="{A816F0B9-D4FB-FEA5-B56D-51D8D9B4410A}"/>
          </ac:spMkLst>
        </pc:spChg>
        <pc:spChg chg="add del">
          <ac:chgData name="Bhupen Sinha" userId="0085daec727eb4f5" providerId="LiveId" clId="{4AD1F8B6-1BF9-47B9-8BA9-28F745850F06}" dt="2023-06-01T05:42:46.506" v="2408" actId="26606"/>
          <ac:spMkLst>
            <pc:docMk/>
            <pc:sldMk cId="2113343896" sldId="278"/>
            <ac:spMk id="17" creationId="{0D65299F-028F-4AFC-B46A-8DB33E20FE4A}"/>
          </ac:spMkLst>
        </pc:spChg>
        <pc:spChg chg="add mod">
          <ac:chgData name="Bhupen Sinha" userId="0085daec727eb4f5" providerId="LiveId" clId="{4AD1F8B6-1BF9-47B9-8BA9-28F745850F06}" dt="2023-06-01T05:54:25.872" v="2563" actId="13926"/>
          <ac:spMkLst>
            <pc:docMk/>
            <pc:sldMk cId="2113343896" sldId="278"/>
            <ac:spMk id="19" creationId="{C44070DC-70FD-72B8-F820-A9A68A1C90D2}"/>
          </ac:spMkLst>
        </pc:spChg>
        <pc:spChg chg="add mod">
          <ac:chgData name="Bhupen Sinha" userId="0085daec727eb4f5" providerId="LiveId" clId="{4AD1F8B6-1BF9-47B9-8BA9-28F745850F06}" dt="2023-06-01T05:53:56.617" v="2561" actId="1076"/>
          <ac:spMkLst>
            <pc:docMk/>
            <pc:sldMk cId="2113343896" sldId="278"/>
            <ac:spMk id="21" creationId="{21650BE0-0020-0D1E-1035-F7025F66E4F3}"/>
          </ac:spMkLst>
        </pc:spChg>
        <pc:graphicFrameChg chg="add del">
          <ac:chgData name="Bhupen Sinha" userId="0085daec727eb4f5" providerId="LiveId" clId="{4AD1F8B6-1BF9-47B9-8BA9-28F745850F06}" dt="2023-06-01T05:43:18.948" v="2417" actId="26606"/>
          <ac:graphicFrameMkLst>
            <pc:docMk/>
            <pc:sldMk cId="2113343896" sldId="278"/>
            <ac:graphicFrameMk id="11" creationId="{6EE61119-761F-90CA-B144-BB9D11C5B2A8}"/>
          </ac:graphicFrameMkLst>
        </pc:graphicFrameChg>
        <pc:graphicFrameChg chg="add mod modGraphic">
          <ac:chgData name="Bhupen Sinha" userId="0085daec727eb4f5" providerId="LiveId" clId="{4AD1F8B6-1BF9-47B9-8BA9-28F745850F06}" dt="2023-06-01T05:52:27.906" v="2552" actId="207"/>
          <ac:graphicFrameMkLst>
            <pc:docMk/>
            <pc:sldMk cId="2113343896" sldId="278"/>
            <ac:graphicFrameMk id="14" creationId="{48499295-DB30-3E8F-26F3-8D32A32D6084}"/>
          </ac:graphicFrameMkLst>
        </pc:graphicFrameChg>
        <pc:picChg chg="add del mod">
          <ac:chgData name="Bhupen Sinha" userId="0085daec727eb4f5" providerId="LiveId" clId="{4AD1F8B6-1BF9-47B9-8BA9-28F745850F06}" dt="2023-06-01T05:42:15.146" v="2406" actId="478"/>
          <ac:picMkLst>
            <pc:docMk/>
            <pc:sldMk cId="2113343896" sldId="278"/>
            <ac:picMk id="9" creationId="{3B02FD50-176A-4157-69E2-9FCDB29A30F1}"/>
          </ac:picMkLst>
        </pc:picChg>
        <pc:picChg chg="add del">
          <ac:chgData name="Bhupen Sinha" userId="0085daec727eb4f5" providerId="LiveId" clId="{4AD1F8B6-1BF9-47B9-8BA9-28F745850F06}" dt="2023-06-01T05:41:19.224" v="2397" actId="26606"/>
          <ac:picMkLst>
            <pc:docMk/>
            <pc:sldMk cId="2113343896" sldId="278"/>
            <ac:picMk id="10" creationId="{6B5A102F-2857-1216-77B6-213594669F82}"/>
          </ac:picMkLst>
        </pc:picChg>
      </pc:sldChg>
      <pc:sldChg chg="addSp delSp modSp add mod modAnim">
        <pc:chgData name="Bhupen Sinha" userId="0085daec727eb4f5" providerId="LiveId" clId="{4AD1F8B6-1BF9-47B9-8BA9-28F745850F06}" dt="2023-06-01T06:07:23.968" v="2693"/>
        <pc:sldMkLst>
          <pc:docMk/>
          <pc:sldMk cId="428410796" sldId="279"/>
        </pc:sldMkLst>
        <pc:spChg chg="mod">
          <ac:chgData name="Bhupen Sinha" userId="0085daec727eb4f5" providerId="LiveId" clId="{4AD1F8B6-1BF9-47B9-8BA9-28F745850F06}" dt="2023-06-01T05:58:30.133" v="2604" actId="20577"/>
          <ac:spMkLst>
            <pc:docMk/>
            <pc:sldMk cId="428410796" sldId="279"/>
            <ac:spMk id="3" creationId="{F1CC2857-2A29-EA8E-D32B-89E07EDFE6CB}"/>
          </ac:spMkLst>
        </pc:spChg>
        <pc:spChg chg="add del mod">
          <ac:chgData name="Bhupen Sinha" userId="0085daec727eb4f5" providerId="LiveId" clId="{4AD1F8B6-1BF9-47B9-8BA9-28F745850F06}" dt="2023-06-01T06:02:52.662" v="2666" actId="26606"/>
          <ac:spMkLst>
            <pc:docMk/>
            <pc:sldMk cId="428410796" sldId="279"/>
            <ac:spMk id="7" creationId="{E08FC3B7-1C4C-CCCB-8320-F2EDCAECA9C0}"/>
          </ac:spMkLst>
        </pc:spChg>
        <pc:spChg chg="del">
          <ac:chgData name="Bhupen Sinha" userId="0085daec727eb4f5" providerId="LiveId" clId="{4AD1F8B6-1BF9-47B9-8BA9-28F745850F06}" dt="2023-06-01T05:58:32.840" v="2605" actId="478"/>
          <ac:spMkLst>
            <pc:docMk/>
            <pc:sldMk cId="428410796" sldId="279"/>
            <ac:spMk id="8" creationId="{781BA7BA-8957-F09C-B65C-EBEDBE5FC60D}"/>
          </ac:spMkLst>
        </pc:spChg>
        <pc:spChg chg="add mod">
          <ac:chgData name="Bhupen Sinha" userId="0085daec727eb4f5" providerId="LiveId" clId="{4AD1F8B6-1BF9-47B9-8BA9-28F745850F06}" dt="2023-06-01T06:05:43.048" v="2685" actId="207"/>
          <ac:spMkLst>
            <pc:docMk/>
            <pc:sldMk cId="428410796" sldId="279"/>
            <ac:spMk id="11" creationId="{16F12B0B-EC9A-C3DC-CFB2-C122316982E6}"/>
          </ac:spMkLst>
        </pc:spChg>
        <pc:spChg chg="add mod">
          <ac:chgData name="Bhupen Sinha" userId="0085daec727eb4f5" providerId="LiveId" clId="{4AD1F8B6-1BF9-47B9-8BA9-28F745850F06}" dt="2023-06-01T06:06:10.107" v="2688" actId="207"/>
          <ac:spMkLst>
            <pc:docMk/>
            <pc:sldMk cId="428410796" sldId="279"/>
            <ac:spMk id="12" creationId="{80BE0AB7-B22E-7325-7FAF-375525CD8BE6}"/>
          </ac:spMkLst>
        </pc:spChg>
        <pc:graphicFrameChg chg="add mod modGraphic">
          <ac:chgData name="Bhupen Sinha" userId="0085daec727eb4f5" providerId="LiveId" clId="{4AD1F8B6-1BF9-47B9-8BA9-28F745850F06}" dt="2023-06-01T06:05:24.350" v="2682" actId="1076"/>
          <ac:graphicFrameMkLst>
            <pc:docMk/>
            <pc:sldMk cId="428410796" sldId="279"/>
            <ac:graphicFrameMk id="10" creationId="{A2BC2452-A8C8-20EB-C77C-3943F9FB1C10}"/>
          </ac:graphicFrameMkLst>
        </pc:graphicFrameChg>
        <pc:picChg chg="del">
          <ac:chgData name="Bhupen Sinha" userId="0085daec727eb4f5" providerId="LiveId" clId="{4AD1F8B6-1BF9-47B9-8BA9-28F745850F06}" dt="2023-06-01T05:58:50.104" v="2606" actId="478"/>
          <ac:picMkLst>
            <pc:docMk/>
            <pc:sldMk cId="428410796" sldId="279"/>
            <ac:picMk id="9" creationId="{3B02FD50-176A-4157-69E2-9FCDB29A30F1}"/>
          </ac:picMkLst>
        </pc:picChg>
      </pc:sldChg>
      <pc:sldChg chg="addSp delSp modSp new del mod ord">
        <pc:chgData name="Bhupen Sinha" userId="0085daec727eb4f5" providerId="LiveId" clId="{4AD1F8B6-1BF9-47B9-8BA9-28F745850F06}" dt="2023-06-01T07:30:44.189" v="2917" actId="47"/>
        <pc:sldMkLst>
          <pc:docMk/>
          <pc:sldMk cId="2608603056" sldId="280"/>
        </pc:sldMkLst>
        <pc:spChg chg="del">
          <ac:chgData name="Bhupen Sinha" userId="0085daec727eb4f5" providerId="LiveId" clId="{4AD1F8B6-1BF9-47B9-8BA9-28F745850F06}" dt="2023-06-01T07:02:06.159" v="2708" actId="478"/>
          <ac:spMkLst>
            <pc:docMk/>
            <pc:sldMk cId="2608603056" sldId="280"/>
            <ac:spMk id="2" creationId="{020ADAB7-CC96-F47A-16B1-3E18D0055284}"/>
          </ac:spMkLst>
        </pc:spChg>
        <pc:spChg chg="mod">
          <ac:chgData name="Bhupen Sinha" userId="0085daec727eb4f5" providerId="LiveId" clId="{4AD1F8B6-1BF9-47B9-8BA9-28F745850F06}" dt="2023-06-01T06:38:15.195" v="2707"/>
          <ac:spMkLst>
            <pc:docMk/>
            <pc:sldMk cId="2608603056" sldId="280"/>
            <ac:spMk id="3" creationId="{402C84F0-94DF-C439-E8E5-A6B35E6CAFE7}"/>
          </ac:spMkLst>
        </pc:spChg>
        <pc:spChg chg="add mod">
          <ac:chgData name="Bhupen Sinha" userId="0085daec727eb4f5" providerId="LiveId" clId="{4AD1F8B6-1BF9-47B9-8BA9-28F745850F06}" dt="2023-06-01T07:05:08.878" v="2729" actId="1076"/>
          <ac:spMkLst>
            <pc:docMk/>
            <pc:sldMk cId="2608603056" sldId="280"/>
            <ac:spMk id="7" creationId="{FCBD8E55-D98A-54E7-94D4-D5AD25C9D674}"/>
          </ac:spMkLst>
        </pc:spChg>
        <pc:spChg chg="add del mod">
          <ac:chgData name="Bhupen Sinha" userId="0085daec727eb4f5" providerId="LiveId" clId="{4AD1F8B6-1BF9-47B9-8BA9-28F745850F06}" dt="2023-06-01T07:02:39.165" v="2716" actId="478"/>
          <ac:spMkLst>
            <pc:docMk/>
            <pc:sldMk cId="2608603056" sldId="280"/>
            <ac:spMk id="8" creationId="{C0A7434F-5DDE-CF19-F067-991492A5DE61}"/>
          </ac:spMkLst>
        </pc:spChg>
        <pc:spChg chg="add del mod">
          <ac:chgData name="Bhupen Sinha" userId="0085daec727eb4f5" providerId="LiveId" clId="{4AD1F8B6-1BF9-47B9-8BA9-28F745850F06}" dt="2023-06-01T07:02:36.846" v="2714" actId="478"/>
          <ac:spMkLst>
            <pc:docMk/>
            <pc:sldMk cId="2608603056" sldId="280"/>
            <ac:spMk id="9" creationId="{AC3ECA48-B528-4B87-18D2-43DA3BB41FB1}"/>
          </ac:spMkLst>
        </pc:spChg>
        <pc:spChg chg="add mod">
          <ac:chgData name="Bhupen Sinha" userId="0085daec727eb4f5" providerId="LiveId" clId="{4AD1F8B6-1BF9-47B9-8BA9-28F745850F06}" dt="2023-06-01T07:05:08.878" v="2729" actId="1076"/>
          <ac:spMkLst>
            <pc:docMk/>
            <pc:sldMk cId="2608603056" sldId="280"/>
            <ac:spMk id="10" creationId="{B2F81617-25BA-DB31-35AE-1ADBDF61AA33}"/>
          </ac:spMkLst>
        </pc:spChg>
        <pc:spChg chg="add mod">
          <ac:chgData name="Bhupen Sinha" userId="0085daec727eb4f5" providerId="LiveId" clId="{4AD1F8B6-1BF9-47B9-8BA9-28F745850F06}" dt="2023-06-01T07:05:08.878" v="2729" actId="1076"/>
          <ac:spMkLst>
            <pc:docMk/>
            <pc:sldMk cId="2608603056" sldId="280"/>
            <ac:spMk id="11" creationId="{A7466AC9-3259-63C3-B1CB-5BCB51169C59}"/>
          </ac:spMkLst>
        </pc:spChg>
        <pc:spChg chg="add mod">
          <ac:chgData name="Bhupen Sinha" userId="0085daec727eb4f5" providerId="LiveId" clId="{4AD1F8B6-1BF9-47B9-8BA9-28F745850F06}" dt="2023-06-01T07:07:13.423" v="2737" actId="20577"/>
          <ac:spMkLst>
            <pc:docMk/>
            <pc:sldMk cId="2608603056" sldId="280"/>
            <ac:spMk id="13" creationId="{E31B9A90-715D-E1E3-8FD7-EC320557771E}"/>
          </ac:spMkLst>
        </pc:spChg>
      </pc:sldChg>
      <pc:sldChg chg="delSp add del mod ord">
        <pc:chgData name="Bhupen Sinha" userId="0085daec727eb4f5" providerId="LiveId" clId="{4AD1F8B6-1BF9-47B9-8BA9-28F745850F06}" dt="2023-06-01T07:24:48.823" v="2900" actId="47"/>
        <pc:sldMkLst>
          <pc:docMk/>
          <pc:sldMk cId="1746245680" sldId="281"/>
        </pc:sldMkLst>
        <pc:spChg chg="del">
          <ac:chgData name="Bhupen Sinha" userId="0085daec727eb4f5" providerId="LiveId" clId="{4AD1F8B6-1BF9-47B9-8BA9-28F745850F06}" dt="2023-06-01T07:21:45.145" v="2841" actId="478"/>
          <ac:spMkLst>
            <pc:docMk/>
            <pc:sldMk cId="1746245680" sldId="281"/>
            <ac:spMk id="7" creationId="{FCBD8E55-D98A-54E7-94D4-D5AD25C9D674}"/>
          </ac:spMkLst>
        </pc:spChg>
        <pc:spChg chg="del">
          <ac:chgData name="Bhupen Sinha" userId="0085daec727eb4f5" providerId="LiveId" clId="{4AD1F8B6-1BF9-47B9-8BA9-28F745850F06}" dt="2023-06-01T07:21:47.274" v="2842" actId="478"/>
          <ac:spMkLst>
            <pc:docMk/>
            <pc:sldMk cId="1746245680" sldId="281"/>
            <ac:spMk id="10" creationId="{B2F81617-25BA-DB31-35AE-1ADBDF61AA33}"/>
          </ac:spMkLst>
        </pc:spChg>
      </pc:sldChg>
      <pc:sldChg chg="addSp delSp modSp add mod setBg modAnim">
        <pc:chgData name="Bhupen Sinha" userId="0085daec727eb4f5" providerId="LiveId" clId="{4AD1F8B6-1BF9-47B9-8BA9-28F745850F06}" dt="2023-06-01T07:23:22.793" v="2868" actId="20577"/>
        <pc:sldMkLst>
          <pc:docMk/>
          <pc:sldMk cId="3925144034" sldId="282"/>
        </pc:sldMkLst>
        <pc:spChg chg="mod">
          <ac:chgData name="Bhupen Sinha" userId="0085daec727eb4f5" providerId="LiveId" clId="{4AD1F8B6-1BF9-47B9-8BA9-28F745850F06}" dt="2023-06-01T07:23:22.793" v="2868" actId="20577"/>
          <ac:spMkLst>
            <pc:docMk/>
            <pc:sldMk cId="3925144034" sldId="282"/>
            <ac:spMk id="3" creationId="{402C84F0-94DF-C439-E8E5-A6B35E6CAFE7}"/>
          </ac:spMkLst>
        </pc:spChg>
        <pc:spChg chg="mod ord">
          <ac:chgData name="Bhupen Sinha" userId="0085daec727eb4f5" providerId="LiveId" clId="{4AD1F8B6-1BF9-47B9-8BA9-28F745850F06}" dt="2023-06-01T07:12:07.784" v="2803" actId="26606"/>
          <ac:spMkLst>
            <pc:docMk/>
            <pc:sldMk cId="3925144034" sldId="282"/>
            <ac:spMk id="4" creationId="{A766FA1F-9029-4E42-83EC-60F655CE373F}"/>
          </ac:spMkLst>
        </pc:spChg>
        <pc:spChg chg="mod">
          <ac:chgData name="Bhupen Sinha" userId="0085daec727eb4f5" providerId="LiveId" clId="{4AD1F8B6-1BF9-47B9-8BA9-28F745850F06}" dt="2023-06-01T07:12:07.784" v="2803" actId="26606"/>
          <ac:spMkLst>
            <pc:docMk/>
            <pc:sldMk cId="3925144034" sldId="282"/>
            <ac:spMk id="5" creationId="{126C16C5-6C28-4DD1-96A0-FF452CCB7A2B}"/>
          </ac:spMkLst>
        </pc:spChg>
        <pc:spChg chg="mod">
          <ac:chgData name="Bhupen Sinha" userId="0085daec727eb4f5" providerId="LiveId" clId="{4AD1F8B6-1BF9-47B9-8BA9-28F745850F06}" dt="2023-06-01T07:12:07.784" v="2803" actId="26606"/>
          <ac:spMkLst>
            <pc:docMk/>
            <pc:sldMk cId="3925144034" sldId="282"/>
            <ac:spMk id="6" creationId="{B21DB780-C0C4-457E-2D4C-C44167A73F96}"/>
          </ac:spMkLst>
        </pc:spChg>
        <pc:spChg chg="del mod">
          <ac:chgData name="Bhupen Sinha" userId="0085daec727eb4f5" providerId="LiveId" clId="{4AD1F8B6-1BF9-47B9-8BA9-28F745850F06}" dt="2023-06-01T07:09:43.464" v="2793" actId="21"/>
          <ac:spMkLst>
            <pc:docMk/>
            <pc:sldMk cId="3925144034" sldId="282"/>
            <ac:spMk id="7" creationId="{FCBD8E55-D98A-54E7-94D4-D5AD25C9D674}"/>
          </ac:spMkLst>
        </pc:spChg>
        <pc:spChg chg="add mod">
          <ac:chgData name="Bhupen Sinha" userId="0085daec727eb4f5" providerId="LiveId" clId="{4AD1F8B6-1BF9-47B9-8BA9-28F745850F06}" dt="2023-06-01T07:14:09.699" v="2824" actId="1076"/>
          <ac:spMkLst>
            <pc:docMk/>
            <pc:sldMk cId="3925144034" sldId="282"/>
            <ac:spMk id="8" creationId="{87AFD366-7A07-72C4-957B-75F030E12666}"/>
          </ac:spMkLst>
        </pc:spChg>
        <pc:spChg chg="del">
          <ac:chgData name="Bhupen Sinha" userId="0085daec727eb4f5" providerId="LiveId" clId="{4AD1F8B6-1BF9-47B9-8BA9-28F745850F06}" dt="2023-06-01T07:07:27.548" v="2741" actId="478"/>
          <ac:spMkLst>
            <pc:docMk/>
            <pc:sldMk cId="3925144034" sldId="282"/>
            <ac:spMk id="10" creationId="{B2F81617-25BA-DB31-35AE-1ADBDF61AA33}"/>
          </ac:spMkLst>
        </pc:spChg>
        <pc:spChg chg="del">
          <ac:chgData name="Bhupen Sinha" userId="0085daec727eb4f5" providerId="LiveId" clId="{4AD1F8B6-1BF9-47B9-8BA9-28F745850F06}" dt="2023-06-01T07:07:26.796" v="2740" actId="478"/>
          <ac:spMkLst>
            <pc:docMk/>
            <pc:sldMk cId="3925144034" sldId="282"/>
            <ac:spMk id="11" creationId="{A7466AC9-3259-63C3-B1CB-5BCB51169C59}"/>
          </ac:spMkLst>
        </pc:spChg>
        <pc:spChg chg="add del mod">
          <ac:chgData name="Bhupen Sinha" userId="0085daec727eb4f5" providerId="LiveId" clId="{4AD1F8B6-1BF9-47B9-8BA9-28F745850F06}" dt="2023-06-01T07:13:15.644" v="2813" actId="478"/>
          <ac:spMkLst>
            <pc:docMk/>
            <pc:sldMk cId="3925144034" sldId="282"/>
            <ac:spMk id="13" creationId="{E31B9A90-715D-E1E3-8FD7-EC320557771E}"/>
          </ac:spMkLst>
        </pc:spChg>
        <pc:spChg chg="add del">
          <ac:chgData name="Bhupen Sinha" userId="0085daec727eb4f5" providerId="LiveId" clId="{4AD1F8B6-1BF9-47B9-8BA9-28F745850F06}" dt="2023-06-01T07:12:07.784" v="2803" actId="26606"/>
          <ac:spMkLst>
            <pc:docMk/>
            <pc:sldMk cId="3925144034" sldId="282"/>
            <ac:spMk id="16" creationId="{4E866FF9-A729-45F0-A163-10E89E871602}"/>
          </ac:spMkLst>
        </pc:spChg>
        <pc:spChg chg="add del">
          <ac:chgData name="Bhupen Sinha" userId="0085daec727eb4f5" providerId="LiveId" clId="{4AD1F8B6-1BF9-47B9-8BA9-28F745850F06}" dt="2023-06-01T07:12:07.784" v="2803" actId="26606"/>
          <ac:spMkLst>
            <pc:docMk/>
            <pc:sldMk cId="3925144034" sldId="282"/>
            <ac:spMk id="18" creationId="{A804366F-2366-4688-98E7-B101C7BC6146}"/>
          </ac:spMkLst>
        </pc:spChg>
        <pc:spChg chg="add del">
          <ac:chgData name="Bhupen Sinha" userId="0085daec727eb4f5" providerId="LiveId" clId="{4AD1F8B6-1BF9-47B9-8BA9-28F745850F06}" dt="2023-06-01T07:11:02.346" v="2799" actId="26606"/>
          <ac:spMkLst>
            <pc:docMk/>
            <pc:sldMk cId="3925144034" sldId="282"/>
            <ac:spMk id="19" creationId="{4E866FF9-A729-45F0-A163-10E89E871602}"/>
          </ac:spMkLst>
        </pc:spChg>
        <pc:spChg chg="add del">
          <ac:chgData name="Bhupen Sinha" userId="0085daec727eb4f5" providerId="LiveId" clId="{4AD1F8B6-1BF9-47B9-8BA9-28F745850F06}" dt="2023-06-01T07:11:02.346" v="2799" actId="26606"/>
          <ac:spMkLst>
            <pc:docMk/>
            <pc:sldMk cId="3925144034" sldId="282"/>
            <ac:spMk id="21" creationId="{A804366F-2366-4688-98E7-B101C7BC6146}"/>
          </ac:spMkLst>
        </pc:spChg>
        <pc:graphicFrameChg chg="add mod modGraphic">
          <ac:chgData name="Bhupen Sinha" userId="0085daec727eb4f5" providerId="LiveId" clId="{4AD1F8B6-1BF9-47B9-8BA9-28F745850F06}" dt="2023-06-01T07:20:11.375" v="2835" actId="207"/>
          <ac:graphicFrameMkLst>
            <pc:docMk/>
            <pc:sldMk cId="3925144034" sldId="282"/>
            <ac:graphicFrameMk id="2" creationId="{8D3A5C71-A671-4DD3-B0A6-76A0B2974C1D}"/>
          </ac:graphicFrameMkLst>
        </pc:graphicFrameChg>
        <pc:graphicFrameChg chg="add del">
          <ac:chgData name="Bhupen Sinha" userId="0085daec727eb4f5" providerId="LiveId" clId="{4AD1F8B6-1BF9-47B9-8BA9-28F745850F06}" dt="2023-06-01T07:10:18.720" v="2796" actId="26606"/>
          <ac:graphicFrameMkLst>
            <pc:docMk/>
            <pc:sldMk cId="3925144034" sldId="282"/>
            <ac:graphicFrameMk id="15" creationId="{B1ED4C2D-EBA1-452F-A918-309D506DEC1D}"/>
          </ac:graphicFrameMkLst>
        </pc:graphicFrameChg>
        <pc:graphicFrameChg chg="add del mod">
          <ac:chgData name="Bhupen Sinha" userId="0085daec727eb4f5" providerId="LiveId" clId="{4AD1F8B6-1BF9-47B9-8BA9-28F745850F06}" dt="2023-06-01T07:11:02.346" v="2799" actId="26606"/>
          <ac:graphicFrameMkLst>
            <pc:docMk/>
            <pc:sldMk cId="3925144034" sldId="282"/>
            <ac:graphicFrameMk id="17" creationId="{E9271136-CAF4-B5F9-4AAB-41BD02D35EB0}"/>
          </ac:graphicFrameMkLst>
        </pc:graphicFrameChg>
        <pc:graphicFrameChg chg="add del">
          <ac:chgData name="Bhupen Sinha" userId="0085daec727eb4f5" providerId="LiveId" clId="{4AD1F8B6-1BF9-47B9-8BA9-28F745850F06}" dt="2023-06-01T07:12:07.784" v="2803" actId="26606"/>
          <ac:graphicFrameMkLst>
            <pc:docMk/>
            <pc:sldMk cId="3925144034" sldId="282"/>
            <ac:graphicFrameMk id="20" creationId="{B268EBAC-46AF-6A45-B0C3-DCFA74A977C9}"/>
          </ac:graphicFrameMkLst>
        </pc:graphicFrameChg>
      </pc:sldChg>
      <pc:sldChg chg="addSp delSp modSp add mod delAnim">
        <pc:chgData name="Bhupen Sinha" userId="0085daec727eb4f5" providerId="LiveId" clId="{4AD1F8B6-1BF9-47B9-8BA9-28F745850F06}" dt="2023-06-01T07:24:35.354" v="2898" actId="20577"/>
        <pc:sldMkLst>
          <pc:docMk/>
          <pc:sldMk cId="1661017910" sldId="283"/>
        </pc:sldMkLst>
        <pc:spChg chg="mod">
          <ac:chgData name="Bhupen Sinha" userId="0085daec727eb4f5" providerId="LiveId" clId="{4AD1F8B6-1BF9-47B9-8BA9-28F745850F06}" dt="2023-06-01T07:23:16.042" v="2860" actId="20577"/>
          <ac:spMkLst>
            <pc:docMk/>
            <pc:sldMk cId="1661017910" sldId="283"/>
            <ac:spMk id="3" creationId="{402C84F0-94DF-C439-E8E5-A6B35E6CAFE7}"/>
          </ac:spMkLst>
        </pc:spChg>
        <pc:spChg chg="add mod">
          <ac:chgData name="Bhupen Sinha" userId="0085daec727eb4f5" providerId="LiveId" clId="{4AD1F8B6-1BF9-47B9-8BA9-28F745850F06}" dt="2023-06-01T07:22:10.211" v="2848" actId="1076"/>
          <ac:spMkLst>
            <pc:docMk/>
            <pc:sldMk cId="1661017910" sldId="283"/>
            <ac:spMk id="7" creationId="{A566C684-0B02-873A-2CA4-BE61316FA181}"/>
          </ac:spMkLst>
        </pc:spChg>
        <pc:spChg chg="del">
          <ac:chgData name="Bhupen Sinha" userId="0085daec727eb4f5" providerId="LiveId" clId="{4AD1F8B6-1BF9-47B9-8BA9-28F745850F06}" dt="2023-06-01T07:22:01.470" v="2845" actId="478"/>
          <ac:spMkLst>
            <pc:docMk/>
            <pc:sldMk cId="1661017910" sldId="283"/>
            <ac:spMk id="8" creationId="{87AFD366-7A07-72C4-957B-75F030E12666}"/>
          </ac:spMkLst>
        </pc:spChg>
        <pc:graphicFrameChg chg="mod">
          <ac:chgData name="Bhupen Sinha" userId="0085daec727eb4f5" providerId="LiveId" clId="{4AD1F8B6-1BF9-47B9-8BA9-28F745850F06}" dt="2023-06-01T07:24:35.354" v="2898" actId="20577"/>
          <ac:graphicFrameMkLst>
            <pc:docMk/>
            <pc:sldMk cId="1661017910" sldId="283"/>
            <ac:graphicFrameMk id="2" creationId="{8D3A5C71-A671-4DD3-B0A6-76A0B2974C1D}"/>
          </ac:graphicFrameMkLst>
        </pc:graphicFrameChg>
      </pc:sldChg>
      <pc:sldChg chg="add del">
        <pc:chgData name="Bhupen Sinha" userId="0085daec727eb4f5" providerId="LiveId" clId="{4AD1F8B6-1BF9-47B9-8BA9-28F745850F06}" dt="2023-06-01T07:21:34.763" v="2836" actId="47"/>
        <pc:sldMkLst>
          <pc:docMk/>
          <pc:sldMk cId="1939172318" sldId="283"/>
        </pc:sldMkLst>
      </pc:sldChg>
      <pc:sldChg chg="addSp delSp modSp add del mod">
        <pc:chgData name="Bhupen Sinha" userId="0085daec727eb4f5" providerId="LiveId" clId="{4AD1F8B6-1BF9-47B9-8BA9-28F745850F06}" dt="2023-06-01T07:39:10.480" v="2964" actId="47"/>
        <pc:sldMkLst>
          <pc:docMk/>
          <pc:sldMk cId="30547782" sldId="284"/>
        </pc:sldMkLst>
        <pc:spChg chg="mod">
          <ac:chgData name="Bhupen Sinha" userId="0085daec727eb4f5" providerId="LiveId" clId="{4AD1F8B6-1BF9-47B9-8BA9-28F745850F06}" dt="2023-06-01T07:28:30.240" v="2916" actId="20577"/>
          <ac:spMkLst>
            <pc:docMk/>
            <pc:sldMk cId="30547782" sldId="284"/>
            <ac:spMk id="3" creationId="{402C84F0-94DF-C439-E8E5-A6B35E6CAFE7}"/>
          </ac:spMkLst>
        </pc:spChg>
        <pc:spChg chg="del">
          <ac:chgData name="Bhupen Sinha" userId="0085daec727eb4f5" providerId="LiveId" clId="{4AD1F8B6-1BF9-47B9-8BA9-28F745850F06}" dt="2023-06-01T07:28:14.395" v="2901" actId="478"/>
          <ac:spMkLst>
            <pc:docMk/>
            <pc:sldMk cId="30547782" sldId="284"/>
            <ac:spMk id="7" creationId="{A566C684-0B02-873A-2CA4-BE61316FA181}"/>
          </ac:spMkLst>
        </pc:spChg>
        <pc:spChg chg="add del mod">
          <ac:chgData name="Bhupen Sinha" userId="0085daec727eb4f5" providerId="LiveId" clId="{4AD1F8B6-1BF9-47B9-8BA9-28F745850F06}" dt="2023-06-01T07:36:57.843" v="2952" actId="21"/>
          <ac:spMkLst>
            <pc:docMk/>
            <pc:sldMk cId="30547782" sldId="284"/>
            <ac:spMk id="8" creationId="{95AF93FC-F4C1-75C8-F69D-894E4714B9E7}"/>
          </ac:spMkLst>
        </pc:spChg>
      </pc:sldChg>
      <pc:sldChg chg="addSp delSp modSp new mod setBg modAnim">
        <pc:chgData name="Bhupen Sinha" userId="0085daec727eb4f5" providerId="LiveId" clId="{4AD1F8B6-1BF9-47B9-8BA9-28F745850F06}" dt="2023-06-01T07:38:55.140" v="2963"/>
        <pc:sldMkLst>
          <pc:docMk/>
          <pc:sldMk cId="3219830918" sldId="285"/>
        </pc:sldMkLst>
        <pc:spChg chg="del mod ord">
          <ac:chgData name="Bhupen Sinha" userId="0085daec727eb4f5" providerId="LiveId" clId="{4AD1F8B6-1BF9-47B9-8BA9-28F745850F06}" dt="2023-06-01T07:32:14.272" v="2922" actId="26606"/>
          <ac:spMkLst>
            <pc:docMk/>
            <pc:sldMk cId="3219830918" sldId="285"/>
            <ac:spMk id="2" creationId="{C00B0DC2-EE12-8497-1979-062B21FB47BD}"/>
          </ac:spMkLst>
        </pc:spChg>
        <pc:spChg chg="mod">
          <ac:chgData name="Bhupen Sinha" userId="0085daec727eb4f5" providerId="LiveId" clId="{4AD1F8B6-1BF9-47B9-8BA9-28F745850F06}" dt="2023-06-01T07:38:55.140" v="2963"/>
          <ac:spMkLst>
            <pc:docMk/>
            <pc:sldMk cId="3219830918" sldId="285"/>
            <ac:spMk id="3" creationId="{7B96515C-37DC-4422-DD7B-9BB699F433A8}"/>
          </ac:spMkLst>
        </pc:spChg>
        <pc:spChg chg="mod ord">
          <ac:chgData name="Bhupen Sinha" userId="0085daec727eb4f5" providerId="LiveId" clId="{4AD1F8B6-1BF9-47B9-8BA9-28F745850F06}" dt="2023-06-01T07:32:09.715" v="2921" actId="26606"/>
          <ac:spMkLst>
            <pc:docMk/>
            <pc:sldMk cId="3219830918" sldId="285"/>
            <ac:spMk id="4" creationId="{1D8D29E4-2020-EFBF-BE9C-35ED7FD3FFF0}"/>
          </ac:spMkLst>
        </pc:spChg>
        <pc:spChg chg="mod">
          <ac:chgData name="Bhupen Sinha" userId="0085daec727eb4f5" providerId="LiveId" clId="{4AD1F8B6-1BF9-47B9-8BA9-28F745850F06}" dt="2023-06-01T07:32:09.715" v="2921" actId="26606"/>
          <ac:spMkLst>
            <pc:docMk/>
            <pc:sldMk cId="3219830918" sldId="285"/>
            <ac:spMk id="5" creationId="{BAFFBC84-1A05-213A-4C0F-1FD789827353}"/>
          </ac:spMkLst>
        </pc:spChg>
        <pc:spChg chg="mod">
          <ac:chgData name="Bhupen Sinha" userId="0085daec727eb4f5" providerId="LiveId" clId="{4AD1F8B6-1BF9-47B9-8BA9-28F745850F06}" dt="2023-06-01T07:32:09.715" v="2921" actId="26606"/>
          <ac:spMkLst>
            <pc:docMk/>
            <pc:sldMk cId="3219830918" sldId="285"/>
            <ac:spMk id="6" creationId="{A0AD81F9-B23C-55B2-A61D-C233D54D8C05}"/>
          </ac:spMkLst>
        </pc:spChg>
        <pc:spChg chg="add mod">
          <ac:chgData name="Bhupen Sinha" userId="0085daec727eb4f5" providerId="LiveId" clId="{4AD1F8B6-1BF9-47B9-8BA9-28F745850F06}" dt="2023-06-01T07:37:22.216" v="2959" actId="1076"/>
          <ac:spMkLst>
            <pc:docMk/>
            <pc:sldMk cId="3219830918" sldId="285"/>
            <ac:spMk id="7" creationId="{746F8ED7-CF58-1F3F-BE44-FE0C306AD7E2}"/>
          </ac:spMkLst>
        </pc:spChg>
        <pc:graphicFrameChg chg="add mod modGraphic">
          <ac:chgData name="Bhupen Sinha" userId="0085daec727eb4f5" providerId="LiveId" clId="{4AD1F8B6-1BF9-47B9-8BA9-28F745850F06}" dt="2023-06-01T07:37:07.917" v="2954" actId="1076"/>
          <ac:graphicFrameMkLst>
            <pc:docMk/>
            <pc:sldMk cId="3219830918" sldId="285"/>
            <ac:graphicFrameMk id="8" creationId="{DEF68B2D-1315-F56A-A47F-1D837D351EF8}"/>
          </ac:graphicFrameMkLst>
        </pc:graphicFrameChg>
        <pc:picChg chg="add del">
          <ac:chgData name="Bhupen Sinha" userId="0085daec727eb4f5" providerId="LiveId" clId="{4AD1F8B6-1BF9-47B9-8BA9-28F745850F06}" dt="2023-06-01T07:32:09.715" v="2921" actId="26606"/>
          <ac:picMkLst>
            <pc:docMk/>
            <pc:sldMk cId="3219830918" sldId="285"/>
            <ac:picMk id="10" creationId="{4467B433-3E31-7BC6-F95C-CF681878EBAB}"/>
          </ac:picMkLst>
        </pc:picChg>
      </pc:sldChg>
      <pc:sldChg chg="addSp delSp modSp new mod modClrScheme chgLayout">
        <pc:chgData name="Bhupen Sinha" userId="0085daec727eb4f5" providerId="LiveId" clId="{4AD1F8B6-1BF9-47B9-8BA9-28F745850F06}" dt="2023-06-01T07:46:04.917" v="2969"/>
        <pc:sldMkLst>
          <pc:docMk/>
          <pc:sldMk cId="2359543779" sldId="286"/>
        </pc:sldMkLst>
        <pc:spChg chg="del mod ord">
          <ac:chgData name="Bhupen Sinha" userId="0085daec727eb4f5" providerId="LiveId" clId="{4AD1F8B6-1BF9-47B9-8BA9-28F745850F06}" dt="2023-06-01T07:45:57.761" v="2966" actId="700"/>
          <ac:spMkLst>
            <pc:docMk/>
            <pc:sldMk cId="2359543779" sldId="286"/>
            <ac:spMk id="2" creationId="{F4EB9070-05BA-C530-EC38-A8439B363A02}"/>
          </ac:spMkLst>
        </pc:spChg>
        <pc:spChg chg="del">
          <ac:chgData name="Bhupen Sinha" userId="0085daec727eb4f5" providerId="LiveId" clId="{4AD1F8B6-1BF9-47B9-8BA9-28F745850F06}" dt="2023-06-01T07:45:57.761" v="2966" actId="700"/>
          <ac:spMkLst>
            <pc:docMk/>
            <pc:sldMk cId="2359543779" sldId="286"/>
            <ac:spMk id="3" creationId="{25B64BA4-463B-1CB1-34CD-AE80B6B80518}"/>
          </ac:spMkLst>
        </pc:spChg>
        <pc:spChg chg="mod ord">
          <ac:chgData name="Bhupen Sinha" userId="0085daec727eb4f5" providerId="LiveId" clId="{4AD1F8B6-1BF9-47B9-8BA9-28F745850F06}" dt="2023-06-01T07:45:57.761" v="2966" actId="700"/>
          <ac:spMkLst>
            <pc:docMk/>
            <pc:sldMk cId="2359543779" sldId="286"/>
            <ac:spMk id="4" creationId="{5FBCEF6D-2919-E95E-5EA2-E1220CB7735F}"/>
          </ac:spMkLst>
        </pc:spChg>
        <pc:spChg chg="mod ord">
          <ac:chgData name="Bhupen Sinha" userId="0085daec727eb4f5" providerId="LiveId" clId="{4AD1F8B6-1BF9-47B9-8BA9-28F745850F06}" dt="2023-06-01T07:45:57.761" v="2966" actId="700"/>
          <ac:spMkLst>
            <pc:docMk/>
            <pc:sldMk cId="2359543779" sldId="286"/>
            <ac:spMk id="5" creationId="{568D1105-C28E-40A9-D6B6-537AC175A2A9}"/>
          </ac:spMkLst>
        </pc:spChg>
        <pc:spChg chg="mod ord">
          <ac:chgData name="Bhupen Sinha" userId="0085daec727eb4f5" providerId="LiveId" clId="{4AD1F8B6-1BF9-47B9-8BA9-28F745850F06}" dt="2023-06-01T07:45:57.761" v="2966" actId="700"/>
          <ac:spMkLst>
            <pc:docMk/>
            <pc:sldMk cId="2359543779" sldId="286"/>
            <ac:spMk id="6" creationId="{6DD1ED09-5481-40DF-7A18-21CEF2DA3C8F}"/>
          </ac:spMkLst>
        </pc:spChg>
        <pc:spChg chg="add mod ord">
          <ac:chgData name="Bhupen Sinha" userId="0085daec727eb4f5" providerId="LiveId" clId="{4AD1F8B6-1BF9-47B9-8BA9-28F745850F06}" dt="2023-06-01T07:46:04.917" v="2969"/>
          <ac:spMkLst>
            <pc:docMk/>
            <pc:sldMk cId="2359543779" sldId="286"/>
            <ac:spMk id="7" creationId="{7B3A1672-9BEC-3D16-D371-32FD73D54251}"/>
          </ac:spMkLst>
        </pc:spChg>
      </pc:sldChg>
      <pc:sldChg chg="addSp delSp modSp new mod modAnim">
        <pc:chgData name="Bhupen Sinha" userId="0085daec727eb4f5" providerId="LiveId" clId="{4AD1F8B6-1BF9-47B9-8BA9-28F745850F06}" dt="2023-06-01T07:55:10.140" v="3025"/>
        <pc:sldMkLst>
          <pc:docMk/>
          <pc:sldMk cId="3146161933" sldId="287"/>
        </pc:sldMkLst>
        <pc:spChg chg="del mod">
          <ac:chgData name="Bhupen Sinha" userId="0085daec727eb4f5" providerId="LiveId" clId="{4AD1F8B6-1BF9-47B9-8BA9-28F745850F06}" dt="2023-06-01T07:52:12.058" v="2996" actId="26606"/>
          <ac:spMkLst>
            <pc:docMk/>
            <pc:sldMk cId="3146161933" sldId="287"/>
            <ac:spMk id="2" creationId="{96E00B79-B9D6-B5BE-D980-51C62A78364F}"/>
          </ac:spMkLst>
        </pc:spChg>
        <pc:spChg chg="mod">
          <ac:chgData name="Bhupen Sinha" userId="0085daec727eb4f5" providerId="LiveId" clId="{4AD1F8B6-1BF9-47B9-8BA9-28F745850F06}" dt="2023-06-01T07:49:35.046" v="2975" actId="20577"/>
          <ac:spMkLst>
            <pc:docMk/>
            <pc:sldMk cId="3146161933" sldId="287"/>
            <ac:spMk id="3" creationId="{55483236-C143-1D5D-1EEC-18B1FFF079A7}"/>
          </ac:spMkLst>
        </pc:spChg>
        <pc:spChg chg="add mod">
          <ac:chgData name="Bhupen Sinha" userId="0085daec727eb4f5" providerId="LiveId" clId="{4AD1F8B6-1BF9-47B9-8BA9-28F745850F06}" dt="2023-06-01T07:54:41.640" v="3022" actId="20577"/>
          <ac:spMkLst>
            <pc:docMk/>
            <pc:sldMk cId="3146161933" sldId="287"/>
            <ac:spMk id="9" creationId="{B46B5229-9ADB-A1F3-09CA-8BC60180675D}"/>
          </ac:spMkLst>
        </pc:spChg>
        <pc:graphicFrameChg chg="add mod">
          <ac:chgData name="Bhupen Sinha" userId="0085daec727eb4f5" providerId="LiveId" clId="{4AD1F8B6-1BF9-47B9-8BA9-28F745850F06}" dt="2023-06-01T07:54:21.218" v="3018" actId="1076"/>
          <ac:graphicFrameMkLst>
            <pc:docMk/>
            <pc:sldMk cId="3146161933" sldId="287"/>
            <ac:graphicFrameMk id="8" creationId="{BC103578-F2ED-483D-F638-505F108F745A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08:39:44.676" v="3217"/>
        <pc:sldMkLst>
          <pc:docMk/>
          <pc:sldMk cId="1411047855" sldId="288"/>
        </pc:sldMkLst>
        <pc:spChg chg="del mod">
          <ac:chgData name="Bhupen Sinha" userId="0085daec727eb4f5" providerId="LiveId" clId="{4AD1F8B6-1BF9-47B9-8BA9-28F745850F06}" dt="2023-06-01T08:37:51.108" v="3202" actId="26606"/>
          <ac:spMkLst>
            <pc:docMk/>
            <pc:sldMk cId="1411047855" sldId="288"/>
            <ac:spMk id="2" creationId="{E176983D-8E97-BF01-32BC-E121CC7A32DB}"/>
          </ac:spMkLst>
        </pc:spChg>
        <pc:spChg chg="mod">
          <ac:chgData name="Bhupen Sinha" userId="0085daec727eb4f5" providerId="LiveId" clId="{4AD1F8B6-1BF9-47B9-8BA9-28F745850F06}" dt="2023-06-01T08:34:00.671" v="3185" actId="20577"/>
          <ac:spMkLst>
            <pc:docMk/>
            <pc:sldMk cId="1411047855" sldId="288"/>
            <ac:spMk id="3" creationId="{F5C987C7-724D-AFDC-6402-0B216F400AC5}"/>
          </ac:spMkLst>
        </pc:spChg>
        <pc:graphicFrameChg chg="add mod modGraphic">
          <ac:chgData name="Bhupen Sinha" userId="0085daec727eb4f5" providerId="LiveId" clId="{4AD1F8B6-1BF9-47B9-8BA9-28F745850F06}" dt="2023-06-01T08:39:14.009" v="3215" actId="12100"/>
          <ac:graphicFrameMkLst>
            <pc:docMk/>
            <pc:sldMk cId="1411047855" sldId="288"/>
            <ac:graphicFrameMk id="8" creationId="{39EDD2F8-32D6-1A76-E854-2875601401F0}"/>
          </ac:graphicFrameMkLst>
        </pc:graphicFrameChg>
      </pc:sldChg>
      <pc:sldChg chg="modSp add mod">
        <pc:chgData name="Bhupen Sinha" userId="0085daec727eb4f5" providerId="LiveId" clId="{4AD1F8B6-1BF9-47B9-8BA9-28F745850F06}" dt="2023-06-01T08:24:41.345" v="3051" actId="20577"/>
        <pc:sldMkLst>
          <pc:docMk/>
          <pc:sldMk cId="1106542193" sldId="289"/>
        </pc:sldMkLst>
        <pc:spChg chg="mod">
          <ac:chgData name="Bhupen Sinha" userId="0085daec727eb4f5" providerId="LiveId" clId="{4AD1F8B6-1BF9-47B9-8BA9-28F745850F06}" dt="2023-06-01T08:21:06.408" v="3033" actId="20577"/>
          <ac:spMkLst>
            <pc:docMk/>
            <pc:sldMk cId="1106542193" sldId="289"/>
            <ac:spMk id="3" creationId="{55483236-C143-1D5D-1EEC-18B1FFF079A7}"/>
          </ac:spMkLst>
        </pc:spChg>
        <pc:spChg chg="mod">
          <ac:chgData name="Bhupen Sinha" userId="0085daec727eb4f5" providerId="LiveId" clId="{4AD1F8B6-1BF9-47B9-8BA9-28F745850F06}" dt="2023-06-01T08:24:41.345" v="3051" actId="20577"/>
          <ac:spMkLst>
            <pc:docMk/>
            <pc:sldMk cId="1106542193" sldId="289"/>
            <ac:spMk id="9" creationId="{B46B5229-9ADB-A1F3-09CA-8BC60180675D}"/>
          </ac:spMkLst>
        </pc:spChg>
        <pc:graphicFrameChg chg="mod">
          <ac:chgData name="Bhupen Sinha" userId="0085daec727eb4f5" providerId="LiveId" clId="{4AD1F8B6-1BF9-47B9-8BA9-28F745850F06}" dt="2023-06-01T08:22:57.419" v="3037"/>
          <ac:graphicFrameMkLst>
            <pc:docMk/>
            <pc:sldMk cId="1106542193" sldId="289"/>
            <ac:graphicFrameMk id="8" creationId="{BC103578-F2ED-483D-F638-505F108F745A}"/>
          </ac:graphicFrameMkLst>
        </pc:graphicFrameChg>
      </pc:sldChg>
      <pc:sldChg chg="delSp modSp add mod delAnim">
        <pc:chgData name="Bhupen Sinha" userId="0085daec727eb4f5" providerId="LiveId" clId="{4AD1F8B6-1BF9-47B9-8BA9-28F745850F06}" dt="2023-06-01T08:33:33.062" v="3145" actId="1076"/>
        <pc:sldMkLst>
          <pc:docMk/>
          <pc:sldMk cId="1395699573" sldId="290"/>
        </pc:sldMkLst>
        <pc:spChg chg="mod">
          <ac:chgData name="Bhupen Sinha" userId="0085daec727eb4f5" providerId="LiveId" clId="{4AD1F8B6-1BF9-47B9-8BA9-28F745850F06}" dt="2023-06-01T08:30:00.817" v="3059" actId="20577"/>
          <ac:spMkLst>
            <pc:docMk/>
            <pc:sldMk cId="1395699573" sldId="290"/>
            <ac:spMk id="3" creationId="{55483236-C143-1D5D-1EEC-18B1FFF079A7}"/>
          </ac:spMkLst>
        </pc:spChg>
        <pc:spChg chg="del">
          <ac:chgData name="Bhupen Sinha" userId="0085daec727eb4f5" providerId="LiveId" clId="{4AD1F8B6-1BF9-47B9-8BA9-28F745850F06}" dt="2023-06-01T08:33:27.139" v="3144" actId="478"/>
          <ac:spMkLst>
            <pc:docMk/>
            <pc:sldMk cId="1395699573" sldId="290"/>
            <ac:spMk id="9" creationId="{B46B5229-9ADB-A1F3-09CA-8BC60180675D}"/>
          </ac:spMkLst>
        </pc:spChg>
        <pc:graphicFrameChg chg="mod">
          <ac:chgData name="Bhupen Sinha" userId="0085daec727eb4f5" providerId="LiveId" clId="{4AD1F8B6-1BF9-47B9-8BA9-28F745850F06}" dt="2023-06-01T08:33:33.062" v="3145" actId="1076"/>
          <ac:graphicFrameMkLst>
            <pc:docMk/>
            <pc:sldMk cId="1395699573" sldId="290"/>
            <ac:graphicFrameMk id="8" creationId="{BC103578-F2ED-483D-F638-505F108F745A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08:55:01.455" v="3301"/>
        <pc:sldMkLst>
          <pc:docMk/>
          <pc:sldMk cId="3042285927" sldId="291"/>
        </pc:sldMkLst>
        <pc:spChg chg="del mod">
          <ac:chgData name="Bhupen Sinha" userId="0085daec727eb4f5" providerId="LiveId" clId="{4AD1F8B6-1BF9-47B9-8BA9-28F745850F06}" dt="2023-06-01T08:52:14.298" v="3285" actId="26606"/>
          <ac:spMkLst>
            <pc:docMk/>
            <pc:sldMk cId="3042285927" sldId="291"/>
            <ac:spMk id="2" creationId="{82BEA32B-AA64-D3FB-E7AC-9E9F1A6FD4A3}"/>
          </ac:spMkLst>
        </pc:spChg>
        <pc:spChg chg="mod">
          <ac:chgData name="Bhupen Sinha" userId="0085daec727eb4f5" providerId="LiveId" clId="{4AD1F8B6-1BF9-47B9-8BA9-28F745850F06}" dt="2023-06-01T08:45:27.645" v="3264" actId="20577"/>
          <ac:spMkLst>
            <pc:docMk/>
            <pc:sldMk cId="3042285927" sldId="291"/>
            <ac:spMk id="3" creationId="{31A81AE4-3E60-F71C-F067-058D1A82086D}"/>
          </ac:spMkLst>
        </pc:spChg>
        <pc:graphicFrameChg chg="add mod modGraphic">
          <ac:chgData name="Bhupen Sinha" userId="0085daec727eb4f5" providerId="LiveId" clId="{4AD1F8B6-1BF9-47B9-8BA9-28F745850F06}" dt="2023-06-01T08:53:50.968" v="3299" actId="12100"/>
          <ac:graphicFrameMkLst>
            <pc:docMk/>
            <pc:sldMk cId="3042285927" sldId="291"/>
            <ac:graphicFrameMk id="8" creationId="{905A7125-963A-9DAD-75BA-B22C58AF7AFF}"/>
          </ac:graphicFrameMkLst>
        </pc:graphicFrameChg>
      </pc:sldChg>
      <pc:sldChg chg="addSp delSp modSp new mod setBg">
        <pc:chgData name="Bhupen Sinha" userId="0085daec727eb4f5" providerId="LiveId" clId="{4AD1F8B6-1BF9-47B9-8BA9-28F745850F06}" dt="2023-06-01T10:57:35.075" v="3461" actId="20577"/>
        <pc:sldMkLst>
          <pc:docMk/>
          <pc:sldMk cId="799027748" sldId="292"/>
        </pc:sldMkLst>
        <pc:spChg chg="del mod ord">
          <ac:chgData name="Bhupen Sinha" userId="0085daec727eb4f5" providerId="LiveId" clId="{4AD1F8B6-1BF9-47B9-8BA9-28F745850F06}" dt="2023-06-01T10:53:11.089" v="3425" actId="478"/>
          <ac:spMkLst>
            <pc:docMk/>
            <pc:sldMk cId="799027748" sldId="292"/>
            <ac:spMk id="2" creationId="{121509F2-7E1D-2DAD-9279-9B04DD47BC54}"/>
          </ac:spMkLst>
        </pc:spChg>
        <pc:spChg chg="mod">
          <ac:chgData name="Bhupen Sinha" userId="0085daec727eb4f5" providerId="LiveId" clId="{4AD1F8B6-1BF9-47B9-8BA9-28F745850F06}" dt="2023-06-01T10:55:50.395" v="3446" actId="26606"/>
          <ac:spMkLst>
            <pc:docMk/>
            <pc:sldMk cId="799027748" sldId="292"/>
            <ac:spMk id="3" creationId="{9579E979-A37E-4479-8384-BFBCCA0C5B24}"/>
          </ac:spMkLst>
        </pc:spChg>
        <pc:spChg chg="mod ord">
          <ac:chgData name="Bhupen Sinha" userId="0085daec727eb4f5" providerId="LiveId" clId="{4AD1F8B6-1BF9-47B9-8BA9-28F745850F06}" dt="2023-06-01T10:55:50.395" v="3446" actId="26606"/>
          <ac:spMkLst>
            <pc:docMk/>
            <pc:sldMk cId="799027748" sldId="292"/>
            <ac:spMk id="4" creationId="{CB49C9E4-739E-822A-E04A-3BA428F17A66}"/>
          </ac:spMkLst>
        </pc:spChg>
        <pc:spChg chg="mod">
          <ac:chgData name="Bhupen Sinha" userId="0085daec727eb4f5" providerId="LiveId" clId="{4AD1F8B6-1BF9-47B9-8BA9-28F745850F06}" dt="2023-06-01T10:55:50.395" v="3446" actId="26606"/>
          <ac:spMkLst>
            <pc:docMk/>
            <pc:sldMk cId="799027748" sldId="292"/>
            <ac:spMk id="5" creationId="{5E9D052E-9B21-8396-EB80-9067FA7F8C66}"/>
          </ac:spMkLst>
        </pc:spChg>
        <pc:spChg chg="mod">
          <ac:chgData name="Bhupen Sinha" userId="0085daec727eb4f5" providerId="LiveId" clId="{4AD1F8B6-1BF9-47B9-8BA9-28F745850F06}" dt="2023-06-01T10:55:50.395" v="3446" actId="26606"/>
          <ac:spMkLst>
            <pc:docMk/>
            <pc:sldMk cId="799027748" sldId="292"/>
            <ac:spMk id="6" creationId="{44669E82-282F-EFFF-47BA-8984205CAE84}"/>
          </ac:spMkLst>
        </pc:spChg>
        <pc:spChg chg="add del mod">
          <ac:chgData name="Bhupen Sinha" userId="0085daec727eb4f5" providerId="LiveId" clId="{4AD1F8B6-1BF9-47B9-8BA9-28F745850F06}" dt="2023-06-01T10:53:04.837" v="3424" actId="26606"/>
          <ac:spMkLst>
            <pc:docMk/>
            <pc:sldMk cId="799027748" sldId="292"/>
            <ac:spMk id="9" creationId="{6C535DFD-7205-C07A-1320-E2CC054ECADD}"/>
          </ac:spMkLst>
        </pc:spChg>
        <pc:spChg chg="add del mod">
          <ac:chgData name="Bhupen Sinha" userId="0085daec727eb4f5" providerId="LiveId" clId="{4AD1F8B6-1BF9-47B9-8BA9-28F745850F06}" dt="2023-06-01T10:53:13.627" v="3426" actId="478"/>
          <ac:spMkLst>
            <pc:docMk/>
            <pc:sldMk cId="799027748" sldId="292"/>
            <ac:spMk id="12" creationId="{2DAE8277-2F74-34B2-D407-A362F3C91550}"/>
          </ac:spMkLst>
        </pc:spChg>
        <pc:graphicFrameChg chg="add del mod ord modGraphic">
          <ac:chgData name="Bhupen Sinha" userId="0085daec727eb4f5" providerId="LiveId" clId="{4AD1F8B6-1BF9-47B9-8BA9-28F745850F06}" dt="2023-06-01T10:55:55.544" v="3448" actId="478"/>
          <ac:graphicFrameMkLst>
            <pc:docMk/>
            <pc:sldMk cId="799027748" sldId="292"/>
            <ac:graphicFrameMk id="11" creationId="{C6AB73B5-8526-99BF-3A16-C8CD6990E569}"/>
          </ac:graphicFrameMkLst>
        </pc:graphicFrameChg>
        <pc:graphicFrameChg chg="add mod">
          <ac:chgData name="Bhupen Sinha" userId="0085daec727eb4f5" providerId="LiveId" clId="{4AD1F8B6-1BF9-47B9-8BA9-28F745850F06}" dt="2023-06-01T10:57:35.075" v="3461" actId="20577"/>
          <ac:graphicFrameMkLst>
            <pc:docMk/>
            <pc:sldMk cId="799027748" sldId="292"/>
            <ac:graphicFrameMk id="13" creationId="{CC867DD8-3077-FE7B-F1F5-2C5B4270C969}"/>
          </ac:graphicFrameMkLst>
        </pc:graphicFrameChg>
        <pc:picChg chg="add del mod">
          <ac:chgData name="Bhupen Sinha" userId="0085daec727eb4f5" providerId="LiveId" clId="{4AD1F8B6-1BF9-47B9-8BA9-28F745850F06}" dt="2023-06-01T10:55:28.444" v="3444" actId="478"/>
          <ac:picMkLst>
            <pc:docMk/>
            <pc:sldMk cId="799027748" sldId="292"/>
            <ac:picMk id="7" creationId="{CDD35FD9-CF03-3A3C-8DB8-4314E2840AD0}"/>
          </ac:picMkLst>
        </pc:picChg>
        <pc:picChg chg="add del mod">
          <ac:chgData name="Bhupen Sinha" userId="0085daec727eb4f5" providerId="LiveId" clId="{4AD1F8B6-1BF9-47B9-8BA9-28F745850F06}" dt="2023-06-01T10:52:41.350" v="3422" actId="26606"/>
          <ac:picMkLst>
            <pc:docMk/>
            <pc:sldMk cId="799027748" sldId="292"/>
            <ac:picMk id="8" creationId="{264AC996-6967-0D8D-0DE2-69EA9FEE290D}"/>
          </ac:picMkLst>
        </pc:picChg>
      </pc:sldChg>
      <pc:sldChg chg="addSp delSp modSp add mod setBg delAnim">
        <pc:chgData name="Bhupen Sinha" userId="0085daec727eb4f5" providerId="LiveId" clId="{4AD1F8B6-1BF9-47B9-8BA9-28F745850F06}" dt="2023-06-01T10:36:22.909" v="3351" actId="6549"/>
        <pc:sldMkLst>
          <pc:docMk/>
          <pc:sldMk cId="628209224" sldId="293"/>
        </pc:sldMkLst>
        <pc:spChg chg="mod">
          <ac:chgData name="Bhupen Sinha" userId="0085daec727eb4f5" providerId="LiveId" clId="{4AD1F8B6-1BF9-47B9-8BA9-28F745850F06}" dt="2023-06-01T10:36:22.909" v="3351" actId="6549"/>
          <ac:spMkLst>
            <pc:docMk/>
            <pc:sldMk cId="628209224" sldId="293"/>
            <ac:spMk id="3" creationId="{31A81AE4-3E60-F71C-F067-058D1A82086D}"/>
          </ac:spMkLst>
        </pc:spChg>
        <pc:spChg chg="mod ord">
          <ac:chgData name="Bhupen Sinha" userId="0085daec727eb4f5" providerId="LiveId" clId="{4AD1F8B6-1BF9-47B9-8BA9-28F745850F06}" dt="2023-06-01T10:35:27.579" v="3331" actId="26606"/>
          <ac:spMkLst>
            <pc:docMk/>
            <pc:sldMk cId="628209224" sldId="293"/>
            <ac:spMk id="4" creationId="{24A83C7F-9EC3-447C-0559-AB76E6F27744}"/>
          </ac:spMkLst>
        </pc:spChg>
        <pc:spChg chg="mod">
          <ac:chgData name="Bhupen Sinha" userId="0085daec727eb4f5" providerId="LiveId" clId="{4AD1F8B6-1BF9-47B9-8BA9-28F745850F06}" dt="2023-06-01T10:35:27.579" v="3331" actId="26606"/>
          <ac:spMkLst>
            <pc:docMk/>
            <pc:sldMk cId="628209224" sldId="293"/>
            <ac:spMk id="5" creationId="{4288066D-0143-42A5-D35D-5A4EDE634CEC}"/>
          </ac:spMkLst>
        </pc:spChg>
        <pc:spChg chg="mod">
          <ac:chgData name="Bhupen Sinha" userId="0085daec727eb4f5" providerId="LiveId" clId="{4AD1F8B6-1BF9-47B9-8BA9-28F745850F06}" dt="2023-06-01T10:35:27.579" v="3331" actId="26606"/>
          <ac:spMkLst>
            <pc:docMk/>
            <pc:sldMk cId="628209224" sldId="293"/>
            <ac:spMk id="6" creationId="{766598B2-DE30-4324-81F5-24F0325F29FE}"/>
          </ac:spMkLst>
        </pc:spChg>
        <pc:spChg chg="add mod ord">
          <ac:chgData name="Bhupen Sinha" userId="0085daec727eb4f5" providerId="LiveId" clId="{4AD1F8B6-1BF9-47B9-8BA9-28F745850F06}" dt="2023-06-01T10:36:00.824" v="3339" actId="207"/>
          <ac:spMkLst>
            <pc:docMk/>
            <pc:sldMk cId="628209224" sldId="293"/>
            <ac:spMk id="7" creationId="{867F45AB-7825-C561-2DD8-F6C8F03AB48C}"/>
          </ac:spMkLst>
        </pc:spChg>
        <pc:spChg chg="add del">
          <ac:chgData name="Bhupen Sinha" userId="0085daec727eb4f5" providerId="LiveId" clId="{4AD1F8B6-1BF9-47B9-8BA9-28F745850F06}" dt="2023-06-01T10:35:27.579" v="3331" actId="26606"/>
          <ac:spMkLst>
            <pc:docMk/>
            <pc:sldMk cId="628209224" sldId="293"/>
            <ac:spMk id="14" creationId="{6515FC82-3453-4CBE-8895-4CCFF339529E}"/>
          </ac:spMkLst>
        </pc:spChg>
        <pc:spChg chg="add del">
          <ac:chgData name="Bhupen Sinha" userId="0085daec727eb4f5" providerId="LiveId" clId="{4AD1F8B6-1BF9-47B9-8BA9-28F745850F06}" dt="2023-06-01T10:35:27.579" v="3331" actId="26606"/>
          <ac:spMkLst>
            <pc:docMk/>
            <pc:sldMk cId="628209224" sldId="293"/>
            <ac:spMk id="16" creationId="{C5FD847B-65C0-4027-8DFC-70CB424514F8}"/>
          </ac:spMkLst>
        </pc:spChg>
        <pc:graphicFrameChg chg="del">
          <ac:chgData name="Bhupen Sinha" userId="0085daec727eb4f5" providerId="LiveId" clId="{4AD1F8B6-1BF9-47B9-8BA9-28F745850F06}" dt="2023-06-01T10:34:43.002" v="3325" actId="478"/>
          <ac:graphicFrameMkLst>
            <pc:docMk/>
            <pc:sldMk cId="628209224" sldId="293"/>
            <ac:graphicFrameMk id="8" creationId="{905A7125-963A-9DAD-75BA-B22C58AF7AFF}"/>
          </ac:graphicFrameMkLst>
        </pc:graphicFrameChg>
        <pc:picChg chg="add mod">
          <ac:chgData name="Bhupen Sinha" userId="0085daec727eb4f5" providerId="LiveId" clId="{4AD1F8B6-1BF9-47B9-8BA9-28F745850F06}" dt="2023-06-01T10:36:10.609" v="3340" actId="1076"/>
          <ac:picMkLst>
            <pc:docMk/>
            <pc:sldMk cId="628209224" sldId="293"/>
            <ac:picMk id="9" creationId="{50A0391A-1E64-2989-FF35-838C92656BF0}"/>
          </ac:picMkLst>
        </pc:picChg>
        <pc:picChg chg="add del">
          <ac:chgData name="Bhupen Sinha" userId="0085daec727eb4f5" providerId="LiveId" clId="{4AD1F8B6-1BF9-47B9-8BA9-28F745850F06}" dt="2023-06-01T10:35:27.579" v="3331" actId="26606"/>
          <ac:picMkLst>
            <pc:docMk/>
            <pc:sldMk cId="628209224" sldId="293"/>
            <ac:picMk id="11" creationId="{B6D22F02-82E3-DC1E-57F1-F9822B9886A4}"/>
          </ac:picMkLst>
        </pc:picChg>
      </pc:sldChg>
      <pc:sldChg chg="addSp delSp modSp new mod modAnim">
        <pc:chgData name="Bhupen Sinha" userId="0085daec727eb4f5" providerId="LiveId" clId="{4AD1F8B6-1BF9-47B9-8BA9-28F745850F06}" dt="2023-06-01T11:09:15.045" v="3560"/>
        <pc:sldMkLst>
          <pc:docMk/>
          <pc:sldMk cId="2397583547" sldId="294"/>
        </pc:sldMkLst>
        <pc:spChg chg="del">
          <ac:chgData name="Bhupen Sinha" userId="0085daec727eb4f5" providerId="LiveId" clId="{4AD1F8B6-1BF9-47B9-8BA9-28F745850F06}" dt="2023-06-01T10:59:04.330" v="3470" actId="478"/>
          <ac:spMkLst>
            <pc:docMk/>
            <pc:sldMk cId="2397583547" sldId="294"/>
            <ac:spMk id="2" creationId="{0DD8C933-DF0E-F233-F84E-ADB959B9F9F7}"/>
          </ac:spMkLst>
        </pc:spChg>
        <pc:spChg chg="mod">
          <ac:chgData name="Bhupen Sinha" userId="0085daec727eb4f5" providerId="LiveId" clId="{4AD1F8B6-1BF9-47B9-8BA9-28F745850F06}" dt="2023-06-01T10:57:51.803" v="3469" actId="20577"/>
          <ac:spMkLst>
            <pc:docMk/>
            <pc:sldMk cId="2397583547" sldId="294"/>
            <ac:spMk id="3" creationId="{DB0B1813-8CB1-BA2E-6F89-C97CD70F58B8}"/>
          </ac:spMkLst>
        </pc:spChg>
        <pc:spChg chg="add mod">
          <ac:chgData name="Bhupen Sinha" userId="0085daec727eb4f5" providerId="LiveId" clId="{4AD1F8B6-1BF9-47B9-8BA9-28F745850F06}" dt="2023-06-01T11:07:20.310" v="3538" actId="21"/>
          <ac:spMkLst>
            <pc:docMk/>
            <pc:sldMk cId="2397583547" sldId="294"/>
            <ac:spMk id="8" creationId="{88EE5EB7-50FE-1405-5014-6FBC12728F62}"/>
          </ac:spMkLst>
        </pc:spChg>
        <pc:spChg chg="add del mod">
          <ac:chgData name="Bhupen Sinha" userId="0085daec727eb4f5" providerId="LiveId" clId="{4AD1F8B6-1BF9-47B9-8BA9-28F745850F06}" dt="2023-06-01T11:04:13.206" v="3514" actId="26606"/>
          <ac:spMkLst>
            <pc:docMk/>
            <pc:sldMk cId="2397583547" sldId="294"/>
            <ac:spMk id="10" creationId="{FCBF6DDF-D9A8-99B5-500D-FAD68C1697A2}"/>
          </ac:spMkLst>
        </pc:spChg>
        <pc:spChg chg="add mod">
          <ac:chgData name="Bhupen Sinha" userId="0085daec727eb4f5" providerId="LiveId" clId="{4AD1F8B6-1BF9-47B9-8BA9-28F745850F06}" dt="2023-06-01T11:01:59.868" v="3502" actId="1076"/>
          <ac:spMkLst>
            <pc:docMk/>
            <pc:sldMk cId="2397583547" sldId="294"/>
            <ac:spMk id="11" creationId="{CD68F2FD-4440-D2B1-C1F0-6F78931552FE}"/>
          </ac:spMkLst>
        </pc:spChg>
        <pc:spChg chg="add mod">
          <ac:chgData name="Bhupen Sinha" userId="0085daec727eb4f5" providerId="LiveId" clId="{4AD1F8B6-1BF9-47B9-8BA9-28F745850F06}" dt="2023-06-01T11:06:10.381" v="3527" actId="1076"/>
          <ac:spMkLst>
            <pc:docMk/>
            <pc:sldMk cId="2397583547" sldId="294"/>
            <ac:spMk id="12" creationId="{CC87CE0C-B64A-D1C5-E4C0-CD260F143CE1}"/>
          </ac:spMkLst>
        </pc:spChg>
        <pc:graphicFrameChg chg="add mod modGraphic">
          <ac:chgData name="Bhupen Sinha" userId="0085daec727eb4f5" providerId="LiveId" clId="{4AD1F8B6-1BF9-47B9-8BA9-28F745850F06}" dt="2023-06-01T11:07:38.074" v="3539"/>
          <ac:graphicFrameMkLst>
            <pc:docMk/>
            <pc:sldMk cId="2397583547" sldId="294"/>
            <ac:graphicFrameMk id="15" creationId="{65D39E7E-FC8D-D218-A151-96ABAA551092}"/>
          </ac:graphicFrameMkLst>
        </pc:graphicFrameChg>
        <pc:graphicFrameChg chg="add mod modGraphic">
          <ac:chgData name="Bhupen Sinha" userId="0085daec727eb4f5" providerId="LiveId" clId="{4AD1F8B6-1BF9-47B9-8BA9-28F745850F06}" dt="2023-06-01T11:08:09.465" v="3552" actId="20577"/>
          <ac:graphicFrameMkLst>
            <pc:docMk/>
            <pc:sldMk cId="2397583547" sldId="294"/>
            <ac:graphicFrameMk id="16" creationId="{DECADFC8-0CE1-B4A6-D29D-F00DACA8D081}"/>
          </ac:graphicFrameMkLst>
        </pc:graphicFrameChg>
        <pc:cxnChg chg="add mod">
          <ac:chgData name="Bhupen Sinha" userId="0085daec727eb4f5" providerId="LiveId" clId="{4AD1F8B6-1BF9-47B9-8BA9-28F745850F06}" dt="2023-06-01T11:08:20.988" v="3553" actId="1076"/>
          <ac:cxnSpMkLst>
            <pc:docMk/>
            <pc:sldMk cId="2397583547" sldId="294"/>
            <ac:cxnSpMk id="14" creationId="{A6369849-DD36-1B41-5A31-AC5BF24F04DA}"/>
          </ac:cxnSpMkLst>
        </pc:cxnChg>
      </pc:sldChg>
      <pc:sldChg chg="addSp delSp modSp new mod">
        <pc:chgData name="Bhupen Sinha" userId="0085daec727eb4f5" providerId="LiveId" clId="{4AD1F8B6-1BF9-47B9-8BA9-28F745850F06}" dt="2023-06-01T14:10:10.351" v="3619" actId="13926"/>
        <pc:sldMkLst>
          <pc:docMk/>
          <pc:sldMk cId="3621110720" sldId="295"/>
        </pc:sldMkLst>
        <pc:spChg chg="del mod">
          <ac:chgData name="Bhupen Sinha" userId="0085daec727eb4f5" providerId="LiveId" clId="{4AD1F8B6-1BF9-47B9-8BA9-28F745850F06}" dt="2023-06-01T14:08:55.752" v="3610" actId="26606"/>
          <ac:spMkLst>
            <pc:docMk/>
            <pc:sldMk cId="3621110720" sldId="295"/>
            <ac:spMk id="2" creationId="{1CCE1BB9-5503-833D-752A-BA08D9CBE2DB}"/>
          </ac:spMkLst>
        </pc:spChg>
        <pc:spChg chg="mod">
          <ac:chgData name="Bhupen Sinha" userId="0085daec727eb4f5" providerId="LiveId" clId="{4AD1F8B6-1BF9-47B9-8BA9-28F745850F06}" dt="2023-06-01T14:04:10.217" v="3567" actId="20577"/>
          <ac:spMkLst>
            <pc:docMk/>
            <pc:sldMk cId="3621110720" sldId="295"/>
            <ac:spMk id="3" creationId="{18F3C688-880E-95C0-6A4E-51B747CF7147}"/>
          </ac:spMkLst>
        </pc:spChg>
        <pc:graphicFrameChg chg="add mod modGraphic">
          <ac:chgData name="Bhupen Sinha" userId="0085daec727eb4f5" providerId="LiveId" clId="{4AD1F8B6-1BF9-47B9-8BA9-28F745850F06}" dt="2023-06-01T14:10:10.351" v="3619" actId="13926"/>
          <ac:graphicFrameMkLst>
            <pc:docMk/>
            <pc:sldMk cId="3621110720" sldId="295"/>
            <ac:graphicFrameMk id="8" creationId="{DB33A349-7CF5-6757-1C1D-81417664734E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14:19:21.186" v="3708"/>
        <pc:sldMkLst>
          <pc:docMk/>
          <pc:sldMk cId="3352332200" sldId="296"/>
        </pc:sldMkLst>
        <pc:spChg chg="del mod">
          <ac:chgData name="Bhupen Sinha" userId="0085daec727eb4f5" providerId="LiveId" clId="{4AD1F8B6-1BF9-47B9-8BA9-28F745850F06}" dt="2023-06-01T14:15:34.010" v="3661" actId="26606"/>
          <ac:spMkLst>
            <pc:docMk/>
            <pc:sldMk cId="3352332200" sldId="296"/>
            <ac:spMk id="2" creationId="{A10F430F-E63A-7396-3FB4-82A317745E6D}"/>
          </ac:spMkLst>
        </pc:spChg>
        <pc:spChg chg="mod">
          <ac:chgData name="Bhupen Sinha" userId="0085daec727eb4f5" providerId="LiveId" clId="{4AD1F8B6-1BF9-47B9-8BA9-28F745850F06}" dt="2023-06-01T14:14:38.086" v="3660" actId="20577"/>
          <ac:spMkLst>
            <pc:docMk/>
            <pc:sldMk cId="3352332200" sldId="296"/>
            <ac:spMk id="3" creationId="{EB71862D-E1FB-79CB-AB95-AAE69F7382C1}"/>
          </ac:spMkLst>
        </pc:spChg>
        <pc:graphicFrameChg chg="add mod modGraphic">
          <ac:chgData name="Bhupen Sinha" userId="0085daec727eb4f5" providerId="LiveId" clId="{4AD1F8B6-1BF9-47B9-8BA9-28F745850F06}" dt="2023-06-01T14:18:58.637" v="3706" actId="20577"/>
          <ac:graphicFrameMkLst>
            <pc:docMk/>
            <pc:sldMk cId="3352332200" sldId="296"/>
            <ac:graphicFrameMk id="8" creationId="{26AD901A-E984-F82C-4030-41F30998A4CB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14:23:43.378" v="3736"/>
        <pc:sldMkLst>
          <pc:docMk/>
          <pc:sldMk cId="1467625561" sldId="297"/>
        </pc:sldMkLst>
        <pc:spChg chg="del">
          <ac:chgData name="Bhupen Sinha" userId="0085daec727eb4f5" providerId="LiveId" clId="{4AD1F8B6-1BF9-47B9-8BA9-28F745850F06}" dt="2023-06-01T14:20:48.021" v="3711" actId="478"/>
          <ac:spMkLst>
            <pc:docMk/>
            <pc:sldMk cId="1467625561" sldId="297"/>
            <ac:spMk id="2" creationId="{05DBC364-E09C-77A4-F971-9472A6E88320}"/>
          </ac:spMkLst>
        </pc:spChg>
        <pc:spChg chg="mod">
          <ac:chgData name="Bhupen Sinha" userId="0085daec727eb4f5" providerId="LiveId" clId="{4AD1F8B6-1BF9-47B9-8BA9-28F745850F06}" dt="2023-06-01T14:19:55.805" v="3710"/>
          <ac:spMkLst>
            <pc:docMk/>
            <pc:sldMk cId="1467625561" sldId="297"/>
            <ac:spMk id="3" creationId="{54290D1C-ED41-0B15-D752-844B84232830}"/>
          </ac:spMkLst>
        </pc:spChg>
        <pc:spChg chg="add mod">
          <ac:chgData name="Bhupen Sinha" userId="0085daec727eb4f5" providerId="LiveId" clId="{4AD1F8B6-1BF9-47B9-8BA9-28F745850F06}" dt="2023-06-01T14:21:06.291" v="3714" actId="1076"/>
          <ac:spMkLst>
            <pc:docMk/>
            <pc:sldMk cId="1467625561" sldId="297"/>
            <ac:spMk id="7" creationId="{7A7138B1-B4FD-BB85-FD3F-B846DF4BE837}"/>
          </ac:spMkLst>
        </pc:spChg>
        <pc:spChg chg="add del mod">
          <ac:chgData name="Bhupen Sinha" userId="0085daec727eb4f5" providerId="LiveId" clId="{4AD1F8B6-1BF9-47B9-8BA9-28F745850F06}" dt="2023-06-01T14:22:53.056" v="3733" actId="26606"/>
          <ac:spMkLst>
            <pc:docMk/>
            <pc:sldMk cId="1467625561" sldId="297"/>
            <ac:spMk id="9" creationId="{C073E41C-E02D-AAC9-649B-1E480E51188C}"/>
          </ac:spMkLst>
        </pc:spChg>
        <pc:graphicFrameChg chg="add">
          <ac:chgData name="Bhupen Sinha" userId="0085daec727eb4f5" providerId="LiveId" clId="{4AD1F8B6-1BF9-47B9-8BA9-28F745850F06}" dt="2023-06-01T14:22:53.056" v="3733" actId="26606"/>
          <ac:graphicFrameMkLst>
            <pc:docMk/>
            <pc:sldMk cId="1467625561" sldId="297"/>
            <ac:graphicFrameMk id="11" creationId="{E3CDB820-9683-2735-B78D-49E7EFDD10EC}"/>
          </ac:graphicFrameMkLst>
        </pc:graphicFrameChg>
      </pc:sldChg>
      <pc:sldChg chg="addSp delSp modSp new mod">
        <pc:chgData name="Bhupen Sinha" userId="0085daec727eb4f5" providerId="LiveId" clId="{4AD1F8B6-1BF9-47B9-8BA9-28F745850F06}" dt="2023-06-01T14:27:36.078" v="3855" actId="113"/>
        <pc:sldMkLst>
          <pc:docMk/>
          <pc:sldMk cId="2074175820" sldId="298"/>
        </pc:sldMkLst>
        <pc:spChg chg="del mod">
          <ac:chgData name="Bhupen Sinha" userId="0085daec727eb4f5" providerId="LiveId" clId="{4AD1F8B6-1BF9-47B9-8BA9-28F745850F06}" dt="2023-06-01T14:26:12.053" v="3836" actId="26606"/>
          <ac:spMkLst>
            <pc:docMk/>
            <pc:sldMk cId="2074175820" sldId="298"/>
            <ac:spMk id="2" creationId="{47F46FD5-E8C0-A282-897D-6FCD7B4E5940}"/>
          </ac:spMkLst>
        </pc:spChg>
        <pc:spChg chg="mod">
          <ac:chgData name="Bhupen Sinha" userId="0085daec727eb4f5" providerId="LiveId" clId="{4AD1F8B6-1BF9-47B9-8BA9-28F745850F06}" dt="2023-06-01T14:25:05.570" v="3777" actId="20577"/>
          <ac:spMkLst>
            <pc:docMk/>
            <pc:sldMk cId="2074175820" sldId="298"/>
            <ac:spMk id="3" creationId="{B56D6370-B0B2-29CF-E1A7-004C08FE283B}"/>
          </ac:spMkLst>
        </pc:spChg>
        <pc:graphicFrameChg chg="add mod">
          <ac:chgData name="Bhupen Sinha" userId="0085daec727eb4f5" providerId="LiveId" clId="{4AD1F8B6-1BF9-47B9-8BA9-28F745850F06}" dt="2023-06-01T14:27:36.078" v="3855" actId="113"/>
          <ac:graphicFrameMkLst>
            <pc:docMk/>
            <pc:sldMk cId="2074175820" sldId="298"/>
            <ac:graphicFrameMk id="8" creationId="{6B351EEB-3F52-707D-CECC-7F3BBA863A9E}"/>
          </ac:graphicFrameMkLst>
        </pc:graphicFrameChg>
      </pc:sldChg>
      <pc:sldChg chg="addSp delSp modSp new mod setBg addAnim delAnim modAnim">
        <pc:chgData name="Bhupen Sinha" userId="0085daec727eb4f5" providerId="LiveId" clId="{4AD1F8B6-1BF9-47B9-8BA9-28F745850F06}" dt="2023-06-01T15:49:12.286" v="3895" actId="1076"/>
        <pc:sldMkLst>
          <pc:docMk/>
          <pc:sldMk cId="4097394965" sldId="299"/>
        </pc:sldMkLst>
        <pc:spChg chg="del mod ord">
          <ac:chgData name="Bhupen Sinha" userId="0085daec727eb4f5" providerId="LiveId" clId="{4AD1F8B6-1BF9-47B9-8BA9-28F745850F06}" dt="2023-06-01T14:30:27.094" v="3870" actId="478"/>
          <ac:spMkLst>
            <pc:docMk/>
            <pc:sldMk cId="4097394965" sldId="299"/>
            <ac:spMk id="2" creationId="{807ACB8B-7D8A-B888-6364-0BAFE27B2B58}"/>
          </ac:spMkLst>
        </pc:spChg>
        <pc:spChg chg="mod">
          <ac:chgData name="Bhupen Sinha" userId="0085daec727eb4f5" providerId="LiveId" clId="{4AD1F8B6-1BF9-47B9-8BA9-28F745850F06}" dt="2023-06-01T14:30:22.302" v="3869" actId="26606"/>
          <ac:spMkLst>
            <pc:docMk/>
            <pc:sldMk cId="4097394965" sldId="299"/>
            <ac:spMk id="3" creationId="{0E00A8A1-97DD-D666-6EF6-566E13D4D096}"/>
          </ac:spMkLst>
        </pc:spChg>
        <pc:spChg chg="mod ord">
          <ac:chgData name="Bhupen Sinha" userId="0085daec727eb4f5" providerId="LiveId" clId="{4AD1F8B6-1BF9-47B9-8BA9-28F745850F06}" dt="2023-06-01T14:30:22.302" v="3869" actId="26606"/>
          <ac:spMkLst>
            <pc:docMk/>
            <pc:sldMk cId="4097394965" sldId="299"/>
            <ac:spMk id="4" creationId="{06CFA3E2-55D6-F3B8-07F9-E2C0E2BF69B0}"/>
          </ac:spMkLst>
        </pc:spChg>
        <pc:spChg chg="mod">
          <ac:chgData name="Bhupen Sinha" userId="0085daec727eb4f5" providerId="LiveId" clId="{4AD1F8B6-1BF9-47B9-8BA9-28F745850F06}" dt="2023-06-01T14:30:22.302" v="3869" actId="26606"/>
          <ac:spMkLst>
            <pc:docMk/>
            <pc:sldMk cId="4097394965" sldId="299"/>
            <ac:spMk id="5" creationId="{A674DB02-B7E2-7D0E-B9E6-47161BEE7772}"/>
          </ac:spMkLst>
        </pc:spChg>
        <pc:spChg chg="mod">
          <ac:chgData name="Bhupen Sinha" userId="0085daec727eb4f5" providerId="LiveId" clId="{4AD1F8B6-1BF9-47B9-8BA9-28F745850F06}" dt="2023-06-01T14:30:22.302" v="3869" actId="26606"/>
          <ac:spMkLst>
            <pc:docMk/>
            <pc:sldMk cId="4097394965" sldId="299"/>
            <ac:spMk id="6" creationId="{D076718C-C6C2-CE43-DFB8-73103DD978A0}"/>
          </ac:spMkLst>
        </pc:spChg>
        <pc:spChg chg="add del mod">
          <ac:chgData name="Bhupen Sinha" userId="0085daec727eb4f5" providerId="LiveId" clId="{4AD1F8B6-1BF9-47B9-8BA9-28F745850F06}" dt="2023-06-01T14:30:29.475" v="3871" actId="478"/>
          <ac:spMkLst>
            <pc:docMk/>
            <pc:sldMk cId="4097394965" sldId="299"/>
            <ac:spMk id="8" creationId="{E873BC14-8F8D-1CF9-CAB5-85C3035EECA7}"/>
          </ac:spMkLst>
        </pc:spChg>
        <pc:spChg chg="add mod">
          <ac:chgData name="Bhupen Sinha" userId="0085daec727eb4f5" providerId="LiveId" clId="{4AD1F8B6-1BF9-47B9-8BA9-28F745850F06}" dt="2023-06-01T14:31:07.513" v="3879" actId="1076"/>
          <ac:spMkLst>
            <pc:docMk/>
            <pc:sldMk cId="4097394965" sldId="299"/>
            <ac:spMk id="9" creationId="{DA208602-E548-BA31-0495-C55194C0CF59}"/>
          </ac:spMkLst>
        </pc:spChg>
        <pc:spChg chg="add del">
          <ac:chgData name="Bhupen Sinha" userId="0085daec727eb4f5" providerId="LiveId" clId="{4AD1F8B6-1BF9-47B9-8BA9-28F745850F06}" dt="2023-06-01T14:30:22.302" v="3869" actId="26606"/>
          <ac:spMkLst>
            <pc:docMk/>
            <pc:sldMk cId="4097394965" sldId="299"/>
            <ac:spMk id="13" creationId="{C2AD7556-C90D-4946-8E4E-1E79D5B3D2F5}"/>
          </ac:spMkLst>
        </pc:spChg>
        <pc:spChg chg="add mod">
          <ac:chgData name="Bhupen Sinha" userId="0085daec727eb4f5" providerId="LiveId" clId="{4AD1F8B6-1BF9-47B9-8BA9-28F745850F06}" dt="2023-06-01T15:49:12.286" v="3895" actId="1076"/>
          <ac:spMkLst>
            <pc:docMk/>
            <pc:sldMk cId="4097394965" sldId="299"/>
            <ac:spMk id="14" creationId="{745696BD-F12F-810F-1076-41800A6BFD85}"/>
          </ac:spMkLst>
        </pc:spChg>
        <pc:spChg chg="add del">
          <ac:chgData name="Bhupen Sinha" userId="0085daec727eb4f5" providerId="LiveId" clId="{4AD1F8B6-1BF9-47B9-8BA9-28F745850F06}" dt="2023-06-01T14:30:22.302" v="3869" actId="26606"/>
          <ac:spMkLst>
            <pc:docMk/>
            <pc:sldMk cId="4097394965" sldId="299"/>
            <ac:spMk id="15" creationId="{DBB0CC56-54B2-4AE0-87C5-296E78A028BA}"/>
          </ac:spMkLst>
        </pc:spChg>
        <pc:picChg chg="add del">
          <ac:chgData name="Bhupen Sinha" userId="0085daec727eb4f5" providerId="LiveId" clId="{4AD1F8B6-1BF9-47B9-8BA9-28F745850F06}" dt="2023-06-01T14:30:22.302" v="3869" actId="26606"/>
          <ac:picMkLst>
            <pc:docMk/>
            <pc:sldMk cId="4097394965" sldId="299"/>
            <ac:picMk id="10" creationId="{5F28514B-B2D2-D177-4F57-EEBEF0676209}"/>
          </ac:picMkLst>
        </pc:picChg>
        <pc:picChg chg="add mod">
          <ac:chgData name="Bhupen Sinha" userId="0085daec727eb4f5" providerId="LiveId" clId="{4AD1F8B6-1BF9-47B9-8BA9-28F745850F06}" dt="2023-06-01T14:30:35.100" v="3873" actId="1076"/>
          <ac:picMkLst>
            <pc:docMk/>
            <pc:sldMk cId="4097394965" sldId="299"/>
            <ac:picMk id="11" creationId="{46935C3E-7F08-20AD-9B0E-E9FA62C127DC}"/>
          </ac:picMkLst>
        </pc:picChg>
        <pc:picChg chg="add mod">
          <ac:chgData name="Bhupen Sinha" userId="0085daec727eb4f5" providerId="LiveId" clId="{4AD1F8B6-1BF9-47B9-8BA9-28F745850F06}" dt="2023-06-01T15:49:12.286" v="3895" actId="1076"/>
          <ac:picMkLst>
            <pc:docMk/>
            <pc:sldMk cId="4097394965" sldId="299"/>
            <ac:picMk id="12" creationId="{F65A6A37-6301-7171-CE43-C0E42CC67E3C}"/>
          </ac:picMkLst>
        </pc:picChg>
      </pc:sldChg>
      <pc:sldChg chg="addSp delSp modSp new mod setBg">
        <pc:chgData name="Bhupen Sinha" userId="0085daec727eb4f5" providerId="LiveId" clId="{4AD1F8B6-1BF9-47B9-8BA9-28F745850F06}" dt="2023-06-01T16:04:37.700" v="3963" actId="255"/>
        <pc:sldMkLst>
          <pc:docMk/>
          <pc:sldMk cId="2151924087" sldId="300"/>
        </pc:sldMkLst>
        <pc:spChg chg="add del mod ord">
          <ac:chgData name="Bhupen Sinha" userId="0085daec727eb4f5" providerId="LiveId" clId="{4AD1F8B6-1BF9-47B9-8BA9-28F745850F06}" dt="2023-06-01T15:55:28.601" v="3910" actId="26606"/>
          <ac:spMkLst>
            <pc:docMk/>
            <pc:sldMk cId="2151924087" sldId="300"/>
            <ac:spMk id="2" creationId="{867B4E45-D934-E553-86FA-AEDE6E8F1EC5}"/>
          </ac:spMkLst>
        </pc:spChg>
        <pc:spChg chg="mod">
          <ac:chgData name="Bhupen Sinha" userId="0085daec727eb4f5" providerId="LiveId" clId="{4AD1F8B6-1BF9-47B9-8BA9-28F745850F06}" dt="2023-06-01T15:54:52.786" v="3904" actId="26606"/>
          <ac:spMkLst>
            <pc:docMk/>
            <pc:sldMk cId="2151924087" sldId="300"/>
            <ac:spMk id="3" creationId="{B9CA29C1-1B91-FC7C-E437-07B3057B4F7F}"/>
          </ac:spMkLst>
        </pc:spChg>
        <pc:spChg chg="mod ord">
          <ac:chgData name="Bhupen Sinha" userId="0085daec727eb4f5" providerId="LiveId" clId="{4AD1F8B6-1BF9-47B9-8BA9-28F745850F06}" dt="2023-06-01T15:54:52.786" v="3904" actId="26606"/>
          <ac:spMkLst>
            <pc:docMk/>
            <pc:sldMk cId="2151924087" sldId="300"/>
            <ac:spMk id="4" creationId="{3EE38389-A3A0-E236-B8C6-F1589B03AFB3}"/>
          </ac:spMkLst>
        </pc:spChg>
        <pc:spChg chg="mod">
          <ac:chgData name="Bhupen Sinha" userId="0085daec727eb4f5" providerId="LiveId" clId="{4AD1F8B6-1BF9-47B9-8BA9-28F745850F06}" dt="2023-06-01T15:54:52.786" v="3904" actId="26606"/>
          <ac:spMkLst>
            <pc:docMk/>
            <pc:sldMk cId="2151924087" sldId="300"/>
            <ac:spMk id="5" creationId="{047A0B23-28F6-8F36-F8C8-344A56CC9E77}"/>
          </ac:spMkLst>
        </pc:spChg>
        <pc:spChg chg="mod">
          <ac:chgData name="Bhupen Sinha" userId="0085daec727eb4f5" providerId="LiveId" clId="{4AD1F8B6-1BF9-47B9-8BA9-28F745850F06}" dt="2023-06-01T15:54:52.786" v="3904" actId="26606"/>
          <ac:spMkLst>
            <pc:docMk/>
            <pc:sldMk cId="2151924087" sldId="300"/>
            <ac:spMk id="6" creationId="{0F3C18CC-30C0-11B0-C36A-EE7B5B7D051C}"/>
          </ac:spMkLst>
        </pc:spChg>
        <pc:spChg chg="add del">
          <ac:chgData name="Bhupen Sinha" userId="0085daec727eb4f5" providerId="LiveId" clId="{4AD1F8B6-1BF9-47B9-8BA9-28F745850F06}" dt="2023-06-01T15:54:52.786" v="3904" actId="26606"/>
          <ac:spMkLst>
            <pc:docMk/>
            <pc:sldMk cId="2151924087" sldId="300"/>
            <ac:spMk id="13" creationId="{879398A9-0D0D-4901-BDDF-B3D93CECA7B9}"/>
          </ac:spMkLst>
        </pc:spChg>
        <pc:spChg chg="add del">
          <ac:chgData name="Bhupen Sinha" userId="0085daec727eb4f5" providerId="LiveId" clId="{4AD1F8B6-1BF9-47B9-8BA9-28F745850F06}" dt="2023-06-01T15:54:52.786" v="3904" actId="26606"/>
          <ac:spMkLst>
            <pc:docMk/>
            <pc:sldMk cId="2151924087" sldId="300"/>
            <ac:spMk id="15" creationId="{011FEC3B-E514-4E21-B2CB-7903A73569E2}"/>
          </ac:spMkLst>
        </pc:spChg>
        <pc:graphicFrameChg chg="add del">
          <ac:chgData name="Bhupen Sinha" userId="0085daec727eb4f5" providerId="LiveId" clId="{4AD1F8B6-1BF9-47B9-8BA9-28F745850F06}" dt="2023-06-01T15:54:36.716" v="3902" actId="26606"/>
          <ac:graphicFrameMkLst>
            <pc:docMk/>
            <pc:sldMk cId="2151924087" sldId="300"/>
            <ac:graphicFrameMk id="8" creationId="{1347FD79-1A52-5E24-A6A0-A44A889A17BE}"/>
          </ac:graphicFrameMkLst>
        </pc:graphicFrameChg>
        <pc:graphicFrameChg chg="add mod modGraphic">
          <ac:chgData name="Bhupen Sinha" userId="0085daec727eb4f5" providerId="LiveId" clId="{4AD1F8B6-1BF9-47B9-8BA9-28F745850F06}" dt="2023-06-01T16:04:37.700" v="3963" actId="255"/>
          <ac:graphicFrameMkLst>
            <pc:docMk/>
            <pc:sldMk cId="2151924087" sldId="300"/>
            <ac:graphicFrameMk id="9" creationId="{506B3E0F-9106-C627-99AF-3230D43735CD}"/>
          </ac:graphicFrameMkLst>
        </pc:graphicFrameChg>
        <pc:picChg chg="add del mod">
          <ac:chgData name="Bhupen Sinha" userId="0085daec727eb4f5" providerId="LiveId" clId="{4AD1F8B6-1BF9-47B9-8BA9-28F745850F06}" dt="2023-06-01T15:55:21.648" v="3909" actId="21"/>
          <ac:picMkLst>
            <pc:docMk/>
            <pc:sldMk cId="2151924087" sldId="300"/>
            <ac:picMk id="7" creationId="{763299C5-548C-5C2C-3C55-84F97849EF4D}"/>
          </ac:picMkLst>
        </pc:picChg>
        <pc:picChg chg="add del">
          <ac:chgData name="Bhupen Sinha" userId="0085daec727eb4f5" providerId="LiveId" clId="{4AD1F8B6-1BF9-47B9-8BA9-28F745850F06}" dt="2023-06-01T15:54:52.786" v="3904" actId="26606"/>
          <ac:picMkLst>
            <pc:docMk/>
            <pc:sldMk cId="2151924087" sldId="300"/>
            <ac:picMk id="10" creationId="{88494C64-F270-1DFF-7E15-3FED5F46AC7C}"/>
          </ac:picMkLst>
        </pc:picChg>
        <pc:picChg chg="add del mod">
          <ac:chgData name="Bhupen Sinha" userId="0085daec727eb4f5" providerId="LiveId" clId="{4AD1F8B6-1BF9-47B9-8BA9-28F745850F06}" dt="2023-06-01T15:59:13.876" v="3931" actId="478"/>
          <ac:picMkLst>
            <pc:docMk/>
            <pc:sldMk cId="2151924087" sldId="300"/>
            <ac:picMk id="11" creationId="{31A20951-DAAC-85DC-2AB0-E65945B9722E}"/>
          </ac:picMkLst>
        </pc:picChg>
      </pc:sldChg>
      <pc:sldChg chg="addSp delSp modSp new mod modAnim">
        <pc:chgData name="Bhupen Sinha" userId="0085daec727eb4f5" providerId="LiveId" clId="{4AD1F8B6-1BF9-47B9-8BA9-28F745850F06}" dt="2023-06-01T16:23:44.073" v="4161"/>
        <pc:sldMkLst>
          <pc:docMk/>
          <pc:sldMk cId="602726379" sldId="301"/>
        </pc:sldMkLst>
        <pc:spChg chg="del mod">
          <ac:chgData name="Bhupen Sinha" userId="0085daec727eb4f5" providerId="LiveId" clId="{4AD1F8B6-1BF9-47B9-8BA9-28F745850F06}" dt="2023-06-01T16:21:29.636" v="4127" actId="26606"/>
          <ac:spMkLst>
            <pc:docMk/>
            <pc:sldMk cId="602726379" sldId="301"/>
            <ac:spMk id="2" creationId="{426707AA-2FA9-E5E8-5BEF-D480D2D041AB}"/>
          </ac:spMkLst>
        </pc:spChg>
        <pc:spChg chg="mod">
          <ac:chgData name="Bhupen Sinha" userId="0085daec727eb4f5" providerId="LiveId" clId="{4AD1F8B6-1BF9-47B9-8BA9-28F745850F06}" dt="2023-06-01T16:19:13.120" v="4049" actId="20577"/>
          <ac:spMkLst>
            <pc:docMk/>
            <pc:sldMk cId="602726379" sldId="301"/>
            <ac:spMk id="3" creationId="{F5D1D92D-7084-AF95-DE4D-0A84CFE2A188}"/>
          </ac:spMkLst>
        </pc:spChg>
        <pc:graphicFrameChg chg="add mod modGraphic">
          <ac:chgData name="Bhupen Sinha" userId="0085daec727eb4f5" providerId="LiveId" clId="{4AD1F8B6-1BF9-47B9-8BA9-28F745850F06}" dt="2023-06-01T16:23:19.931" v="4159" actId="207"/>
          <ac:graphicFrameMkLst>
            <pc:docMk/>
            <pc:sldMk cId="602726379" sldId="301"/>
            <ac:graphicFrameMk id="8" creationId="{DFBB6417-BBD8-2100-48B8-27928E042609}"/>
          </ac:graphicFrameMkLst>
        </pc:graphicFrameChg>
      </pc:sldChg>
      <pc:sldChg chg="add del">
        <pc:chgData name="Bhupen Sinha" userId="0085daec727eb4f5" providerId="LiveId" clId="{4AD1F8B6-1BF9-47B9-8BA9-28F745850F06}" dt="2023-06-01T15:54:31.822" v="3901" actId="2890"/>
        <pc:sldMkLst>
          <pc:docMk/>
          <pc:sldMk cId="763029863" sldId="301"/>
        </pc:sldMkLst>
      </pc:sldChg>
      <pc:sldChg chg="addSp modSp add mod">
        <pc:chgData name="Bhupen Sinha" userId="0085daec727eb4f5" providerId="LiveId" clId="{4AD1F8B6-1BF9-47B9-8BA9-28F745850F06}" dt="2023-06-01T16:16:02.944" v="4033" actId="1076"/>
        <pc:sldMkLst>
          <pc:docMk/>
          <pc:sldMk cId="1316933665" sldId="302"/>
        </pc:sldMkLst>
        <pc:spChg chg="mod">
          <ac:chgData name="Bhupen Sinha" userId="0085daec727eb4f5" providerId="LiveId" clId="{4AD1F8B6-1BF9-47B9-8BA9-28F745850F06}" dt="2023-06-01T16:05:25.876" v="3975" actId="20577"/>
          <ac:spMkLst>
            <pc:docMk/>
            <pc:sldMk cId="1316933665" sldId="302"/>
            <ac:spMk id="3" creationId="{B9CA29C1-1B91-FC7C-E437-07B3057B4F7F}"/>
          </ac:spMkLst>
        </pc:spChg>
        <pc:spChg chg="add mod">
          <ac:chgData name="Bhupen Sinha" userId="0085daec727eb4f5" providerId="LiveId" clId="{4AD1F8B6-1BF9-47B9-8BA9-28F745850F06}" dt="2023-06-01T16:16:02.944" v="4033" actId="1076"/>
          <ac:spMkLst>
            <pc:docMk/>
            <pc:sldMk cId="1316933665" sldId="302"/>
            <ac:spMk id="7" creationId="{4FAEE9E3-14C0-D835-B18D-3854E828A769}"/>
          </ac:spMkLst>
        </pc:spChg>
        <pc:graphicFrameChg chg="mod modGraphic">
          <ac:chgData name="Bhupen Sinha" userId="0085daec727eb4f5" providerId="LiveId" clId="{4AD1F8B6-1BF9-47B9-8BA9-28F745850F06}" dt="2023-06-01T16:14:38" v="4013"/>
          <ac:graphicFrameMkLst>
            <pc:docMk/>
            <pc:sldMk cId="1316933665" sldId="302"/>
            <ac:graphicFrameMk id="9" creationId="{506B3E0F-9106-C627-99AF-3230D43735CD}"/>
          </ac:graphicFrameMkLst>
        </pc:graphicFrameChg>
      </pc:sldChg>
      <pc:sldChg chg="addSp delSp modSp new mod modAnim">
        <pc:chgData name="Bhupen Sinha" userId="0085daec727eb4f5" providerId="LiveId" clId="{4AD1F8B6-1BF9-47B9-8BA9-28F745850F06}" dt="2023-06-01T16:35:33.334" v="4195"/>
        <pc:sldMkLst>
          <pc:docMk/>
          <pc:sldMk cId="2796638775" sldId="303"/>
        </pc:sldMkLst>
        <pc:spChg chg="del mod">
          <ac:chgData name="Bhupen Sinha" userId="0085daec727eb4f5" providerId="LiveId" clId="{4AD1F8B6-1BF9-47B9-8BA9-28F745850F06}" dt="2023-06-01T16:30:35.440" v="4182" actId="26606"/>
          <ac:spMkLst>
            <pc:docMk/>
            <pc:sldMk cId="2796638775" sldId="303"/>
            <ac:spMk id="2" creationId="{DC64F345-4E15-5A99-C2A1-71C76E2995D5}"/>
          </ac:spMkLst>
        </pc:spChg>
        <pc:spChg chg="mod">
          <ac:chgData name="Bhupen Sinha" userId="0085daec727eb4f5" providerId="LiveId" clId="{4AD1F8B6-1BF9-47B9-8BA9-28F745850F06}" dt="2023-06-01T16:26:45.187" v="4163"/>
          <ac:spMkLst>
            <pc:docMk/>
            <pc:sldMk cId="2796638775" sldId="303"/>
            <ac:spMk id="3" creationId="{7B81FC5B-2575-B95B-374A-D7550C1D018B}"/>
          </ac:spMkLst>
        </pc:spChg>
        <pc:graphicFrameChg chg="add mod modGraphic">
          <ac:chgData name="Bhupen Sinha" userId="0085daec727eb4f5" providerId="LiveId" clId="{4AD1F8B6-1BF9-47B9-8BA9-28F745850F06}" dt="2023-06-01T16:31:46.428" v="4192" actId="207"/>
          <ac:graphicFrameMkLst>
            <pc:docMk/>
            <pc:sldMk cId="2796638775" sldId="303"/>
            <ac:graphicFrameMk id="8" creationId="{35DC18D8-02C9-6333-94A3-0AFC96A424FB}"/>
          </ac:graphicFrameMkLst>
        </pc:graphicFrameChg>
      </pc:sldChg>
      <pc:sldChg chg="modSp new mod">
        <pc:chgData name="Bhupen Sinha" userId="0085daec727eb4f5" providerId="LiveId" clId="{4AD1F8B6-1BF9-47B9-8BA9-28F745850F06}" dt="2023-06-01T16:38:55.511" v="4218" actId="13926"/>
        <pc:sldMkLst>
          <pc:docMk/>
          <pc:sldMk cId="3344323601" sldId="304"/>
        </pc:sldMkLst>
        <pc:spChg chg="mod">
          <ac:chgData name="Bhupen Sinha" userId="0085daec727eb4f5" providerId="LiveId" clId="{4AD1F8B6-1BF9-47B9-8BA9-28F745850F06}" dt="2023-06-01T16:38:55.511" v="4218" actId="13926"/>
          <ac:spMkLst>
            <pc:docMk/>
            <pc:sldMk cId="3344323601" sldId="304"/>
            <ac:spMk id="2" creationId="{BA70E4C9-A04F-D3F4-C046-9BC147D98B49}"/>
          </ac:spMkLst>
        </pc:spChg>
        <pc:spChg chg="mod">
          <ac:chgData name="Bhupen Sinha" userId="0085daec727eb4f5" providerId="LiveId" clId="{4AD1F8B6-1BF9-47B9-8BA9-28F745850F06}" dt="2023-06-01T16:36:27.454" v="4200" actId="20577"/>
          <ac:spMkLst>
            <pc:docMk/>
            <pc:sldMk cId="3344323601" sldId="304"/>
            <ac:spMk id="3" creationId="{4638D0B0-2322-9427-48B8-6ACA85247BC8}"/>
          </ac:spMkLst>
        </pc:spChg>
      </pc:sldChg>
      <pc:sldChg chg="addSp delSp modSp new mod setBg modClrScheme setClrOvrMap chgLayout">
        <pc:chgData name="Bhupen Sinha" userId="0085daec727eb4f5" providerId="LiveId" clId="{4AD1F8B6-1BF9-47B9-8BA9-28F745850F06}" dt="2023-06-01T16:42:43.373" v="4295" actId="20577"/>
        <pc:sldMkLst>
          <pc:docMk/>
          <pc:sldMk cId="1311479323" sldId="305"/>
        </pc:sldMkLst>
        <pc:spChg chg="del mod ord">
          <ac:chgData name="Bhupen Sinha" userId="0085daec727eb4f5" providerId="LiveId" clId="{4AD1F8B6-1BF9-47B9-8BA9-28F745850F06}" dt="2023-06-01T16:40:05.915" v="4220" actId="700"/>
          <ac:spMkLst>
            <pc:docMk/>
            <pc:sldMk cId="1311479323" sldId="305"/>
            <ac:spMk id="2" creationId="{A56A1672-CFF7-DB7F-E85F-993B00882C71}"/>
          </ac:spMkLst>
        </pc:spChg>
        <pc:spChg chg="del mod ord">
          <ac:chgData name="Bhupen Sinha" userId="0085daec727eb4f5" providerId="LiveId" clId="{4AD1F8B6-1BF9-47B9-8BA9-28F745850F06}" dt="2023-06-01T16:40:05.915" v="4220" actId="700"/>
          <ac:spMkLst>
            <pc:docMk/>
            <pc:sldMk cId="1311479323" sldId="305"/>
            <ac:spMk id="3" creationId="{C4D02CCD-323E-1A7B-2127-4213ABEEADEF}"/>
          </ac:spMkLst>
        </pc:spChg>
        <pc:spChg chg="mod ord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4" creationId="{CC51734A-059D-B493-4972-E7AA8158D345}"/>
          </ac:spMkLst>
        </pc:spChg>
        <pc:spChg chg="mod ord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5" creationId="{C8F4DA04-9A1B-1B48-B5F8-806EA1C28414}"/>
          </ac:spMkLst>
        </pc:spChg>
        <pc:spChg chg="mod ord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6" creationId="{C4FB6860-40D5-5610-F266-EC8575AFCEF9}"/>
          </ac:spMkLst>
        </pc:spChg>
        <pc:spChg chg="add del mod ord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7" creationId="{845A7C33-BE38-3C27-59CD-F119157BABDB}"/>
          </ac:spMkLst>
        </pc:spChg>
        <pc:spChg chg="add del mod ord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8" creationId="{04058492-1FA9-A119-7824-D2D94879B268}"/>
          </ac:spMkLst>
        </pc:spChg>
        <pc:spChg chg="add del mod">
          <ac:chgData name="Bhupen Sinha" userId="0085daec727eb4f5" providerId="LiveId" clId="{4AD1F8B6-1BF9-47B9-8BA9-28F745850F06}" dt="2023-06-01T16:41:26.804" v="4240" actId="21"/>
          <ac:spMkLst>
            <pc:docMk/>
            <pc:sldMk cId="1311479323" sldId="305"/>
            <ac:spMk id="11" creationId="{AEA292CC-3E20-BFED-EB06-FE3652603FB3}"/>
          </ac:spMkLst>
        </pc:spChg>
        <pc:spChg chg="add mod">
          <ac:chgData name="Bhupen Sinha" userId="0085daec727eb4f5" providerId="LiveId" clId="{4AD1F8B6-1BF9-47B9-8BA9-28F745850F06}" dt="2023-06-01T16:42:43.373" v="4295" actId="20577"/>
          <ac:spMkLst>
            <pc:docMk/>
            <pc:sldMk cId="1311479323" sldId="305"/>
            <ac:spMk id="12" creationId="{48D50848-28D4-A706-890D-DBE10F866825}"/>
          </ac:spMkLst>
        </pc:spChg>
        <pc:spChg chg="add del">
          <ac:chgData name="Bhupen Sinha" userId="0085daec727eb4f5" providerId="LiveId" clId="{4AD1F8B6-1BF9-47B9-8BA9-28F745850F06}" dt="2023-06-01T16:41:09.610" v="4235" actId="26606"/>
          <ac:spMkLst>
            <pc:docMk/>
            <pc:sldMk cId="1311479323" sldId="305"/>
            <ac:spMk id="13" creationId="{FB403EBD-907E-4D59-98D4-A72CD1063C62}"/>
          </ac:spMkLst>
        </pc:spChg>
        <pc:spChg chg="add del">
          <ac:chgData name="Bhupen Sinha" userId="0085daec727eb4f5" providerId="LiveId" clId="{4AD1F8B6-1BF9-47B9-8BA9-28F745850F06}" dt="2023-06-01T16:41:04.961" v="4229" actId="26606"/>
          <ac:spMkLst>
            <pc:docMk/>
            <pc:sldMk cId="1311479323" sldId="305"/>
            <ac:spMk id="14" creationId="{A70E44F7-1AE7-45C1-BB2F-447BC47EA0F3}"/>
          </ac:spMkLst>
        </pc:spChg>
        <pc:spChg chg="add del">
          <ac:chgData name="Bhupen Sinha" userId="0085daec727eb4f5" providerId="LiveId" clId="{4AD1F8B6-1BF9-47B9-8BA9-28F745850F06}" dt="2023-06-01T16:41:11.163" v="4237" actId="26606"/>
          <ac:spMkLst>
            <pc:docMk/>
            <pc:sldMk cId="1311479323" sldId="305"/>
            <ac:spMk id="15" creationId="{48550B3F-9390-4CA1-B3C8-91529289DCED}"/>
          </ac:spMkLst>
        </pc:spChg>
        <pc:spChg chg="add del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17" creationId="{BAC87F6E-526A-49B5-995D-42DB656594C9}"/>
          </ac:spMkLst>
        </pc:spChg>
        <pc:spChg chg="add del">
          <ac:chgData name="Bhupen Sinha" userId="0085daec727eb4f5" providerId="LiveId" clId="{4AD1F8B6-1BF9-47B9-8BA9-28F745850F06}" dt="2023-06-01T16:41:07.033" v="4233" actId="26606"/>
          <ac:spMkLst>
            <pc:docMk/>
            <pc:sldMk cId="1311479323" sldId="305"/>
            <ac:spMk id="18" creationId="{3F47E20B-1205-4238-A82B-90EF577F32D8}"/>
          </ac:spMkLst>
        </pc:spChg>
        <pc:spChg chg="add del">
          <ac:chgData name="Bhupen Sinha" userId="0085daec727eb4f5" providerId="LiveId" clId="{4AD1F8B6-1BF9-47B9-8BA9-28F745850F06}" dt="2023-06-01T16:41:07.033" v="4233" actId="26606"/>
          <ac:spMkLst>
            <pc:docMk/>
            <pc:sldMk cId="1311479323" sldId="305"/>
            <ac:spMk id="19" creationId="{D13567AC-EB9A-47A9-B6EC-B5BDB73B113C}"/>
          </ac:spMkLst>
        </pc:spChg>
        <pc:spChg chg="add del">
          <ac:chgData name="Bhupen Sinha" userId="0085daec727eb4f5" providerId="LiveId" clId="{4AD1F8B6-1BF9-47B9-8BA9-28F745850F06}" dt="2023-06-01T16:41:09.610" v="4235" actId="26606"/>
          <ac:spMkLst>
            <pc:docMk/>
            <pc:sldMk cId="1311479323" sldId="305"/>
            <ac:spMk id="22" creationId="{04058492-1FA9-A119-7824-D2D94879B268}"/>
          </ac:spMkLst>
        </pc:spChg>
        <pc:spChg chg="add del">
          <ac:chgData name="Bhupen Sinha" userId="0085daec727eb4f5" providerId="LiveId" clId="{4AD1F8B6-1BF9-47B9-8BA9-28F745850F06}" dt="2023-06-01T16:41:11.163" v="4237" actId="26606"/>
          <ac:spMkLst>
            <pc:docMk/>
            <pc:sldMk cId="1311479323" sldId="305"/>
            <ac:spMk id="24" creationId="{6AD85578-1E4B-4014-9D52-E76894750300}"/>
          </ac:spMkLst>
        </pc:spChg>
        <pc:spChg chg="add del">
          <ac:chgData name="Bhupen Sinha" userId="0085daec727eb4f5" providerId="LiveId" clId="{4AD1F8B6-1BF9-47B9-8BA9-28F745850F06}" dt="2023-06-01T16:41:11.163" v="4237" actId="26606"/>
          <ac:spMkLst>
            <pc:docMk/>
            <pc:sldMk cId="1311479323" sldId="305"/>
            <ac:spMk id="25" creationId="{04058492-1FA9-A119-7824-D2D94879B268}"/>
          </ac:spMkLst>
        </pc:spChg>
        <pc:spChg chg="add del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27" creationId="{2AEFFFF2-9EB4-4B6C-B9F8-2BA3EF89A21C}"/>
          </ac:spMkLst>
        </pc:spChg>
        <pc:spChg chg="add del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28" creationId="{0D65299F-028F-4AFC-B46A-8DB33E20FE4A}"/>
          </ac:spMkLst>
        </pc:spChg>
        <pc:spChg chg="add del">
          <ac:chgData name="Bhupen Sinha" userId="0085daec727eb4f5" providerId="LiveId" clId="{4AD1F8B6-1BF9-47B9-8BA9-28F745850F06}" dt="2023-06-01T16:41:27.640" v="4241" actId="26606"/>
          <ac:spMkLst>
            <pc:docMk/>
            <pc:sldMk cId="1311479323" sldId="305"/>
            <ac:spMk id="29" creationId="{04058492-1FA9-A119-7824-D2D94879B268}"/>
          </ac:spMkLst>
        </pc:spChg>
        <pc:picChg chg="add del">
          <ac:chgData name="Bhupen Sinha" userId="0085daec727eb4f5" providerId="LiveId" clId="{4AD1F8B6-1BF9-47B9-8BA9-28F745850F06}" dt="2023-06-01T16:41:04.961" v="4229" actId="26606"/>
          <ac:picMkLst>
            <pc:docMk/>
            <pc:sldMk cId="1311479323" sldId="305"/>
            <ac:picMk id="10" creationId="{2F867903-DAB1-56B0-6907-5B13D67260F5}"/>
          </ac:picMkLst>
        </pc:picChg>
        <pc:picChg chg="add del">
          <ac:chgData name="Bhupen Sinha" userId="0085daec727eb4f5" providerId="LiveId" clId="{4AD1F8B6-1BF9-47B9-8BA9-28F745850F06}" dt="2023-06-01T16:41:06.194" v="4231" actId="26606"/>
          <ac:picMkLst>
            <pc:docMk/>
            <pc:sldMk cId="1311479323" sldId="305"/>
            <ac:picMk id="16" creationId="{D7E202BD-3AB0-C892-1D63-7B07DDC21330}"/>
          </ac:picMkLst>
        </pc:picChg>
        <pc:picChg chg="add del">
          <ac:chgData name="Bhupen Sinha" userId="0085daec727eb4f5" providerId="LiveId" clId="{4AD1F8B6-1BF9-47B9-8BA9-28F745850F06}" dt="2023-06-01T16:41:07.033" v="4233" actId="26606"/>
          <ac:picMkLst>
            <pc:docMk/>
            <pc:sldMk cId="1311479323" sldId="305"/>
            <ac:picMk id="20" creationId="{9121416D-24ED-0A1B-8087-4EEB68C480D0}"/>
          </ac:picMkLst>
        </pc:picChg>
      </pc:sldChg>
      <pc:sldMasterChg chg="delSldLayout modSldLayout">
        <pc:chgData name="Bhupen Sinha" userId="0085daec727eb4f5" providerId="LiveId" clId="{4AD1F8B6-1BF9-47B9-8BA9-28F745850F06}" dt="2023-06-01T14:38:57.665" v="3886" actId="2085"/>
        <pc:sldMasterMkLst>
          <pc:docMk/>
          <pc:sldMasterMk cId="3795630210" sldId="2147484591"/>
        </pc:sldMasterMkLst>
        <pc:sldLayoutChg chg="addSp modSp mod">
          <pc:chgData name="Bhupen Sinha" userId="0085daec727eb4f5" providerId="LiveId" clId="{4AD1F8B6-1BF9-47B9-8BA9-28F745850F06}" dt="2023-06-01T14:38:57.665" v="3886" actId="2085"/>
          <pc:sldLayoutMkLst>
            <pc:docMk/>
            <pc:sldMasterMk cId="3795630210" sldId="2147484591"/>
            <pc:sldLayoutMk cId="2259088805" sldId="2147484592"/>
          </pc:sldLayoutMkLst>
          <pc:spChg chg="add mod">
            <ac:chgData name="Bhupen Sinha" userId="0085daec727eb4f5" providerId="LiveId" clId="{4AD1F8B6-1BF9-47B9-8BA9-28F745850F06}" dt="2023-06-01T14:38:57.665" v="3886" actId="2085"/>
            <ac:spMkLst>
              <pc:docMk/>
              <pc:sldMasterMk cId="3795630210" sldId="2147484591"/>
              <pc:sldLayoutMk cId="2259088805" sldId="2147484592"/>
              <ac:spMk id="4" creationId="{71B0C8E5-8659-ADBE-1BA2-77939B45C0DF}"/>
            </ac:spMkLst>
          </pc:spChg>
        </pc:sldLayoutChg>
        <pc:sldLayoutChg chg="del">
          <pc:chgData name="Bhupen Sinha" userId="0085daec727eb4f5" providerId="LiveId" clId="{4AD1F8B6-1BF9-47B9-8BA9-28F745850F06}" dt="2023-06-01T14:37:05.402" v="3880" actId="2696"/>
          <pc:sldLayoutMkLst>
            <pc:docMk/>
            <pc:sldMasterMk cId="3795630210" sldId="2147484591"/>
            <pc:sldLayoutMk cId="1877987714" sldId="2147484599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B43BD-CFD1-4AB2-8238-93A0988E83DE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BF7F04A-5091-41F7-8628-0AFFC614B4D0}">
      <dgm:prSet custT="1"/>
      <dgm:spPr/>
      <dgm:t>
        <a:bodyPr/>
        <a:lstStyle/>
        <a:p>
          <a:r>
            <a:rPr lang="en-US" sz="1200" dirty="0"/>
            <a:t>a widely-used, </a:t>
          </a:r>
          <a:r>
            <a:rPr lang="en-US" sz="1200" dirty="0">
              <a:solidFill>
                <a:schemeClr val="tx1"/>
              </a:solidFill>
            </a:rPr>
            <a:t>high-level programming </a:t>
          </a:r>
          <a:r>
            <a:rPr lang="en-US" sz="1200" dirty="0"/>
            <a:t>language </a:t>
          </a:r>
        </a:p>
      </dgm:t>
    </dgm:pt>
    <dgm:pt modelId="{2880B6E2-7907-426C-8EF4-0C1208FC95B1}" type="parTrans" cxnId="{27974DEB-5CFC-4F23-8731-49DCDB26CAC1}">
      <dgm:prSet/>
      <dgm:spPr/>
      <dgm:t>
        <a:bodyPr/>
        <a:lstStyle/>
        <a:p>
          <a:endParaRPr lang="en-US" sz="1200"/>
        </a:p>
      </dgm:t>
    </dgm:pt>
    <dgm:pt modelId="{F7C6574A-727A-4ED0-BDCA-5662D533243D}" type="sibTrans" cxnId="{27974DEB-5CFC-4F23-8731-49DCDB26CAC1}">
      <dgm:prSet/>
      <dgm:spPr/>
      <dgm:t>
        <a:bodyPr/>
        <a:lstStyle/>
        <a:p>
          <a:endParaRPr lang="en-US" sz="1200"/>
        </a:p>
      </dgm:t>
    </dgm:pt>
    <dgm:pt modelId="{8D6B8E21-B14E-4947-9754-517D05F18134}">
      <dgm:prSet custT="1"/>
      <dgm:spPr/>
      <dgm:t>
        <a:bodyPr/>
        <a:lstStyle/>
        <a:p>
          <a:r>
            <a:rPr lang="en-US" sz="1200" dirty="0"/>
            <a:t>known for its </a:t>
          </a:r>
          <a:r>
            <a:rPr lang="en-US" sz="1200" dirty="0">
              <a:solidFill>
                <a:schemeClr val="tx1"/>
              </a:solidFill>
            </a:rPr>
            <a:t>simplicity</a:t>
          </a:r>
          <a:r>
            <a:rPr lang="en-US" sz="1200" dirty="0"/>
            <a:t> and </a:t>
          </a:r>
          <a:r>
            <a:rPr lang="en-US" sz="1200" dirty="0">
              <a:solidFill>
                <a:schemeClr val="tx1"/>
              </a:solidFill>
            </a:rPr>
            <a:t>readability</a:t>
          </a:r>
          <a:r>
            <a:rPr lang="en-US" sz="1200" dirty="0"/>
            <a:t>. </a:t>
          </a:r>
        </a:p>
      </dgm:t>
    </dgm:pt>
    <dgm:pt modelId="{48615667-975B-4A62-BD8D-81753B9BD614}" type="parTrans" cxnId="{A4013AF3-0CDB-4346-B640-788D4949DB54}">
      <dgm:prSet/>
      <dgm:spPr/>
      <dgm:t>
        <a:bodyPr/>
        <a:lstStyle/>
        <a:p>
          <a:endParaRPr lang="en-US" sz="1200"/>
        </a:p>
      </dgm:t>
    </dgm:pt>
    <dgm:pt modelId="{AE0838A3-8580-47B8-88ED-00A915088823}" type="sibTrans" cxnId="{A4013AF3-0CDB-4346-B640-788D4949DB54}">
      <dgm:prSet/>
      <dgm:spPr/>
      <dgm:t>
        <a:bodyPr/>
        <a:lstStyle/>
        <a:p>
          <a:endParaRPr lang="en-US" sz="1200"/>
        </a:p>
      </dgm:t>
    </dgm:pt>
    <dgm:pt modelId="{F5CCD0EC-3813-48B7-9AE5-20E657F7E293}">
      <dgm:prSet custT="1"/>
      <dgm:spPr/>
      <dgm:t>
        <a:bodyPr/>
        <a:lstStyle/>
        <a:p>
          <a:r>
            <a:rPr lang="en-US" sz="1200" dirty="0"/>
            <a:t>created by Guido van Rossum and was first released in </a:t>
          </a:r>
          <a:r>
            <a:rPr lang="en-US" sz="1200" dirty="0">
              <a:solidFill>
                <a:schemeClr val="tx1"/>
              </a:solidFill>
            </a:rPr>
            <a:t>1991</a:t>
          </a:r>
          <a:r>
            <a:rPr lang="en-US" sz="1200" dirty="0"/>
            <a:t>.</a:t>
          </a:r>
        </a:p>
      </dgm:t>
    </dgm:pt>
    <dgm:pt modelId="{2950594D-8217-43C4-B64F-02171F950AA6}" type="parTrans" cxnId="{DD816823-F4DB-4074-8527-6C961CCB6187}">
      <dgm:prSet/>
      <dgm:spPr/>
      <dgm:t>
        <a:bodyPr/>
        <a:lstStyle/>
        <a:p>
          <a:endParaRPr lang="en-US" sz="1200"/>
        </a:p>
      </dgm:t>
    </dgm:pt>
    <dgm:pt modelId="{29AAF305-7C9B-4B4A-8EFA-C88698DEDDCB}" type="sibTrans" cxnId="{DD816823-F4DB-4074-8527-6C961CCB6187}">
      <dgm:prSet/>
      <dgm:spPr/>
      <dgm:t>
        <a:bodyPr/>
        <a:lstStyle/>
        <a:p>
          <a:endParaRPr lang="en-US" sz="1200"/>
        </a:p>
      </dgm:t>
    </dgm:pt>
    <dgm:pt modelId="{CF92FEF9-08DC-45A2-899D-EE0C91EF8D0B}">
      <dgm:prSet custT="1"/>
      <dgm:spPr/>
      <dgm:t>
        <a:bodyPr/>
        <a:lstStyle/>
        <a:p>
          <a:r>
            <a:rPr lang="en-US" sz="1200" dirty="0"/>
            <a:t>emphasizes code </a:t>
          </a:r>
          <a:r>
            <a:rPr lang="en-US" sz="1200" dirty="0">
              <a:solidFill>
                <a:schemeClr val="tx1"/>
              </a:solidFill>
            </a:rPr>
            <a:t>readability</a:t>
          </a:r>
          <a:r>
            <a:rPr lang="en-US" sz="1200" dirty="0"/>
            <a:t> and a clean, elegant syntax.</a:t>
          </a:r>
        </a:p>
      </dgm:t>
    </dgm:pt>
    <dgm:pt modelId="{F82EED9E-CB0F-4FF5-A867-CB2DF0011242}" type="parTrans" cxnId="{C95D7605-93DD-45DD-87EF-2E56CDE752CA}">
      <dgm:prSet/>
      <dgm:spPr/>
      <dgm:t>
        <a:bodyPr/>
        <a:lstStyle/>
        <a:p>
          <a:endParaRPr lang="en-US" sz="1200"/>
        </a:p>
      </dgm:t>
    </dgm:pt>
    <dgm:pt modelId="{BFDEBD8B-B881-4303-B980-EA04D8FE2255}" type="sibTrans" cxnId="{C95D7605-93DD-45DD-87EF-2E56CDE752CA}">
      <dgm:prSet/>
      <dgm:spPr/>
      <dgm:t>
        <a:bodyPr/>
        <a:lstStyle/>
        <a:p>
          <a:endParaRPr lang="en-US" sz="1200"/>
        </a:p>
      </dgm:t>
    </dgm:pt>
    <dgm:pt modelId="{C0B26E3F-FDB0-4168-BE29-1EAAE6A5778A}">
      <dgm:prSet custT="1"/>
      <dgm:spPr/>
      <dgm:t>
        <a:bodyPr/>
        <a:lstStyle/>
        <a:p>
          <a:r>
            <a:rPr lang="en-US" sz="1200" dirty="0"/>
            <a:t>is an </a:t>
          </a:r>
          <a:r>
            <a:rPr lang="en-US" sz="1200" dirty="0">
              <a:solidFill>
                <a:schemeClr val="tx1"/>
              </a:solidFill>
            </a:rPr>
            <a:t>interpreted</a:t>
          </a:r>
          <a:r>
            <a:rPr lang="en-US" sz="1200" dirty="0"/>
            <a:t> language</a:t>
          </a:r>
        </a:p>
      </dgm:t>
    </dgm:pt>
    <dgm:pt modelId="{0C69A142-2899-4FC8-974B-67AAABAF047D}" type="parTrans" cxnId="{9D7B0E89-EDC5-492D-886B-40F8FA12579C}">
      <dgm:prSet/>
      <dgm:spPr/>
      <dgm:t>
        <a:bodyPr/>
        <a:lstStyle/>
        <a:p>
          <a:endParaRPr lang="en-US" sz="1200"/>
        </a:p>
      </dgm:t>
    </dgm:pt>
    <dgm:pt modelId="{B20CB33B-ADF2-4316-945D-777EB56F1E2D}" type="sibTrans" cxnId="{9D7B0E89-EDC5-492D-886B-40F8FA12579C}">
      <dgm:prSet/>
      <dgm:spPr/>
      <dgm:t>
        <a:bodyPr/>
        <a:lstStyle/>
        <a:p>
          <a:endParaRPr lang="en-US" sz="1200"/>
        </a:p>
      </dgm:t>
    </dgm:pt>
    <dgm:pt modelId="{59E8D7E2-05B5-4C61-8255-11A9AB257C84}">
      <dgm:prSet custT="1"/>
      <dgm:spPr/>
      <dgm:t>
        <a:bodyPr/>
        <a:lstStyle/>
        <a:p>
          <a:r>
            <a:rPr lang="en-US" sz="1200" dirty="0"/>
            <a:t>finds applications in </a:t>
          </a:r>
          <a:r>
            <a:rPr lang="en-US" sz="1200" dirty="0">
              <a:solidFill>
                <a:schemeClr val="tx1"/>
              </a:solidFill>
            </a:rPr>
            <a:t>various domains</a:t>
          </a:r>
          <a:r>
            <a:rPr lang="en-US" sz="1200" dirty="0"/>
            <a:t>, such as web development, data analysis, artificial intelligence, scientific computing, automation, and more.</a:t>
          </a:r>
        </a:p>
      </dgm:t>
    </dgm:pt>
    <dgm:pt modelId="{642012E5-ADCA-4C0D-B181-3B2167ED5F6D}" type="parTrans" cxnId="{C0AC15BE-C56C-4C53-925D-35781B5B4275}">
      <dgm:prSet/>
      <dgm:spPr/>
      <dgm:t>
        <a:bodyPr/>
        <a:lstStyle/>
        <a:p>
          <a:endParaRPr lang="en-US" sz="1200"/>
        </a:p>
      </dgm:t>
    </dgm:pt>
    <dgm:pt modelId="{529135DD-8BBB-4C4A-85B6-75AD0AA417BF}" type="sibTrans" cxnId="{C0AC15BE-C56C-4C53-925D-35781B5B4275}">
      <dgm:prSet/>
      <dgm:spPr/>
      <dgm:t>
        <a:bodyPr/>
        <a:lstStyle/>
        <a:p>
          <a:endParaRPr lang="en-US" sz="1200"/>
        </a:p>
      </dgm:t>
    </dgm:pt>
    <dgm:pt modelId="{145AB3B5-3EEB-4DFE-82E4-AEA7561CDF3E}" type="pres">
      <dgm:prSet presAssocID="{46DB43BD-CFD1-4AB2-8238-93A0988E83DE}" presName="Name0" presStyleCnt="0">
        <dgm:presLayoutVars>
          <dgm:dir/>
          <dgm:animLvl val="lvl"/>
          <dgm:resizeHandles val="exact"/>
        </dgm:presLayoutVars>
      </dgm:prSet>
      <dgm:spPr/>
    </dgm:pt>
    <dgm:pt modelId="{98902031-B3C9-45C9-8541-C8EC1F505BE1}" type="pres">
      <dgm:prSet presAssocID="{FBF7F04A-5091-41F7-8628-0AFFC614B4D0}" presName="linNode" presStyleCnt="0"/>
      <dgm:spPr/>
    </dgm:pt>
    <dgm:pt modelId="{4352366D-FA48-4FED-9600-2ADC0AB9E001}" type="pres">
      <dgm:prSet presAssocID="{FBF7F04A-5091-41F7-8628-0AFFC614B4D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AB92703-FD07-4B02-BF52-50A92A74B322}" type="pres">
      <dgm:prSet presAssocID="{F7C6574A-727A-4ED0-BDCA-5662D533243D}" presName="sp" presStyleCnt="0"/>
      <dgm:spPr/>
    </dgm:pt>
    <dgm:pt modelId="{E3282EBA-123B-45B6-AB14-040AD8960E6D}" type="pres">
      <dgm:prSet presAssocID="{8D6B8E21-B14E-4947-9754-517D05F18134}" presName="linNode" presStyleCnt="0"/>
      <dgm:spPr/>
    </dgm:pt>
    <dgm:pt modelId="{3C944FEE-0CD6-441D-81BF-9479665BA2E3}" type="pres">
      <dgm:prSet presAssocID="{8D6B8E21-B14E-4947-9754-517D05F1813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AEED393-0013-4D90-B53F-85AEDF28D340}" type="pres">
      <dgm:prSet presAssocID="{AE0838A3-8580-47B8-88ED-00A915088823}" presName="sp" presStyleCnt="0"/>
      <dgm:spPr/>
    </dgm:pt>
    <dgm:pt modelId="{69B8D6CB-32F6-4D6F-AF40-9AE2408ADA71}" type="pres">
      <dgm:prSet presAssocID="{F5CCD0EC-3813-48B7-9AE5-20E657F7E293}" presName="linNode" presStyleCnt="0"/>
      <dgm:spPr/>
    </dgm:pt>
    <dgm:pt modelId="{817A3191-ED15-488C-8A85-7EC7F52E6A23}" type="pres">
      <dgm:prSet presAssocID="{F5CCD0EC-3813-48B7-9AE5-20E657F7E29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2DFCFEB-FEC3-467F-AD4D-A72B9118DAED}" type="pres">
      <dgm:prSet presAssocID="{29AAF305-7C9B-4B4A-8EFA-C88698DEDDCB}" presName="sp" presStyleCnt="0"/>
      <dgm:spPr/>
    </dgm:pt>
    <dgm:pt modelId="{D59CC20B-1626-4681-8777-F9A555F5F168}" type="pres">
      <dgm:prSet presAssocID="{CF92FEF9-08DC-45A2-899D-EE0C91EF8D0B}" presName="linNode" presStyleCnt="0"/>
      <dgm:spPr/>
    </dgm:pt>
    <dgm:pt modelId="{2DD9BC1E-4D13-47D8-890E-16B10F86C4FF}" type="pres">
      <dgm:prSet presAssocID="{CF92FEF9-08DC-45A2-899D-EE0C91EF8D0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C7C7C9B-61ED-42B9-837B-C1201155B7A1}" type="pres">
      <dgm:prSet presAssocID="{BFDEBD8B-B881-4303-B980-EA04D8FE2255}" presName="sp" presStyleCnt="0"/>
      <dgm:spPr/>
    </dgm:pt>
    <dgm:pt modelId="{E6E8F5FF-CB1A-4741-8663-5070B4287D73}" type="pres">
      <dgm:prSet presAssocID="{C0B26E3F-FDB0-4168-BE29-1EAAE6A5778A}" presName="linNode" presStyleCnt="0"/>
      <dgm:spPr/>
    </dgm:pt>
    <dgm:pt modelId="{40C2521A-32B5-4C70-959C-CDA6BBF18652}" type="pres">
      <dgm:prSet presAssocID="{C0B26E3F-FDB0-4168-BE29-1EAAE6A5778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C8CB64D-F470-4FC8-BA3D-832A144219BE}" type="pres">
      <dgm:prSet presAssocID="{B20CB33B-ADF2-4316-945D-777EB56F1E2D}" presName="sp" presStyleCnt="0"/>
      <dgm:spPr/>
    </dgm:pt>
    <dgm:pt modelId="{F33E7462-C035-44CF-A679-8BDEA4BE342D}" type="pres">
      <dgm:prSet presAssocID="{59E8D7E2-05B5-4C61-8255-11A9AB257C84}" presName="linNode" presStyleCnt="0"/>
      <dgm:spPr/>
    </dgm:pt>
    <dgm:pt modelId="{F72294D4-5C4F-408A-9A6C-55389A70A373}" type="pres">
      <dgm:prSet presAssocID="{59E8D7E2-05B5-4C61-8255-11A9AB257C8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C95D7605-93DD-45DD-87EF-2E56CDE752CA}" srcId="{46DB43BD-CFD1-4AB2-8238-93A0988E83DE}" destId="{CF92FEF9-08DC-45A2-899D-EE0C91EF8D0B}" srcOrd="3" destOrd="0" parTransId="{F82EED9E-CB0F-4FF5-A867-CB2DF0011242}" sibTransId="{BFDEBD8B-B881-4303-B980-EA04D8FE2255}"/>
    <dgm:cxn modelId="{FBDC441E-9AA4-459B-8808-9B73146F4A82}" type="presOf" srcId="{FBF7F04A-5091-41F7-8628-0AFFC614B4D0}" destId="{4352366D-FA48-4FED-9600-2ADC0AB9E001}" srcOrd="0" destOrd="0" presId="urn:microsoft.com/office/officeart/2005/8/layout/vList5"/>
    <dgm:cxn modelId="{DD816823-F4DB-4074-8527-6C961CCB6187}" srcId="{46DB43BD-CFD1-4AB2-8238-93A0988E83DE}" destId="{F5CCD0EC-3813-48B7-9AE5-20E657F7E293}" srcOrd="2" destOrd="0" parTransId="{2950594D-8217-43C4-B64F-02171F950AA6}" sibTransId="{29AAF305-7C9B-4B4A-8EFA-C88698DEDDCB}"/>
    <dgm:cxn modelId="{E3B8FB25-8D61-4582-8CD3-889F1025EFAD}" type="presOf" srcId="{C0B26E3F-FDB0-4168-BE29-1EAAE6A5778A}" destId="{40C2521A-32B5-4C70-959C-CDA6BBF18652}" srcOrd="0" destOrd="0" presId="urn:microsoft.com/office/officeart/2005/8/layout/vList5"/>
    <dgm:cxn modelId="{AB60EE4F-9D94-492A-84AC-D30658844133}" type="presOf" srcId="{46DB43BD-CFD1-4AB2-8238-93A0988E83DE}" destId="{145AB3B5-3EEB-4DFE-82E4-AEA7561CDF3E}" srcOrd="0" destOrd="0" presId="urn:microsoft.com/office/officeart/2005/8/layout/vList5"/>
    <dgm:cxn modelId="{9D7B0E89-EDC5-492D-886B-40F8FA12579C}" srcId="{46DB43BD-CFD1-4AB2-8238-93A0988E83DE}" destId="{C0B26E3F-FDB0-4168-BE29-1EAAE6A5778A}" srcOrd="4" destOrd="0" parTransId="{0C69A142-2899-4FC8-974B-67AAABAF047D}" sibTransId="{B20CB33B-ADF2-4316-945D-777EB56F1E2D}"/>
    <dgm:cxn modelId="{A6D410B1-30C3-4A87-B6A1-13B2790E6DE9}" type="presOf" srcId="{8D6B8E21-B14E-4947-9754-517D05F18134}" destId="{3C944FEE-0CD6-441D-81BF-9479665BA2E3}" srcOrd="0" destOrd="0" presId="urn:microsoft.com/office/officeart/2005/8/layout/vList5"/>
    <dgm:cxn modelId="{18DA98B6-1A68-4334-AE4B-7624F53214E9}" type="presOf" srcId="{F5CCD0EC-3813-48B7-9AE5-20E657F7E293}" destId="{817A3191-ED15-488C-8A85-7EC7F52E6A23}" srcOrd="0" destOrd="0" presId="urn:microsoft.com/office/officeart/2005/8/layout/vList5"/>
    <dgm:cxn modelId="{C0AC15BE-C56C-4C53-925D-35781B5B4275}" srcId="{46DB43BD-CFD1-4AB2-8238-93A0988E83DE}" destId="{59E8D7E2-05B5-4C61-8255-11A9AB257C84}" srcOrd="5" destOrd="0" parTransId="{642012E5-ADCA-4C0D-B181-3B2167ED5F6D}" sibTransId="{529135DD-8BBB-4C4A-85B6-75AD0AA417BF}"/>
    <dgm:cxn modelId="{4206F5C4-7514-479E-8CF9-D3E12ED1FF63}" type="presOf" srcId="{CF92FEF9-08DC-45A2-899D-EE0C91EF8D0B}" destId="{2DD9BC1E-4D13-47D8-890E-16B10F86C4FF}" srcOrd="0" destOrd="0" presId="urn:microsoft.com/office/officeart/2005/8/layout/vList5"/>
    <dgm:cxn modelId="{AF9FA4E4-4E5E-4D0C-BCC0-31756FEB46BF}" type="presOf" srcId="{59E8D7E2-05B5-4C61-8255-11A9AB257C84}" destId="{F72294D4-5C4F-408A-9A6C-55389A70A373}" srcOrd="0" destOrd="0" presId="urn:microsoft.com/office/officeart/2005/8/layout/vList5"/>
    <dgm:cxn modelId="{27974DEB-5CFC-4F23-8731-49DCDB26CAC1}" srcId="{46DB43BD-CFD1-4AB2-8238-93A0988E83DE}" destId="{FBF7F04A-5091-41F7-8628-0AFFC614B4D0}" srcOrd="0" destOrd="0" parTransId="{2880B6E2-7907-426C-8EF4-0C1208FC95B1}" sibTransId="{F7C6574A-727A-4ED0-BDCA-5662D533243D}"/>
    <dgm:cxn modelId="{A4013AF3-0CDB-4346-B640-788D4949DB54}" srcId="{46DB43BD-CFD1-4AB2-8238-93A0988E83DE}" destId="{8D6B8E21-B14E-4947-9754-517D05F18134}" srcOrd="1" destOrd="0" parTransId="{48615667-975B-4A62-BD8D-81753B9BD614}" sibTransId="{AE0838A3-8580-47B8-88ED-00A915088823}"/>
    <dgm:cxn modelId="{0171950B-CE66-41FA-A30E-7F6706D63202}" type="presParOf" srcId="{145AB3B5-3EEB-4DFE-82E4-AEA7561CDF3E}" destId="{98902031-B3C9-45C9-8541-C8EC1F505BE1}" srcOrd="0" destOrd="0" presId="urn:microsoft.com/office/officeart/2005/8/layout/vList5"/>
    <dgm:cxn modelId="{E2CE6E5C-2B53-4C49-AB2D-15C2D122E169}" type="presParOf" srcId="{98902031-B3C9-45C9-8541-C8EC1F505BE1}" destId="{4352366D-FA48-4FED-9600-2ADC0AB9E001}" srcOrd="0" destOrd="0" presId="urn:microsoft.com/office/officeart/2005/8/layout/vList5"/>
    <dgm:cxn modelId="{D284989B-B70A-4D0D-8B68-072195A35E10}" type="presParOf" srcId="{145AB3B5-3EEB-4DFE-82E4-AEA7561CDF3E}" destId="{0AB92703-FD07-4B02-BF52-50A92A74B322}" srcOrd="1" destOrd="0" presId="urn:microsoft.com/office/officeart/2005/8/layout/vList5"/>
    <dgm:cxn modelId="{C4BABBF1-8B4C-41F0-8D05-9813F6675E3D}" type="presParOf" srcId="{145AB3B5-3EEB-4DFE-82E4-AEA7561CDF3E}" destId="{E3282EBA-123B-45B6-AB14-040AD8960E6D}" srcOrd="2" destOrd="0" presId="urn:microsoft.com/office/officeart/2005/8/layout/vList5"/>
    <dgm:cxn modelId="{FB9E5E7D-B895-4250-A2FA-1D70ED3A3D0B}" type="presParOf" srcId="{E3282EBA-123B-45B6-AB14-040AD8960E6D}" destId="{3C944FEE-0CD6-441D-81BF-9479665BA2E3}" srcOrd="0" destOrd="0" presId="urn:microsoft.com/office/officeart/2005/8/layout/vList5"/>
    <dgm:cxn modelId="{C7EC1372-479E-4573-9CFD-8CEBCEA5C241}" type="presParOf" srcId="{145AB3B5-3EEB-4DFE-82E4-AEA7561CDF3E}" destId="{AAEED393-0013-4D90-B53F-85AEDF28D340}" srcOrd="3" destOrd="0" presId="urn:microsoft.com/office/officeart/2005/8/layout/vList5"/>
    <dgm:cxn modelId="{FE0FF175-EE44-4FF3-8833-ACC488A5EBB6}" type="presParOf" srcId="{145AB3B5-3EEB-4DFE-82E4-AEA7561CDF3E}" destId="{69B8D6CB-32F6-4D6F-AF40-9AE2408ADA71}" srcOrd="4" destOrd="0" presId="urn:microsoft.com/office/officeart/2005/8/layout/vList5"/>
    <dgm:cxn modelId="{CD1C92C1-BFB7-4B70-9F7B-0A3FD6305908}" type="presParOf" srcId="{69B8D6CB-32F6-4D6F-AF40-9AE2408ADA71}" destId="{817A3191-ED15-488C-8A85-7EC7F52E6A23}" srcOrd="0" destOrd="0" presId="urn:microsoft.com/office/officeart/2005/8/layout/vList5"/>
    <dgm:cxn modelId="{1536E43F-4577-429B-A936-B6DDDF78D877}" type="presParOf" srcId="{145AB3B5-3EEB-4DFE-82E4-AEA7561CDF3E}" destId="{82DFCFEB-FEC3-467F-AD4D-A72B9118DAED}" srcOrd="5" destOrd="0" presId="urn:microsoft.com/office/officeart/2005/8/layout/vList5"/>
    <dgm:cxn modelId="{5AFF391F-AD0E-4268-A10C-B9C72FC9D7E9}" type="presParOf" srcId="{145AB3B5-3EEB-4DFE-82E4-AEA7561CDF3E}" destId="{D59CC20B-1626-4681-8777-F9A555F5F168}" srcOrd="6" destOrd="0" presId="urn:microsoft.com/office/officeart/2005/8/layout/vList5"/>
    <dgm:cxn modelId="{2E263710-A39C-414F-B252-18A67FCD80E6}" type="presParOf" srcId="{D59CC20B-1626-4681-8777-F9A555F5F168}" destId="{2DD9BC1E-4D13-47D8-890E-16B10F86C4FF}" srcOrd="0" destOrd="0" presId="urn:microsoft.com/office/officeart/2005/8/layout/vList5"/>
    <dgm:cxn modelId="{ECE9500F-B246-4CA8-B34C-7CAF5283D45F}" type="presParOf" srcId="{145AB3B5-3EEB-4DFE-82E4-AEA7561CDF3E}" destId="{4C7C7C9B-61ED-42B9-837B-C1201155B7A1}" srcOrd="7" destOrd="0" presId="urn:microsoft.com/office/officeart/2005/8/layout/vList5"/>
    <dgm:cxn modelId="{3255F668-4DAE-4EF7-804C-6B5151C57303}" type="presParOf" srcId="{145AB3B5-3EEB-4DFE-82E4-AEA7561CDF3E}" destId="{E6E8F5FF-CB1A-4741-8663-5070B4287D73}" srcOrd="8" destOrd="0" presId="urn:microsoft.com/office/officeart/2005/8/layout/vList5"/>
    <dgm:cxn modelId="{B4EAAF1C-ADC3-4793-92FD-4874227ED7EC}" type="presParOf" srcId="{E6E8F5FF-CB1A-4741-8663-5070B4287D73}" destId="{40C2521A-32B5-4C70-959C-CDA6BBF18652}" srcOrd="0" destOrd="0" presId="urn:microsoft.com/office/officeart/2005/8/layout/vList5"/>
    <dgm:cxn modelId="{315DFF00-1259-4B26-9743-BA6C7098F50F}" type="presParOf" srcId="{145AB3B5-3EEB-4DFE-82E4-AEA7561CDF3E}" destId="{2C8CB64D-F470-4FC8-BA3D-832A144219BE}" srcOrd="9" destOrd="0" presId="urn:microsoft.com/office/officeart/2005/8/layout/vList5"/>
    <dgm:cxn modelId="{E0070522-97BE-4CEC-8CC8-68FFA975960B}" type="presParOf" srcId="{145AB3B5-3EEB-4DFE-82E4-AEA7561CDF3E}" destId="{F33E7462-C035-44CF-A679-8BDEA4BE342D}" srcOrd="10" destOrd="0" presId="urn:microsoft.com/office/officeart/2005/8/layout/vList5"/>
    <dgm:cxn modelId="{BC299A9C-054E-4285-9953-F299A8D4ABFC}" type="presParOf" srcId="{F33E7462-C035-44CF-A679-8BDEA4BE342D}" destId="{F72294D4-5C4F-408A-9A6C-55389A70A373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2BCCC-1CF5-437F-B624-570414D35613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A6AF49D-04CA-49D4-B414-DE9748694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</a:t>
          </a:r>
          <a:r>
            <a:rPr lang="en-US" b="1" dirty="0">
              <a:solidFill>
                <a:schemeClr val="tx1"/>
              </a:solidFill>
            </a:rPr>
            <a:t>user-friendl</a:t>
          </a:r>
          <a:r>
            <a:rPr lang="en-US" dirty="0"/>
            <a:t>y and easier to understand.</a:t>
          </a:r>
        </a:p>
      </dgm:t>
    </dgm:pt>
    <dgm:pt modelId="{55FCB258-2B25-451D-AE04-484915182203}" type="parTrans" cxnId="{A02CA534-2E15-4398-B4BB-D360613571B8}">
      <dgm:prSet/>
      <dgm:spPr/>
      <dgm:t>
        <a:bodyPr/>
        <a:lstStyle/>
        <a:p>
          <a:endParaRPr lang="en-US"/>
        </a:p>
      </dgm:t>
    </dgm:pt>
    <dgm:pt modelId="{4125792D-5780-499A-B6C2-D5A0313106DA}" type="sibTrans" cxnId="{A02CA534-2E15-4398-B4BB-D360613571B8}">
      <dgm:prSet/>
      <dgm:spPr/>
      <dgm:t>
        <a:bodyPr/>
        <a:lstStyle/>
        <a:p>
          <a:endParaRPr lang="en-US"/>
        </a:p>
      </dgm:t>
    </dgm:pt>
    <dgm:pt modelId="{8F5AC388-EDE8-4D29-AFB8-D08B9D1C54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closer to </a:t>
          </a:r>
          <a:r>
            <a:rPr lang="en-US" u="sng" dirty="0"/>
            <a:t>human language</a:t>
          </a:r>
        </a:p>
      </dgm:t>
    </dgm:pt>
    <dgm:pt modelId="{D3DF7E92-4E2B-4339-8779-03D7B9DEF39C}" type="parTrans" cxnId="{2CCF3A25-DBE3-4D23-98A3-10E7BCB69916}">
      <dgm:prSet/>
      <dgm:spPr/>
      <dgm:t>
        <a:bodyPr/>
        <a:lstStyle/>
        <a:p>
          <a:endParaRPr lang="en-US"/>
        </a:p>
      </dgm:t>
    </dgm:pt>
    <dgm:pt modelId="{44AB18ED-0C70-4C49-BF59-5AF47160B209}" type="sibTrans" cxnId="{2CCF3A25-DBE3-4D23-98A3-10E7BCB69916}">
      <dgm:prSet/>
      <dgm:spPr/>
      <dgm:t>
        <a:bodyPr/>
        <a:lstStyle/>
        <a:p>
          <a:endParaRPr lang="en-US"/>
        </a:p>
      </dgm:t>
    </dgm:pt>
    <dgm:pt modelId="{92E07579-D9A4-4775-89E6-7A24768446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more </a:t>
          </a:r>
          <a:r>
            <a:rPr lang="en-US" u="sng" dirty="0"/>
            <a:t>quickly</a:t>
          </a:r>
          <a:r>
            <a:rPr lang="en-US" dirty="0"/>
            <a:t> and efficiently.</a:t>
          </a:r>
        </a:p>
      </dgm:t>
    </dgm:pt>
    <dgm:pt modelId="{80A6D0E3-CEFB-440F-965D-804FAA9B086D}" type="parTrans" cxnId="{F8979C40-8DF9-4917-A2EF-D02A71FE5E93}">
      <dgm:prSet/>
      <dgm:spPr/>
      <dgm:t>
        <a:bodyPr/>
        <a:lstStyle/>
        <a:p>
          <a:endParaRPr lang="en-US"/>
        </a:p>
      </dgm:t>
    </dgm:pt>
    <dgm:pt modelId="{0C616FC8-BF1E-4255-855C-580AD9B23011}" type="sibTrans" cxnId="{F8979C40-8DF9-4917-A2EF-D02A71FE5E93}">
      <dgm:prSet/>
      <dgm:spPr/>
      <dgm:t>
        <a:bodyPr/>
        <a:lstStyle/>
        <a:p>
          <a:endParaRPr lang="en-US"/>
        </a:p>
      </dgm:t>
    </dgm:pt>
    <dgm:pt modelId="{C3E4963D-8CF9-46C1-B561-BE147CC3A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abstract</a:t>
          </a:r>
          <a:r>
            <a:rPr lang="en-US" dirty="0"/>
            <a:t> away complex low-level details</a:t>
          </a:r>
        </a:p>
      </dgm:t>
    </dgm:pt>
    <dgm:pt modelId="{F69BA432-D261-4A26-A20D-9C3ABC9E48B5}" type="parTrans" cxnId="{6115BFF9-4758-4A80-9DE3-8D1F5C52BD24}">
      <dgm:prSet/>
      <dgm:spPr/>
      <dgm:t>
        <a:bodyPr/>
        <a:lstStyle/>
        <a:p>
          <a:endParaRPr lang="en-US"/>
        </a:p>
      </dgm:t>
    </dgm:pt>
    <dgm:pt modelId="{CB5CB7A0-0998-4378-8053-07EA670D23D6}" type="sibTrans" cxnId="{6115BFF9-4758-4A80-9DE3-8D1F5C52BD24}">
      <dgm:prSet/>
      <dgm:spPr/>
      <dgm:t>
        <a:bodyPr/>
        <a:lstStyle/>
        <a:p>
          <a:endParaRPr lang="en-US"/>
        </a:p>
      </dgm:t>
    </dgm:pt>
    <dgm:pt modelId="{C6A860AC-2712-42EE-A585-BAF3E031A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widely used for building websites, apps,</a:t>
          </a:r>
        </a:p>
      </dgm:t>
    </dgm:pt>
    <dgm:pt modelId="{DB555793-5184-4A4B-AE65-DA71B907E4E5}" type="parTrans" cxnId="{F067DA7F-3822-418E-B2AE-DE3138801F1E}">
      <dgm:prSet/>
      <dgm:spPr/>
      <dgm:t>
        <a:bodyPr/>
        <a:lstStyle/>
        <a:p>
          <a:endParaRPr lang="en-US"/>
        </a:p>
      </dgm:t>
    </dgm:pt>
    <dgm:pt modelId="{A1B9A420-DDEF-41B1-82E6-66116C910AF1}" type="sibTrans" cxnId="{F067DA7F-3822-418E-B2AE-DE3138801F1E}">
      <dgm:prSet/>
      <dgm:spPr/>
      <dgm:t>
        <a:bodyPr/>
        <a:lstStyle/>
        <a:p>
          <a:endParaRPr lang="en-US"/>
        </a:p>
      </dgm:t>
    </dgm:pt>
    <dgm:pt modelId="{AD114E21-05BD-4F0D-A14C-533C2C649FB2}" type="pres">
      <dgm:prSet presAssocID="{D492BCCC-1CF5-437F-B624-570414D35613}" presName="root" presStyleCnt="0">
        <dgm:presLayoutVars>
          <dgm:dir/>
          <dgm:resizeHandles val="exact"/>
        </dgm:presLayoutVars>
      </dgm:prSet>
      <dgm:spPr/>
    </dgm:pt>
    <dgm:pt modelId="{6CC60A51-12B5-4CD3-AF48-0B7921570BE9}" type="pres">
      <dgm:prSet presAssocID="{DA6AF49D-04CA-49D4-B414-DE9748694F51}" presName="compNode" presStyleCnt="0"/>
      <dgm:spPr/>
    </dgm:pt>
    <dgm:pt modelId="{D9CD949D-20C7-4B4C-8B36-7C0543C5D97C}" type="pres">
      <dgm:prSet presAssocID="{DA6AF49D-04CA-49D4-B414-DE9748694F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BA46419-7C6C-4E3B-AED3-C48E476FC40D}" type="pres">
      <dgm:prSet presAssocID="{DA6AF49D-04CA-49D4-B414-DE9748694F51}" presName="spaceRect" presStyleCnt="0"/>
      <dgm:spPr/>
    </dgm:pt>
    <dgm:pt modelId="{9DD4C0C2-B1FB-4D75-83EB-F08A1C323A93}" type="pres">
      <dgm:prSet presAssocID="{DA6AF49D-04CA-49D4-B414-DE9748694F51}" presName="textRect" presStyleLbl="revTx" presStyleIdx="0" presStyleCnt="5">
        <dgm:presLayoutVars>
          <dgm:chMax val="1"/>
          <dgm:chPref val="1"/>
        </dgm:presLayoutVars>
      </dgm:prSet>
      <dgm:spPr/>
    </dgm:pt>
    <dgm:pt modelId="{7B31E951-3684-4413-98A0-1C2B39FAAA85}" type="pres">
      <dgm:prSet presAssocID="{4125792D-5780-499A-B6C2-D5A0313106DA}" presName="sibTrans" presStyleCnt="0"/>
      <dgm:spPr/>
    </dgm:pt>
    <dgm:pt modelId="{F111F507-A3FD-484E-8D81-7B976FB3FED0}" type="pres">
      <dgm:prSet presAssocID="{8F5AC388-EDE8-4D29-AFB8-D08B9D1C5475}" presName="compNode" presStyleCnt="0"/>
      <dgm:spPr/>
    </dgm:pt>
    <dgm:pt modelId="{053E4E36-F205-4EC6-A34A-C141C32C9BB2}" type="pres">
      <dgm:prSet presAssocID="{8F5AC388-EDE8-4D29-AFB8-D08B9D1C54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E63218F-0B68-45E5-A673-F880A7A2AFB7}" type="pres">
      <dgm:prSet presAssocID="{8F5AC388-EDE8-4D29-AFB8-D08B9D1C5475}" presName="spaceRect" presStyleCnt="0"/>
      <dgm:spPr/>
    </dgm:pt>
    <dgm:pt modelId="{6880E055-3459-4019-B50F-4942F7763886}" type="pres">
      <dgm:prSet presAssocID="{8F5AC388-EDE8-4D29-AFB8-D08B9D1C5475}" presName="textRect" presStyleLbl="revTx" presStyleIdx="1" presStyleCnt="5">
        <dgm:presLayoutVars>
          <dgm:chMax val="1"/>
          <dgm:chPref val="1"/>
        </dgm:presLayoutVars>
      </dgm:prSet>
      <dgm:spPr/>
    </dgm:pt>
    <dgm:pt modelId="{ADA86BE9-D136-4BE1-ACDA-6068C5AF921E}" type="pres">
      <dgm:prSet presAssocID="{44AB18ED-0C70-4C49-BF59-5AF47160B209}" presName="sibTrans" presStyleCnt="0"/>
      <dgm:spPr/>
    </dgm:pt>
    <dgm:pt modelId="{0238EA21-F576-4C15-86F7-708FF5C499C8}" type="pres">
      <dgm:prSet presAssocID="{92E07579-D9A4-4775-89E6-7A24768446F9}" presName="compNode" presStyleCnt="0"/>
      <dgm:spPr/>
    </dgm:pt>
    <dgm:pt modelId="{1A7587DB-116E-49FE-9D6A-370EAA0DD952}" type="pres">
      <dgm:prSet presAssocID="{92E07579-D9A4-4775-89E6-7A24768446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23222258-D786-487F-8568-76FACBBCFFDF}" type="pres">
      <dgm:prSet presAssocID="{92E07579-D9A4-4775-89E6-7A24768446F9}" presName="spaceRect" presStyleCnt="0"/>
      <dgm:spPr/>
    </dgm:pt>
    <dgm:pt modelId="{55645E93-7299-4880-BC8B-1B8534A1E5AA}" type="pres">
      <dgm:prSet presAssocID="{92E07579-D9A4-4775-89E6-7A24768446F9}" presName="textRect" presStyleLbl="revTx" presStyleIdx="2" presStyleCnt="5">
        <dgm:presLayoutVars>
          <dgm:chMax val="1"/>
          <dgm:chPref val="1"/>
        </dgm:presLayoutVars>
      </dgm:prSet>
      <dgm:spPr/>
    </dgm:pt>
    <dgm:pt modelId="{F88988C9-07FB-427E-8521-70BFB02AD981}" type="pres">
      <dgm:prSet presAssocID="{0C616FC8-BF1E-4255-855C-580AD9B23011}" presName="sibTrans" presStyleCnt="0"/>
      <dgm:spPr/>
    </dgm:pt>
    <dgm:pt modelId="{7C9AF62D-E7A1-4836-80F3-037BFEAC9731}" type="pres">
      <dgm:prSet presAssocID="{C3E4963D-8CF9-46C1-B561-BE147CC3AF23}" presName="compNode" presStyleCnt="0"/>
      <dgm:spPr/>
    </dgm:pt>
    <dgm:pt modelId="{D6D40FBC-C309-4388-8F0A-0BBA2C3357C9}" type="pres">
      <dgm:prSet presAssocID="{C3E4963D-8CF9-46C1-B561-BE147CC3AF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D16577-DA4C-4410-BF87-7B0FAFD3D12D}" type="pres">
      <dgm:prSet presAssocID="{C3E4963D-8CF9-46C1-B561-BE147CC3AF23}" presName="spaceRect" presStyleCnt="0"/>
      <dgm:spPr/>
    </dgm:pt>
    <dgm:pt modelId="{B136EE69-07D8-4AAE-9063-E287C0ACAF32}" type="pres">
      <dgm:prSet presAssocID="{C3E4963D-8CF9-46C1-B561-BE147CC3AF23}" presName="textRect" presStyleLbl="revTx" presStyleIdx="3" presStyleCnt="5">
        <dgm:presLayoutVars>
          <dgm:chMax val="1"/>
          <dgm:chPref val="1"/>
        </dgm:presLayoutVars>
      </dgm:prSet>
      <dgm:spPr/>
    </dgm:pt>
    <dgm:pt modelId="{BB9CE7F0-5F9F-4F7B-8259-EFD518ECACBF}" type="pres">
      <dgm:prSet presAssocID="{CB5CB7A0-0998-4378-8053-07EA670D23D6}" presName="sibTrans" presStyleCnt="0"/>
      <dgm:spPr/>
    </dgm:pt>
    <dgm:pt modelId="{52A9D71F-A406-446E-8C54-DB3F48634E9D}" type="pres">
      <dgm:prSet presAssocID="{C6A860AC-2712-42EE-A585-BAF3E031A95D}" presName="compNode" presStyleCnt="0"/>
      <dgm:spPr/>
    </dgm:pt>
    <dgm:pt modelId="{5D919AC4-53A9-4E0E-8C42-E6DDCCBE1309}" type="pres">
      <dgm:prSet presAssocID="{C6A860AC-2712-42EE-A585-BAF3E031A9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A47F570A-5AB7-4F61-9472-5278DC4511A0}" type="pres">
      <dgm:prSet presAssocID="{C6A860AC-2712-42EE-A585-BAF3E031A95D}" presName="spaceRect" presStyleCnt="0"/>
      <dgm:spPr/>
    </dgm:pt>
    <dgm:pt modelId="{E6DA4422-AB49-4615-BE11-BD1927EAE745}" type="pres">
      <dgm:prSet presAssocID="{C6A860AC-2712-42EE-A585-BAF3E031A9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CF3A25-DBE3-4D23-98A3-10E7BCB69916}" srcId="{D492BCCC-1CF5-437F-B624-570414D35613}" destId="{8F5AC388-EDE8-4D29-AFB8-D08B9D1C5475}" srcOrd="1" destOrd="0" parTransId="{D3DF7E92-4E2B-4339-8779-03D7B9DEF39C}" sibTransId="{44AB18ED-0C70-4C49-BF59-5AF47160B209}"/>
    <dgm:cxn modelId="{A02CA534-2E15-4398-B4BB-D360613571B8}" srcId="{D492BCCC-1CF5-437F-B624-570414D35613}" destId="{DA6AF49D-04CA-49D4-B414-DE9748694F51}" srcOrd="0" destOrd="0" parTransId="{55FCB258-2B25-451D-AE04-484915182203}" sibTransId="{4125792D-5780-499A-B6C2-D5A0313106DA}"/>
    <dgm:cxn modelId="{F8979C40-8DF9-4917-A2EF-D02A71FE5E93}" srcId="{D492BCCC-1CF5-437F-B624-570414D35613}" destId="{92E07579-D9A4-4775-89E6-7A24768446F9}" srcOrd="2" destOrd="0" parTransId="{80A6D0E3-CEFB-440F-965D-804FAA9B086D}" sibTransId="{0C616FC8-BF1E-4255-855C-580AD9B23011}"/>
    <dgm:cxn modelId="{001C5271-CFD1-48A7-81DF-D3AAF20D4A35}" type="presOf" srcId="{D492BCCC-1CF5-437F-B624-570414D35613}" destId="{AD114E21-05BD-4F0D-A14C-533C2C649FB2}" srcOrd="0" destOrd="0" presId="urn:microsoft.com/office/officeart/2018/2/layout/IconLabelList"/>
    <dgm:cxn modelId="{CBCE347A-A77C-4F02-8DA0-61E057383269}" type="presOf" srcId="{C3E4963D-8CF9-46C1-B561-BE147CC3AF23}" destId="{B136EE69-07D8-4AAE-9063-E287C0ACAF32}" srcOrd="0" destOrd="0" presId="urn:microsoft.com/office/officeart/2018/2/layout/IconLabelList"/>
    <dgm:cxn modelId="{F067DA7F-3822-418E-B2AE-DE3138801F1E}" srcId="{D492BCCC-1CF5-437F-B624-570414D35613}" destId="{C6A860AC-2712-42EE-A585-BAF3E031A95D}" srcOrd="4" destOrd="0" parTransId="{DB555793-5184-4A4B-AE65-DA71B907E4E5}" sibTransId="{A1B9A420-DDEF-41B1-82E6-66116C910AF1}"/>
    <dgm:cxn modelId="{E5CDE57F-96FA-4D49-A3D0-D8BE3625A827}" type="presOf" srcId="{DA6AF49D-04CA-49D4-B414-DE9748694F51}" destId="{9DD4C0C2-B1FB-4D75-83EB-F08A1C323A93}" srcOrd="0" destOrd="0" presId="urn:microsoft.com/office/officeart/2018/2/layout/IconLabelList"/>
    <dgm:cxn modelId="{93847E90-35AF-4190-8275-C83833D7542B}" type="presOf" srcId="{92E07579-D9A4-4775-89E6-7A24768446F9}" destId="{55645E93-7299-4880-BC8B-1B8534A1E5AA}" srcOrd="0" destOrd="0" presId="urn:microsoft.com/office/officeart/2018/2/layout/IconLabelList"/>
    <dgm:cxn modelId="{F50EE9A5-7AE1-4B76-B03F-D9E76AEF9693}" type="presOf" srcId="{C6A860AC-2712-42EE-A585-BAF3E031A95D}" destId="{E6DA4422-AB49-4615-BE11-BD1927EAE745}" srcOrd="0" destOrd="0" presId="urn:microsoft.com/office/officeart/2018/2/layout/IconLabelList"/>
    <dgm:cxn modelId="{9BAFF5E5-8B30-431D-899F-6FD92F669FCD}" type="presOf" srcId="{8F5AC388-EDE8-4D29-AFB8-D08B9D1C5475}" destId="{6880E055-3459-4019-B50F-4942F7763886}" srcOrd="0" destOrd="0" presId="urn:microsoft.com/office/officeart/2018/2/layout/IconLabelList"/>
    <dgm:cxn modelId="{6115BFF9-4758-4A80-9DE3-8D1F5C52BD24}" srcId="{D492BCCC-1CF5-437F-B624-570414D35613}" destId="{C3E4963D-8CF9-46C1-B561-BE147CC3AF23}" srcOrd="3" destOrd="0" parTransId="{F69BA432-D261-4A26-A20D-9C3ABC9E48B5}" sibTransId="{CB5CB7A0-0998-4378-8053-07EA670D23D6}"/>
    <dgm:cxn modelId="{40523091-255F-4ADD-9802-8D28CE69D9BE}" type="presParOf" srcId="{AD114E21-05BD-4F0D-A14C-533C2C649FB2}" destId="{6CC60A51-12B5-4CD3-AF48-0B7921570BE9}" srcOrd="0" destOrd="0" presId="urn:microsoft.com/office/officeart/2018/2/layout/IconLabelList"/>
    <dgm:cxn modelId="{D74E476F-8090-42AD-AB02-77A6820E1F58}" type="presParOf" srcId="{6CC60A51-12B5-4CD3-AF48-0B7921570BE9}" destId="{D9CD949D-20C7-4B4C-8B36-7C0543C5D97C}" srcOrd="0" destOrd="0" presId="urn:microsoft.com/office/officeart/2018/2/layout/IconLabelList"/>
    <dgm:cxn modelId="{B863E5DD-7666-4F7A-8F57-C2CA880E4A86}" type="presParOf" srcId="{6CC60A51-12B5-4CD3-AF48-0B7921570BE9}" destId="{EBA46419-7C6C-4E3B-AED3-C48E476FC40D}" srcOrd="1" destOrd="0" presId="urn:microsoft.com/office/officeart/2018/2/layout/IconLabelList"/>
    <dgm:cxn modelId="{AB58B138-26B2-42CC-A5BD-9C34208711B8}" type="presParOf" srcId="{6CC60A51-12B5-4CD3-AF48-0B7921570BE9}" destId="{9DD4C0C2-B1FB-4D75-83EB-F08A1C323A93}" srcOrd="2" destOrd="0" presId="urn:microsoft.com/office/officeart/2018/2/layout/IconLabelList"/>
    <dgm:cxn modelId="{1719C3ED-7F3E-4509-ACD2-799C64431977}" type="presParOf" srcId="{AD114E21-05BD-4F0D-A14C-533C2C649FB2}" destId="{7B31E951-3684-4413-98A0-1C2B39FAAA85}" srcOrd="1" destOrd="0" presId="urn:microsoft.com/office/officeart/2018/2/layout/IconLabelList"/>
    <dgm:cxn modelId="{9C7662C6-BE86-4855-A545-E1A87E4AA789}" type="presParOf" srcId="{AD114E21-05BD-4F0D-A14C-533C2C649FB2}" destId="{F111F507-A3FD-484E-8D81-7B976FB3FED0}" srcOrd="2" destOrd="0" presId="urn:microsoft.com/office/officeart/2018/2/layout/IconLabelList"/>
    <dgm:cxn modelId="{0EA666E3-7797-4BB0-B30F-787A9E364417}" type="presParOf" srcId="{F111F507-A3FD-484E-8D81-7B976FB3FED0}" destId="{053E4E36-F205-4EC6-A34A-C141C32C9BB2}" srcOrd="0" destOrd="0" presId="urn:microsoft.com/office/officeart/2018/2/layout/IconLabelList"/>
    <dgm:cxn modelId="{7F4672B4-66C9-480C-9567-2A283BC32BF8}" type="presParOf" srcId="{F111F507-A3FD-484E-8D81-7B976FB3FED0}" destId="{5E63218F-0B68-45E5-A673-F880A7A2AFB7}" srcOrd="1" destOrd="0" presId="urn:microsoft.com/office/officeart/2018/2/layout/IconLabelList"/>
    <dgm:cxn modelId="{6B44BBB0-D29A-4330-8EE8-55491E054CED}" type="presParOf" srcId="{F111F507-A3FD-484E-8D81-7B976FB3FED0}" destId="{6880E055-3459-4019-B50F-4942F7763886}" srcOrd="2" destOrd="0" presId="urn:microsoft.com/office/officeart/2018/2/layout/IconLabelList"/>
    <dgm:cxn modelId="{191E8AC5-35C6-4272-829F-89D23D597689}" type="presParOf" srcId="{AD114E21-05BD-4F0D-A14C-533C2C649FB2}" destId="{ADA86BE9-D136-4BE1-ACDA-6068C5AF921E}" srcOrd="3" destOrd="0" presId="urn:microsoft.com/office/officeart/2018/2/layout/IconLabelList"/>
    <dgm:cxn modelId="{9909C01F-9313-4F5A-B0CA-D922280A0C12}" type="presParOf" srcId="{AD114E21-05BD-4F0D-A14C-533C2C649FB2}" destId="{0238EA21-F576-4C15-86F7-708FF5C499C8}" srcOrd="4" destOrd="0" presId="urn:microsoft.com/office/officeart/2018/2/layout/IconLabelList"/>
    <dgm:cxn modelId="{35C81287-7616-4C76-A128-B93846AB7692}" type="presParOf" srcId="{0238EA21-F576-4C15-86F7-708FF5C499C8}" destId="{1A7587DB-116E-49FE-9D6A-370EAA0DD952}" srcOrd="0" destOrd="0" presId="urn:microsoft.com/office/officeart/2018/2/layout/IconLabelList"/>
    <dgm:cxn modelId="{684CD014-7505-4E76-847C-28877F287E87}" type="presParOf" srcId="{0238EA21-F576-4C15-86F7-708FF5C499C8}" destId="{23222258-D786-487F-8568-76FACBBCFFDF}" srcOrd="1" destOrd="0" presId="urn:microsoft.com/office/officeart/2018/2/layout/IconLabelList"/>
    <dgm:cxn modelId="{2A9D07B8-A906-46BD-A834-00E99E26594A}" type="presParOf" srcId="{0238EA21-F576-4C15-86F7-708FF5C499C8}" destId="{55645E93-7299-4880-BC8B-1B8534A1E5AA}" srcOrd="2" destOrd="0" presId="urn:microsoft.com/office/officeart/2018/2/layout/IconLabelList"/>
    <dgm:cxn modelId="{DC3A43A6-6B46-4D43-94E9-89A8FD6A959B}" type="presParOf" srcId="{AD114E21-05BD-4F0D-A14C-533C2C649FB2}" destId="{F88988C9-07FB-427E-8521-70BFB02AD981}" srcOrd="5" destOrd="0" presId="urn:microsoft.com/office/officeart/2018/2/layout/IconLabelList"/>
    <dgm:cxn modelId="{4EAD0462-0971-43DA-A1E8-8CCC53008A39}" type="presParOf" srcId="{AD114E21-05BD-4F0D-A14C-533C2C649FB2}" destId="{7C9AF62D-E7A1-4836-80F3-037BFEAC9731}" srcOrd="6" destOrd="0" presId="urn:microsoft.com/office/officeart/2018/2/layout/IconLabelList"/>
    <dgm:cxn modelId="{9B50A1DE-F51A-42B7-8C68-806C52FF80B7}" type="presParOf" srcId="{7C9AF62D-E7A1-4836-80F3-037BFEAC9731}" destId="{D6D40FBC-C309-4388-8F0A-0BBA2C3357C9}" srcOrd="0" destOrd="0" presId="urn:microsoft.com/office/officeart/2018/2/layout/IconLabelList"/>
    <dgm:cxn modelId="{01CE314B-1369-48C4-9311-5CBFBB58EE94}" type="presParOf" srcId="{7C9AF62D-E7A1-4836-80F3-037BFEAC9731}" destId="{4DD16577-DA4C-4410-BF87-7B0FAFD3D12D}" srcOrd="1" destOrd="0" presId="urn:microsoft.com/office/officeart/2018/2/layout/IconLabelList"/>
    <dgm:cxn modelId="{545D271E-1F56-4CCD-AEA2-36020D75C3EE}" type="presParOf" srcId="{7C9AF62D-E7A1-4836-80F3-037BFEAC9731}" destId="{B136EE69-07D8-4AAE-9063-E287C0ACAF32}" srcOrd="2" destOrd="0" presId="urn:microsoft.com/office/officeart/2018/2/layout/IconLabelList"/>
    <dgm:cxn modelId="{489EAECB-70AF-4325-8E66-1942BA2A2F18}" type="presParOf" srcId="{AD114E21-05BD-4F0D-A14C-533C2C649FB2}" destId="{BB9CE7F0-5F9F-4F7B-8259-EFD518ECACBF}" srcOrd="7" destOrd="0" presId="urn:microsoft.com/office/officeart/2018/2/layout/IconLabelList"/>
    <dgm:cxn modelId="{A653522D-4667-4A22-AC4B-4D8A1685928F}" type="presParOf" srcId="{AD114E21-05BD-4F0D-A14C-533C2C649FB2}" destId="{52A9D71F-A406-446E-8C54-DB3F48634E9D}" srcOrd="8" destOrd="0" presId="urn:microsoft.com/office/officeart/2018/2/layout/IconLabelList"/>
    <dgm:cxn modelId="{A260FB6C-584D-45C5-AAA5-F94B30C4D290}" type="presParOf" srcId="{52A9D71F-A406-446E-8C54-DB3F48634E9D}" destId="{5D919AC4-53A9-4E0E-8C42-E6DDCCBE1309}" srcOrd="0" destOrd="0" presId="urn:microsoft.com/office/officeart/2018/2/layout/IconLabelList"/>
    <dgm:cxn modelId="{DBA32383-401C-4807-B5ED-BC6E7EF864F3}" type="presParOf" srcId="{52A9D71F-A406-446E-8C54-DB3F48634E9D}" destId="{A47F570A-5AB7-4F61-9472-5278DC4511A0}" srcOrd="1" destOrd="0" presId="urn:microsoft.com/office/officeart/2018/2/layout/IconLabelList"/>
    <dgm:cxn modelId="{72350D62-0258-45E3-B999-11C0F78AACFF}" type="presParOf" srcId="{52A9D71F-A406-446E-8C54-DB3F48634E9D}" destId="{E6DA4422-AB49-4615-BE11-BD1927EAE7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BA1C0-55C5-41B5-935E-E6CD6104F8F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D2046CF-6F89-4ACE-970F-52797E7C5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is often referred to as an </a:t>
          </a:r>
          <a:r>
            <a:rPr lang="en-US" u="sng" dirty="0"/>
            <a:t>interpreted language </a:t>
          </a:r>
          <a:r>
            <a:rPr lang="en-US" dirty="0"/>
            <a:t>because it is executed line by line by the interpreter. However, Python's execution involves a </a:t>
          </a:r>
          <a:r>
            <a:rPr lang="en-US" u="sng" dirty="0"/>
            <a:t>combination of interpretation and compilation</a:t>
          </a:r>
          <a:r>
            <a:rPr lang="en-US" dirty="0"/>
            <a:t>.</a:t>
          </a:r>
        </a:p>
      </dgm:t>
    </dgm:pt>
    <dgm:pt modelId="{2AC62B87-5F6D-43A5-AECA-E4A197BD7CA1}" type="parTrans" cxnId="{E6563F0E-9141-4FD8-B7D6-9F85143D6C72}">
      <dgm:prSet/>
      <dgm:spPr/>
      <dgm:t>
        <a:bodyPr/>
        <a:lstStyle/>
        <a:p>
          <a:endParaRPr lang="en-US"/>
        </a:p>
      </dgm:t>
    </dgm:pt>
    <dgm:pt modelId="{A401F1E1-AC37-4A2E-9A80-A737B2256042}" type="sibTrans" cxnId="{E6563F0E-9141-4FD8-B7D6-9F85143D6C7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C149B96-0CE5-40FC-9BAD-C5E44CBD2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During the initial execution, the Python interpreter generates </a:t>
          </a:r>
          <a:r>
            <a:rPr lang="en-US" u="sng" dirty="0"/>
            <a:t>intermediate bytecode </a:t>
          </a:r>
          <a:r>
            <a:rPr lang="en-US" dirty="0"/>
            <a:t>from the source code, which is then executed by the PVM.</a:t>
          </a:r>
        </a:p>
      </dgm:t>
    </dgm:pt>
    <dgm:pt modelId="{399018F3-222B-42DE-A525-CBE4E0EEA5FA}" type="parTrans" cxnId="{42E960D6-BD54-46DD-9996-060D6B3C2A83}">
      <dgm:prSet/>
      <dgm:spPr/>
      <dgm:t>
        <a:bodyPr/>
        <a:lstStyle/>
        <a:p>
          <a:endParaRPr lang="en-US"/>
        </a:p>
      </dgm:t>
    </dgm:pt>
    <dgm:pt modelId="{38F23914-A793-48A8-B56C-B3700D3529D0}" type="sibTrans" cxnId="{42E960D6-BD54-46DD-9996-060D6B3C2A8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2ADC204-DCF1-4621-BDBA-80982C4FA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PVM compiles the </a:t>
          </a:r>
          <a:r>
            <a:rPr lang="en-US" u="sng" dirty="0"/>
            <a:t>bytecode into machine code </a:t>
          </a:r>
          <a:r>
            <a:rPr lang="en-US" dirty="0"/>
            <a:t>on-the-fly using Just-In-Time (JIT) compilation, resulting in faster execution compared to traditional interpretation.</a:t>
          </a:r>
        </a:p>
      </dgm:t>
    </dgm:pt>
    <dgm:pt modelId="{4B20A1C3-4339-4F94-AEF6-97A4AF39E359}" type="parTrans" cxnId="{DD9FBF1C-8767-4C9F-9F57-522BD4ABF330}">
      <dgm:prSet/>
      <dgm:spPr/>
      <dgm:t>
        <a:bodyPr/>
        <a:lstStyle/>
        <a:p>
          <a:endParaRPr lang="en-US"/>
        </a:p>
      </dgm:t>
    </dgm:pt>
    <dgm:pt modelId="{7F603B51-E291-4B7B-8450-02793281B38F}" type="sibTrans" cxnId="{DD9FBF1C-8767-4C9F-9F57-522BD4ABF3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DF1A9B6-A8AC-434F-BE7C-33CBE5FF9705}" type="pres">
      <dgm:prSet presAssocID="{91EBA1C0-55C5-41B5-935E-E6CD6104F8F7}" presName="Name0" presStyleCnt="0">
        <dgm:presLayoutVars>
          <dgm:animLvl val="lvl"/>
          <dgm:resizeHandles val="exact"/>
        </dgm:presLayoutVars>
      </dgm:prSet>
      <dgm:spPr/>
    </dgm:pt>
    <dgm:pt modelId="{AA213B4B-7063-4E3A-915A-FADF6540689A}" type="pres">
      <dgm:prSet presAssocID="{0D2046CF-6F89-4ACE-970F-52797E7C5448}" presName="compositeNode" presStyleCnt="0">
        <dgm:presLayoutVars>
          <dgm:bulletEnabled val="1"/>
        </dgm:presLayoutVars>
      </dgm:prSet>
      <dgm:spPr/>
    </dgm:pt>
    <dgm:pt modelId="{581F2628-43D6-494B-843C-EBFA8A43C938}" type="pres">
      <dgm:prSet presAssocID="{0D2046CF-6F89-4ACE-970F-52797E7C5448}" presName="bgRect" presStyleLbl="alignNode1" presStyleIdx="0" presStyleCnt="3"/>
      <dgm:spPr/>
    </dgm:pt>
    <dgm:pt modelId="{BE2B1656-9E2F-4BAD-8393-4F85FE22F3BA}" type="pres">
      <dgm:prSet presAssocID="{A401F1E1-AC37-4A2E-9A80-A737B225604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2116860-D143-460E-8B3D-316A82D56C66}" type="pres">
      <dgm:prSet presAssocID="{0D2046CF-6F89-4ACE-970F-52797E7C5448}" presName="nodeRect" presStyleLbl="alignNode1" presStyleIdx="0" presStyleCnt="3">
        <dgm:presLayoutVars>
          <dgm:bulletEnabled val="1"/>
        </dgm:presLayoutVars>
      </dgm:prSet>
      <dgm:spPr/>
    </dgm:pt>
    <dgm:pt modelId="{C406E38D-D69C-43C3-98FF-0FA61A893620}" type="pres">
      <dgm:prSet presAssocID="{A401F1E1-AC37-4A2E-9A80-A737B2256042}" presName="sibTrans" presStyleCnt="0"/>
      <dgm:spPr/>
    </dgm:pt>
    <dgm:pt modelId="{8A6618B5-6EC3-4CDA-B4FB-D1E5170BF7F9}" type="pres">
      <dgm:prSet presAssocID="{6C149B96-0CE5-40FC-9BAD-C5E44CBD2178}" presName="compositeNode" presStyleCnt="0">
        <dgm:presLayoutVars>
          <dgm:bulletEnabled val="1"/>
        </dgm:presLayoutVars>
      </dgm:prSet>
      <dgm:spPr/>
    </dgm:pt>
    <dgm:pt modelId="{4A3FAAA1-316B-4291-892B-B27A867E1ECB}" type="pres">
      <dgm:prSet presAssocID="{6C149B96-0CE5-40FC-9BAD-C5E44CBD2178}" presName="bgRect" presStyleLbl="alignNode1" presStyleIdx="1" presStyleCnt="3"/>
      <dgm:spPr/>
    </dgm:pt>
    <dgm:pt modelId="{8019D63F-5D16-4CA6-B9BC-A800BC3F77A8}" type="pres">
      <dgm:prSet presAssocID="{38F23914-A793-48A8-B56C-B3700D3529D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018C81-7C29-4088-9283-FAC4518976D1}" type="pres">
      <dgm:prSet presAssocID="{6C149B96-0CE5-40FC-9BAD-C5E44CBD2178}" presName="nodeRect" presStyleLbl="alignNode1" presStyleIdx="1" presStyleCnt="3">
        <dgm:presLayoutVars>
          <dgm:bulletEnabled val="1"/>
        </dgm:presLayoutVars>
      </dgm:prSet>
      <dgm:spPr/>
    </dgm:pt>
    <dgm:pt modelId="{D6AC00E6-B795-418F-A04A-88251121B708}" type="pres">
      <dgm:prSet presAssocID="{38F23914-A793-48A8-B56C-B3700D3529D0}" presName="sibTrans" presStyleCnt="0"/>
      <dgm:spPr/>
    </dgm:pt>
    <dgm:pt modelId="{14332ACE-9FE8-4A18-9094-CD86E98BDCA2}" type="pres">
      <dgm:prSet presAssocID="{02ADC204-DCF1-4621-BDBA-80982C4FA467}" presName="compositeNode" presStyleCnt="0">
        <dgm:presLayoutVars>
          <dgm:bulletEnabled val="1"/>
        </dgm:presLayoutVars>
      </dgm:prSet>
      <dgm:spPr/>
    </dgm:pt>
    <dgm:pt modelId="{F95CBAAB-6728-43D9-99BF-649FFB12C105}" type="pres">
      <dgm:prSet presAssocID="{02ADC204-DCF1-4621-BDBA-80982C4FA467}" presName="bgRect" presStyleLbl="alignNode1" presStyleIdx="2" presStyleCnt="3"/>
      <dgm:spPr/>
    </dgm:pt>
    <dgm:pt modelId="{6A3F9DA4-15EF-490E-AC11-7C0FD8F7D491}" type="pres">
      <dgm:prSet presAssocID="{7F603B51-E291-4B7B-8450-02793281B38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0628757-F7A0-47D6-B20C-ADF917FCE246}" type="pres">
      <dgm:prSet presAssocID="{02ADC204-DCF1-4621-BDBA-80982C4FA46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382503-AEBE-4F6F-8A19-7854165AC5C6}" type="presOf" srcId="{7F603B51-E291-4B7B-8450-02793281B38F}" destId="{6A3F9DA4-15EF-490E-AC11-7C0FD8F7D491}" srcOrd="0" destOrd="0" presId="urn:microsoft.com/office/officeart/2016/7/layout/LinearBlockProcessNumbered"/>
    <dgm:cxn modelId="{E6563F0E-9141-4FD8-B7D6-9F85143D6C72}" srcId="{91EBA1C0-55C5-41B5-935E-E6CD6104F8F7}" destId="{0D2046CF-6F89-4ACE-970F-52797E7C5448}" srcOrd="0" destOrd="0" parTransId="{2AC62B87-5F6D-43A5-AECA-E4A197BD7CA1}" sibTransId="{A401F1E1-AC37-4A2E-9A80-A737B2256042}"/>
    <dgm:cxn modelId="{DD9FBF1C-8767-4C9F-9F57-522BD4ABF330}" srcId="{91EBA1C0-55C5-41B5-935E-E6CD6104F8F7}" destId="{02ADC204-DCF1-4621-BDBA-80982C4FA467}" srcOrd="2" destOrd="0" parTransId="{4B20A1C3-4339-4F94-AEF6-97A4AF39E359}" sibTransId="{7F603B51-E291-4B7B-8450-02793281B38F}"/>
    <dgm:cxn modelId="{9FC33A20-6F98-4EB2-91F3-EAF3BEEE6049}" type="presOf" srcId="{38F23914-A793-48A8-B56C-B3700D3529D0}" destId="{8019D63F-5D16-4CA6-B9BC-A800BC3F77A8}" srcOrd="0" destOrd="0" presId="urn:microsoft.com/office/officeart/2016/7/layout/LinearBlockProcessNumbered"/>
    <dgm:cxn modelId="{FAA44B38-AC02-42CC-91FB-DD394D1B0C66}" type="presOf" srcId="{6C149B96-0CE5-40FC-9BAD-C5E44CBD2178}" destId="{4A3FAAA1-316B-4291-892B-B27A867E1ECB}" srcOrd="0" destOrd="0" presId="urn:microsoft.com/office/officeart/2016/7/layout/LinearBlockProcessNumbered"/>
    <dgm:cxn modelId="{5589AE41-0DAD-4F5E-BA6A-A11F3862205A}" type="presOf" srcId="{0D2046CF-6F89-4ACE-970F-52797E7C5448}" destId="{02116860-D143-460E-8B3D-316A82D56C66}" srcOrd="1" destOrd="0" presId="urn:microsoft.com/office/officeart/2016/7/layout/LinearBlockProcessNumbered"/>
    <dgm:cxn modelId="{69096F48-45E6-437C-ACBD-C5A3EE80A4CC}" type="presOf" srcId="{0D2046CF-6F89-4ACE-970F-52797E7C5448}" destId="{581F2628-43D6-494B-843C-EBFA8A43C938}" srcOrd="0" destOrd="0" presId="urn:microsoft.com/office/officeart/2016/7/layout/LinearBlockProcessNumbered"/>
    <dgm:cxn modelId="{791A33BC-3551-47B2-9C64-D3D4C8213261}" type="presOf" srcId="{6C149B96-0CE5-40FC-9BAD-C5E44CBD2178}" destId="{A5018C81-7C29-4088-9283-FAC4518976D1}" srcOrd="1" destOrd="0" presId="urn:microsoft.com/office/officeart/2016/7/layout/LinearBlockProcessNumbered"/>
    <dgm:cxn modelId="{CCE83CBE-4879-47B8-BD3F-8A3D9189C300}" type="presOf" srcId="{02ADC204-DCF1-4621-BDBA-80982C4FA467}" destId="{F95CBAAB-6728-43D9-99BF-649FFB12C105}" srcOrd="0" destOrd="0" presId="urn:microsoft.com/office/officeart/2016/7/layout/LinearBlockProcessNumbered"/>
    <dgm:cxn modelId="{42E960D6-BD54-46DD-9996-060D6B3C2A83}" srcId="{91EBA1C0-55C5-41B5-935E-E6CD6104F8F7}" destId="{6C149B96-0CE5-40FC-9BAD-C5E44CBD2178}" srcOrd="1" destOrd="0" parTransId="{399018F3-222B-42DE-A525-CBE4E0EEA5FA}" sibTransId="{38F23914-A793-48A8-B56C-B3700D3529D0}"/>
    <dgm:cxn modelId="{183AA8D7-FED7-4CD0-811E-16471AC1FBCA}" type="presOf" srcId="{91EBA1C0-55C5-41B5-935E-E6CD6104F8F7}" destId="{EDF1A9B6-A8AC-434F-BE7C-33CBE5FF9705}" srcOrd="0" destOrd="0" presId="urn:microsoft.com/office/officeart/2016/7/layout/LinearBlockProcessNumbered"/>
    <dgm:cxn modelId="{4276CFFC-534D-4C75-A791-897326AB106E}" type="presOf" srcId="{A401F1E1-AC37-4A2E-9A80-A737B2256042}" destId="{BE2B1656-9E2F-4BAD-8393-4F85FE22F3BA}" srcOrd="0" destOrd="0" presId="urn:microsoft.com/office/officeart/2016/7/layout/LinearBlockProcessNumbered"/>
    <dgm:cxn modelId="{D14265FF-FD7D-4A62-9C34-807AA8B10C3B}" type="presOf" srcId="{02ADC204-DCF1-4621-BDBA-80982C4FA467}" destId="{F0628757-F7A0-47D6-B20C-ADF917FCE246}" srcOrd="1" destOrd="0" presId="urn:microsoft.com/office/officeart/2016/7/layout/LinearBlockProcessNumbered"/>
    <dgm:cxn modelId="{163C4573-15B5-41F5-A09F-2826A10E4FAA}" type="presParOf" srcId="{EDF1A9B6-A8AC-434F-BE7C-33CBE5FF9705}" destId="{AA213B4B-7063-4E3A-915A-FADF6540689A}" srcOrd="0" destOrd="0" presId="urn:microsoft.com/office/officeart/2016/7/layout/LinearBlockProcessNumbered"/>
    <dgm:cxn modelId="{ADA7A310-A009-4AF6-9824-BBCED44A9DED}" type="presParOf" srcId="{AA213B4B-7063-4E3A-915A-FADF6540689A}" destId="{581F2628-43D6-494B-843C-EBFA8A43C938}" srcOrd="0" destOrd="0" presId="urn:microsoft.com/office/officeart/2016/7/layout/LinearBlockProcessNumbered"/>
    <dgm:cxn modelId="{7352EE4F-C545-4807-B460-8C985AE7686E}" type="presParOf" srcId="{AA213B4B-7063-4E3A-915A-FADF6540689A}" destId="{BE2B1656-9E2F-4BAD-8393-4F85FE22F3BA}" srcOrd="1" destOrd="0" presId="urn:microsoft.com/office/officeart/2016/7/layout/LinearBlockProcessNumbered"/>
    <dgm:cxn modelId="{731A8231-C5A1-4A09-97EA-0B81512D3B49}" type="presParOf" srcId="{AA213B4B-7063-4E3A-915A-FADF6540689A}" destId="{02116860-D143-460E-8B3D-316A82D56C66}" srcOrd="2" destOrd="0" presId="urn:microsoft.com/office/officeart/2016/7/layout/LinearBlockProcessNumbered"/>
    <dgm:cxn modelId="{7F4BA0A1-37F5-44F0-B2F4-69F36EEA7921}" type="presParOf" srcId="{EDF1A9B6-A8AC-434F-BE7C-33CBE5FF9705}" destId="{C406E38D-D69C-43C3-98FF-0FA61A893620}" srcOrd="1" destOrd="0" presId="urn:microsoft.com/office/officeart/2016/7/layout/LinearBlockProcessNumbered"/>
    <dgm:cxn modelId="{91E16C96-02E2-4329-BF97-D1BA6E75E8F5}" type="presParOf" srcId="{EDF1A9B6-A8AC-434F-BE7C-33CBE5FF9705}" destId="{8A6618B5-6EC3-4CDA-B4FB-D1E5170BF7F9}" srcOrd="2" destOrd="0" presId="urn:microsoft.com/office/officeart/2016/7/layout/LinearBlockProcessNumbered"/>
    <dgm:cxn modelId="{8930306F-ED9F-4157-8976-C1E2D2C0C36A}" type="presParOf" srcId="{8A6618B5-6EC3-4CDA-B4FB-D1E5170BF7F9}" destId="{4A3FAAA1-316B-4291-892B-B27A867E1ECB}" srcOrd="0" destOrd="0" presId="urn:microsoft.com/office/officeart/2016/7/layout/LinearBlockProcessNumbered"/>
    <dgm:cxn modelId="{91FC4908-4BAC-418A-8F86-ED8299028571}" type="presParOf" srcId="{8A6618B5-6EC3-4CDA-B4FB-D1E5170BF7F9}" destId="{8019D63F-5D16-4CA6-B9BC-A800BC3F77A8}" srcOrd="1" destOrd="0" presId="urn:microsoft.com/office/officeart/2016/7/layout/LinearBlockProcessNumbered"/>
    <dgm:cxn modelId="{056403F9-DCBD-4AF3-9776-D5D44F8135E1}" type="presParOf" srcId="{8A6618B5-6EC3-4CDA-B4FB-D1E5170BF7F9}" destId="{A5018C81-7C29-4088-9283-FAC4518976D1}" srcOrd="2" destOrd="0" presId="urn:microsoft.com/office/officeart/2016/7/layout/LinearBlockProcessNumbered"/>
    <dgm:cxn modelId="{3C81D3CC-6DFD-412A-B489-03B337DED668}" type="presParOf" srcId="{EDF1A9B6-A8AC-434F-BE7C-33CBE5FF9705}" destId="{D6AC00E6-B795-418F-A04A-88251121B708}" srcOrd="3" destOrd="0" presId="urn:microsoft.com/office/officeart/2016/7/layout/LinearBlockProcessNumbered"/>
    <dgm:cxn modelId="{8F49FB5B-8CBA-479D-BEC6-7822C651887D}" type="presParOf" srcId="{EDF1A9B6-A8AC-434F-BE7C-33CBE5FF9705}" destId="{14332ACE-9FE8-4A18-9094-CD86E98BDCA2}" srcOrd="4" destOrd="0" presId="urn:microsoft.com/office/officeart/2016/7/layout/LinearBlockProcessNumbered"/>
    <dgm:cxn modelId="{E0F06274-54DC-41A6-B7E0-AD248611A92E}" type="presParOf" srcId="{14332ACE-9FE8-4A18-9094-CD86E98BDCA2}" destId="{F95CBAAB-6728-43D9-99BF-649FFB12C105}" srcOrd="0" destOrd="0" presId="urn:microsoft.com/office/officeart/2016/7/layout/LinearBlockProcessNumbered"/>
    <dgm:cxn modelId="{177F97E4-B23C-40D7-B1E4-8C48E59BBB54}" type="presParOf" srcId="{14332ACE-9FE8-4A18-9094-CD86E98BDCA2}" destId="{6A3F9DA4-15EF-490E-AC11-7C0FD8F7D491}" srcOrd="1" destOrd="0" presId="urn:microsoft.com/office/officeart/2016/7/layout/LinearBlockProcessNumbered"/>
    <dgm:cxn modelId="{5982F17B-C601-4136-A673-3D8DC3E117DC}" type="presParOf" srcId="{14332ACE-9FE8-4A18-9094-CD86E98BDCA2}" destId="{F0628757-F7A0-47D6-B20C-ADF917FCE2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2366D-FA48-4FED-9600-2ADC0AB9E001}">
      <dsp:nvSpPr>
        <dsp:cNvPr id="0" name=""/>
        <dsp:cNvSpPr/>
      </dsp:nvSpPr>
      <dsp:spPr>
        <a:xfrm>
          <a:off x="2922883" y="1051"/>
          <a:ext cx="3288243" cy="6122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widely-used, </a:t>
          </a:r>
          <a:r>
            <a:rPr lang="en-US" sz="1200" kern="1200" dirty="0">
              <a:solidFill>
                <a:schemeClr val="tx1"/>
              </a:solidFill>
            </a:rPr>
            <a:t>high-level programming </a:t>
          </a:r>
          <a:r>
            <a:rPr lang="en-US" sz="1200" kern="1200" dirty="0"/>
            <a:t>language </a:t>
          </a:r>
        </a:p>
      </dsp:txBody>
      <dsp:txXfrm>
        <a:off x="2952769" y="30937"/>
        <a:ext cx="3228471" cy="552439"/>
      </dsp:txXfrm>
    </dsp:sp>
    <dsp:sp modelId="{3C944FEE-0CD6-441D-81BF-9479665BA2E3}">
      <dsp:nvSpPr>
        <dsp:cNvPr id="0" name=""/>
        <dsp:cNvSpPr/>
      </dsp:nvSpPr>
      <dsp:spPr>
        <a:xfrm>
          <a:off x="2922883" y="643873"/>
          <a:ext cx="3288243" cy="612211"/>
        </a:xfrm>
        <a:prstGeom prst="roundRect">
          <a:avLst/>
        </a:prstGeom>
        <a:solidFill>
          <a:schemeClr val="accent3">
            <a:hueOff val="3519069"/>
            <a:satOff val="-8018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known for its </a:t>
          </a:r>
          <a:r>
            <a:rPr lang="en-US" sz="1200" kern="1200" dirty="0">
              <a:solidFill>
                <a:schemeClr val="tx1"/>
              </a:solidFill>
            </a:rPr>
            <a:t>simplicity</a:t>
          </a:r>
          <a:r>
            <a:rPr lang="en-US" sz="1200" kern="1200" dirty="0"/>
            <a:t> and </a:t>
          </a:r>
          <a:r>
            <a:rPr lang="en-US" sz="1200" kern="1200" dirty="0">
              <a:solidFill>
                <a:schemeClr val="tx1"/>
              </a:solidFill>
            </a:rPr>
            <a:t>readability</a:t>
          </a:r>
          <a:r>
            <a:rPr lang="en-US" sz="1200" kern="1200" dirty="0"/>
            <a:t>. </a:t>
          </a:r>
        </a:p>
      </dsp:txBody>
      <dsp:txXfrm>
        <a:off x="2952769" y="673759"/>
        <a:ext cx="3228471" cy="552439"/>
      </dsp:txXfrm>
    </dsp:sp>
    <dsp:sp modelId="{817A3191-ED15-488C-8A85-7EC7F52E6A23}">
      <dsp:nvSpPr>
        <dsp:cNvPr id="0" name=""/>
        <dsp:cNvSpPr/>
      </dsp:nvSpPr>
      <dsp:spPr>
        <a:xfrm>
          <a:off x="2922883" y="1286695"/>
          <a:ext cx="3288243" cy="612211"/>
        </a:xfrm>
        <a:prstGeom prst="roundRect">
          <a:avLst/>
        </a:prstGeom>
        <a:solidFill>
          <a:schemeClr val="accent3">
            <a:hueOff val="7038137"/>
            <a:satOff val="-16035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created by Guido van Rossum and was first released in </a:t>
          </a:r>
          <a:r>
            <a:rPr lang="en-US" sz="1200" kern="1200" dirty="0">
              <a:solidFill>
                <a:schemeClr val="tx1"/>
              </a:solidFill>
            </a:rPr>
            <a:t>1991</a:t>
          </a:r>
          <a:r>
            <a:rPr lang="en-US" sz="1200" kern="1200" dirty="0"/>
            <a:t>.</a:t>
          </a:r>
        </a:p>
      </dsp:txBody>
      <dsp:txXfrm>
        <a:off x="2952769" y="1316581"/>
        <a:ext cx="3228471" cy="552439"/>
      </dsp:txXfrm>
    </dsp:sp>
    <dsp:sp modelId="{2DD9BC1E-4D13-47D8-890E-16B10F86C4FF}">
      <dsp:nvSpPr>
        <dsp:cNvPr id="0" name=""/>
        <dsp:cNvSpPr/>
      </dsp:nvSpPr>
      <dsp:spPr>
        <a:xfrm>
          <a:off x="2922883" y="1929517"/>
          <a:ext cx="3288243" cy="612211"/>
        </a:xfrm>
        <a:prstGeom prst="roundRect">
          <a:avLst/>
        </a:prstGeom>
        <a:solidFill>
          <a:schemeClr val="accent3">
            <a:hueOff val="10557206"/>
            <a:satOff val="-24053"/>
            <a:lumOff val="9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emphasizes code </a:t>
          </a:r>
          <a:r>
            <a:rPr lang="en-US" sz="1200" kern="1200" dirty="0">
              <a:solidFill>
                <a:schemeClr val="tx1"/>
              </a:solidFill>
            </a:rPr>
            <a:t>readability</a:t>
          </a:r>
          <a:r>
            <a:rPr lang="en-US" sz="1200" kern="1200" dirty="0"/>
            <a:t> and a clean, elegant syntax.</a:t>
          </a:r>
        </a:p>
      </dsp:txBody>
      <dsp:txXfrm>
        <a:off x="2952769" y="1959403"/>
        <a:ext cx="3228471" cy="552439"/>
      </dsp:txXfrm>
    </dsp:sp>
    <dsp:sp modelId="{40C2521A-32B5-4C70-959C-CDA6BBF18652}">
      <dsp:nvSpPr>
        <dsp:cNvPr id="0" name=""/>
        <dsp:cNvSpPr/>
      </dsp:nvSpPr>
      <dsp:spPr>
        <a:xfrm>
          <a:off x="2922883" y="2572339"/>
          <a:ext cx="3288243" cy="612211"/>
        </a:xfrm>
        <a:prstGeom prst="roundRect">
          <a:avLst/>
        </a:prstGeom>
        <a:solidFill>
          <a:schemeClr val="accent3">
            <a:hueOff val="14076274"/>
            <a:satOff val="-32070"/>
            <a:lumOff val="12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is an </a:t>
          </a:r>
          <a:r>
            <a:rPr lang="en-US" sz="1200" kern="1200" dirty="0">
              <a:solidFill>
                <a:schemeClr val="tx1"/>
              </a:solidFill>
            </a:rPr>
            <a:t>interpreted</a:t>
          </a:r>
          <a:r>
            <a:rPr lang="en-US" sz="1200" kern="1200" dirty="0"/>
            <a:t> language</a:t>
          </a:r>
        </a:p>
      </dsp:txBody>
      <dsp:txXfrm>
        <a:off x="2952769" y="2602225"/>
        <a:ext cx="3228471" cy="552439"/>
      </dsp:txXfrm>
    </dsp:sp>
    <dsp:sp modelId="{F72294D4-5C4F-408A-9A6C-55389A70A373}">
      <dsp:nvSpPr>
        <dsp:cNvPr id="0" name=""/>
        <dsp:cNvSpPr/>
      </dsp:nvSpPr>
      <dsp:spPr>
        <a:xfrm>
          <a:off x="2922883" y="3215161"/>
          <a:ext cx="3288243" cy="612211"/>
        </a:xfrm>
        <a:prstGeom prst="round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finds applications in </a:t>
          </a:r>
          <a:r>
            <a:rPr lang="en-US" sz="1200" kern="1200" dirty="0">
              <a:solidFill>
                <a:schemeClr val="tx1"/>
              </a:solidFill>
            </a:rPr>
            <a:t>various domains</a:t>
          </a:r>
          <a:r>
            <a:rPr lang="en-US" sz="1200" kern="1200" dirty="0"/>
            <a:t>, such as web development, data analysis, artificial intelligence, scientific computing, automation, and more.</a:t>
          </a:r>
        </a:p>
      </dsp:txBody>
      <dsp:txXfrm>
        <a:off x="2952769" y="3245047"/>
        <a:ext cx="3228471" cy="552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949D-20C7-4B4C-8B36-7C0543C5D97C}">
      <dsp:nvSpPr>
        <dsp:cNvPr id="0" name=""/>
        <dsp:cNvSpPr/>
      </dsp:nvSpPr>
      <dsp:spPr>
        <a:xfrm>
          <a:off x="891594" y="231915"/>
          <a:ext cx="642304" cy="642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4C0C2-B1FB-4D75-83EB-F08A1C323A93}">
      <dsp:nvSpPr>
        <dsp:cNvPr id="0" name=""/>
        <dsp:cNvSpPr/>
      </dsp:nvSpPr>
      <dsp:spPr>
        <a:xfrm>
          <a:off x="499075" y="1088430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</a:t>
          </a:r>
          <a:r>
            <a:rPr lang="en-US" sz="1200" b="1" kern="1200" dirty="0">
              <a:solidFill>
                <a:schemeClr val="tx1"/>
              </a:solidFill>
            </a:rPr>
            <a:t>user-friendl</a:t>
          </a:r>
          <a:r>
            <a:rPr lang="en-US" sz="1200" kern="1200" dirty="0"/>
            <a:t>y and easier to understand.</a:t>
          </a:r>
        </a:p>
      </dsp:txBody>
      <dsp:txXfrm>
        <a:off x="499075" y="1088430"/>
        <a:ext cx="1427343" cy="570937"/>
      </dsp:txXfrm>
    </dsp:sp>
    <dsp:sp modelId="{053E4E36-F205-4EC6-A34A-C141C32C9BB2}">
      <dsp:nvSpPr>
        <dsp:cNvPr id="0" name=""/>
        <dsp:cNvSpPr/>
      </dsp:nvSpPr>
      <dsp:spPr>
        <a:xfrm>
          <a:off x="2568723" y="231915"/>
          <a:ext cx="642304" cy="642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0E055-3459-4019-B50F-4942F7763886}">
      <dsp:nvSpPr>
        <dsp:cNvPr id="0" name=""/>
        <dsp:cNvSpPr/>
      </dsp:nvSpPr>
      <dsp:spPr>
        <a:xfrm>
          <a:off x="2176204" y="1088430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closer to </a:t>
          </a:r>
          <a:r>
            <a:rPr lang="en-US" sz="1200" u="sng" kern="1200" dirty="0"/>
            <a:t>human language</a:t>
          </a:r>
        </a:p>
      </dsp:txBody>
      <dsp:txXfrm>
        <a:off x="2176204" y="1088430"/>
        <a:ext cx="1427343" cy="570937"/>
      </dsp:txXfrm>
    </dsp:sp>
    <dsp:sp modelId="{1A7587DB-116E-49FE-9D6A-370EAA0DD952}">
      <dsp:nvSpPr>
        <dsp:cNvPr id="0" name=""/>
        <dsp:cNvSpPr/>
      </dsp:nvSpPr>
      <dsp:spPr>
        <a:xfrm>
          <a:off x="4245852" y="231915"/>
          <a:ext cx="642304" cy="642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45E93-7299-4880-BC8B-1B8534A1E5AA}">
      <dsp:nvSpPr>
        <dsp:cNvPr id="0" name=""/>
        <dsp:cNvSpPr/>
      </dsp:nvSpPr>
      <dsp:spPr>
        <a:xfrm>
          <a:off x="3853333" y="1088430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more </a:t>
          </a:r>
          <a:r>
            <a:rPr lang="en-US" sz="1200" u="sng" kern="1200" dirty="0"/>
            <a:t>quickly</a:t>
          </a:r>
          <a:r>
            <a:rPr lang="en-US" sz="1200" kern="1200" dirty="0"/>
            <a:t> and efficiently.</a:t>
          </a:r>
        </a:p>
      </dsp:txBody>
      <dsp:txXfrm>
        <a:off x="3853333" y="1088430"/>
        <a:ext cx="1427343" cy="570937"/>
      </dsp:txXfrm>
    </dsp:sp>
    <dsp:sp modelId="{D6D40FBC-C309-4388-8F0A-0BBA2C3357C9}">
      <dsp:nvSpPr>
        <dsp:cNvPr id="0" name=""/>
        <dsp:cNvSpPr/>
      </dsp:nvSpPr>
      <dsp:spPr>
        <a:xfrm>
          <a:off x="5922981" y="231915"/>
          <a:ext cx="642304" cy="642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6EE69-07D8-4AAE-9063-E287C0ACAF32}">
      <dsp:nvSpPr>
        <dsp:cNvPr id="0" name=""/>
        <dsp:cNvSpPr/>
      </dsp:nvSpPr>
      <dsp:spPr>
        <a:xfrm>
          <a:off x="5530462" y="1088430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abstract</a:t>
          </a:r>
          <a:r>
            <a:rPr lang="en-US" sz="1200" kern="1200" dirty="0"/>
            <a:t> away complex low-level details</a:t>
          </a:r>
        </a:p>
      </dsp:txBody>
      <dsp:txXfrm>
        <a:off x="5530462" y="1088430"/>
        <a:ext cx="1427343" cy="570937"/>
      </dsp:txXfrm>
    </dsp:sp>
    <dsp:sp modelId="{5D919AC4-53A9-4E0E-8C42-E6DDCCBE1309}">
      <dsp:nvSpPr>
        <dsp:cNvPr id="0" name=""/>
        <dsp:cNvSpPr/>
      </dsp:nvSpPr>
      <dsp:spPr>
        <a:xfrm>
          <a:off x="7600110" y="231915"/>
          <a:ext cx="642304" cy="6423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A4422-AB49-4615-BE11-BD1927EAE745}">
      <dsp:nvSpPr>
        <dsp:cNvPr id="0" name=""/>
        <dsp:cNvSpPr/>
      </dsp:nvSpPr>
      <dsp:spPr>
        <a:xfrm>
          <a:off x="7207590" y="1088430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widely used for building websites, apps,</a:t>
          </a:r>
        </a:p>
      </dsp:txBody>
      <dsp:txXfrm>
        <a:off x="7207590" y="1088430"/>
        <a:ext cx="1427343" cy="57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2628-43D6-494B-843C-EBFA8A43C938}">
      <dsp:nvSpPr>
        <dsp:cNvPr id="0" name=""/>
        <dsp:cNvSpPr/>
      </dsp:nvSpPr>
      <dsp:spPr>
        <a:xfrm>
          <a:off x="686" y="0"/>
          <a:ext cx="2779579" cy="2773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0" rIns="274561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Python is often referred to as an </a:t>
          </a:r>
          <a:r>
            <a:rPr lang="en-US" sz="1200" u="sng" kern="1200" dirty="0"/>
            <a:t>interpreted language </a:t>
          </a:r>
          <a:r>
            <a:rPr lang="en-US" sz="1200" kern="1200" dirty="0"/>
            <a:t>because it is executed line by line by the interpreter. However, Python's execution involves a </a:t>
          </a:r>
          <a:r>
            <a:rPr lang="en-US" sz="1200" u="sng" kern="1200" dirty="0"/>
            <a:t>combination of interpretation and compilation</a:t>
          </a:r>
          <a:r>
            <a:rPr lang="en-US" sz="1200" kern="1200" dirty="0"/>
            <a:t>.</a:t>
          </a:r>
        </a:p>
      </dsp:txBody>
      <dsp:txXfrm>
        <a:off x="686" y="1109471"/>
        <a:ext cx="2779579" cy="1664208"/>
      </dsp:txXfrm>
    </dsp:sp>
    <dsp:sp modelId="{BE2B1656-9E2F-4BAD-8393-4F85FE22F3BA}">
      <dsp:nvSpPr>
        <dsp:cNvPr id="0" name=""/>
        <dsp:cNvSpPr/>
      </dsp:nvSpPr>
      <dsp:spPr>
        <a:xfrm>
          <a:off x="686" y="0"/>
          <a:ext cx="2779579" cy="11094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165100" rIns="274561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</a:p>
      </dsp:txBody>
      <dsp:txXfrm>
        <a:off x="686" y="0"/>
        <a:ext cx="2779579" cy="1109472"/>
      </dsp:txXfrm>
    </dsp:sp>
    <dsp:sp modelId="{4A3FAAA1-316B-4291-892B-B27A867E1ECB}">
      <dsp:nvSpPr>
        <dsp:cNvPr id="0" name=""/>
        <dsp:cNvSpPr/>
      </dsp:nvSpPr>
      <dsp:spPr>
        <a:xfrm>
          <a:off x="3002632" y="0"/>
          <a:ext cx="2779579" cy="2773680"/>
        </a:xfrm>
        <a:prstGeom prst="rect">
          <a:avLst/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0" rIns="274561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During the initial execution, the Python interpreter generates </a:t>
          </a:r>
          <a:r>
            <a:rPr lang="en-US" sz="1200" u="sng" kern="1200" dirty="0"/>
            <a:t>intermediate bytecode </a:t>
          </a:r>
          <a:r>
            <a:rPr lang="en-US" sz="1200" kern="1200" dirty="0"/>
            <a:t>from the source code, which is then executed by the PVM.</a:t>
          </a:r>
        </a:p>
      </dsp:txBody>
      <dsp:txXfrm>
        <a:off x="3002632" y="1109471"/>
        <a:ext cx="2779579" cy="1664208"/>
      </dsp:txXfrm>
    </dsp:sp>
    <dsp:sp modelId="{8019D63F-5D16-4CA6-B9BC-A800BC3F77A8}">
      <dsp:nvSpPr>
        <dsp:cNvPr id="0" name=""/>
        <dsp:cNvSpPr/>
      </dsp:nvSpPr>
      <dsp:spPr>
        <a:xfrm>
          <a:off x="3002632" y="0"/>
          <a:ext cx="2779579" cy="11094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165100" rIns="274561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</a:p>
      </dsp:txBody>
      <dsp:txXfrm>
        <a:off x="3002632" y="0"/>
        <a:ext cx="2779579" cy="1109472"/>
      </dsp:txXfrm>
    </dsp:sp>
    <dsp:sp modelId="{F95CBAAB-6728-43D9-99BF-649FFB12C105}">
      <dsp:nvSpPr>
        <dsp:cNvPr id="0" name=""/>
        <dsp:cNvSpPr/>
      </dsp:nvSpPr>
      <dsp:spPr>
        <a:xfrm>
          <a:off x="6004578" y="0"/>
          <a:ext cx="2779579" cy="2773680"/>
        </a:xfrm>
        <a:prstGeom prst="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0" rIns="274561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PVM compiles the </a:t>
          </a:r>
          <a:r>
            <a:rPr lang="en-US" sz="1200" u="sng" kern="1200" dirty="0"/>
            <a:t>bytecode into machine code </a:t>
          </a:r>
          <a:r>
            <a:rPr lang="en-US" sz="1200" kern="1200" dirty="0"/>
            <a:t>on-the-fly using Just-In-Time (JIT) compilation, resulting in faster execution compared to traditional interpretation.</a:t>
          </a:r>
        </a:p>
      </dsp:txBody>
      <dsp:txXfrm>
        <a:off x="6004578" y="1109471"/>
        <a:ext cx="2779579" cy="1664208"/>
      </dsp:txXfrm>
    </dsp:sp>
    <dsp:sp modelId="{6A3F9DA4-15EF-490E-AC11-7C0FD8F7D491}">
      <dsp:nvSpPr>
        <dsp:cNvPr id="0" name=""/>
        <dsp:cNvSpPr/>
      </dsp:nvSpPr>
      <dsp:spPr>
        <a:xfrm>
          <a:off x="6004578" y="0"/>
          <a:ext cx="2779579" cy="11094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61" tIns="165100" rIns="274561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6004578" y="0"/>
        <a:ext cx="2779579" cy="110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9144000" cy="4793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E52B3A8-2043-C153-4A85-2A88288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0" y="892968"/>
            <a:ext cx="9143999" cy="386477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35101C-BD29-FD27-353B-6B1A3389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5C636-0CAD-4E5E-938D-57D91939E98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6245861" y="1458329"/>
            <a:ext cx="2763774" cy="2763774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6818463" y="3726026"/>
            <a:ext cx="161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619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DA5F6-343B-4C56-BF03-0FA16182BCF7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6310992" y="1281793"/>
            <a:ext cx="2750348" cy="29636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780246"/>
            <a:ext cx="9133788" cy="649477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18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7395790" y="4749030"/>
            <a:ext cx="17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2800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7788675" y="3538653"/>
            <a:ext cx="1246359" cy="12103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286C-E9A1-17DD-A640-D02866B2550C}"/>
              </a:ext>
            </a:extLst>
          </p:cNvPr>
          <p:cNvSpPr/>
          <p:nvPr userDrawn="1"/>
        </p:nvSpPr>
        <p:spPr>
          <a:xfrm>
            <a:off x="7001071" y="-35670"/>
            <a:ext cx="2157509" cy="538728"/>
          </a:xfrm>
          <a:prstGeom prst="rect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22590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60512" y="1549454"/>
            <a:ext cx="9022977" cy="470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23408" y="3254125"/>
            <a:ext cx="9093700" cy="6303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13" y="1721838"/>
            <a:ext cx="9022976" cy="1444943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DE8ACD-9363-9A0C-154E-4ADB6AC59D0B}"/>
              </a:ext>
            </a:extLst>
          </p:cNvPr>
          <p:cNvSpPr txBox="1">
            <a:spLocks/>
          </p:cNvSpPr>
          <p:nvPr userDrawn="1"/>
        </p:nvSpPr>
        <p:spPr>
          <a:xfrm>
            <a:off x="3140454" y="482438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0FDF0-5A60-F037-CDE8-4049E04EDE4E}"/>
              </a:ext>
            </a:extLst>
          </p:cNvPr>
          <p:cNvSpPr/>
          <p:nvPr userDrawn="1"/>
        </p:nvSpPr>
        <p:spPr>
          <a:xfrm>
            <a:off x="6986491" y="-49282"/>
            <a:ext cx="2157509" cy="538728"/>
          </a:xfrm>
          <a:prstGeom prst="rect">
            <a:avLst/>
          </a:prstGeom>
          <a:blipFill dpi="0" rotWithShape="1">
            <a:blip r:embed="rId2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907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1" y="906716"/>
            <a:ext cx="6072590" cy="3779584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8358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4FCD76-E5DD-403F-A3F8-7C52A30648B9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53A1-301B-F761-17B1-91AA9A7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948518"/>
            <a:ext cx="4504268" cy="381051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948518"/>
            <a:ext cx="4504267" cy="3810518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F817E-1341-4B83-AE38-B56903447F83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34D32-3B7B-A7D4-32BD-A83956C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" y="948936"/>
            <a:ext cx="4397148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" y="1520950"/>
            <a:ext cx="4397148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34397"/>
            <a:ext cx="4515501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0" y="948936"/>
            <a:ext cx="4515501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668F9-7863-410E-866D-92C255FAF29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D80BF-8987-6A45-FE62-F1FC3626F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97" y="898215"/>
            <a:ext cx="9134010" cy="3828425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4995" y="4768814"/>
            <a:ext cx="913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929761-F509-A8A5-C953-321E908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43D96-CBE8-4F3B-BB02-21B609505351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AE49-48D5-259D-A67C-FD476C1F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181013" y="1240878"/>
            <a:ext cx="1243526" cy="1243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8364" y="1501541"/>
            <a:ext cx="4048093" cy="285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4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2BDE0-20E1-4A55-8518-89FF05A1D3CC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06463-0DBB-A9FA-8794-364426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88" y="906463"/>
            <a:ext cx="9013824" cy="3786187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latin typeface="Sankrit"/>
              </a:defRPr>
            </a:lvl1pPr>
            <a:lvl2pPr>
              <a:defRPr sz="1400">
                <a:latin typeface="Sankrit"/>
              </a:defRPr>
            </a:lvl2pPr>
            <a:lvl3pPr>
              <a:defRPr sz="1200">
                <a:latin typeface="Sankrit"/>
              </a:defRPr>
            </a:lvl3pPr>
            <a:lvl4pPr>
              <a:defRPr sz="1100">
                <a:latin typeface="Sankrit"/>
              </a:defRPr>
            </a:lvl4pPr>
            <a:lvl5pPr>
              <a:defRPr sz="105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8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3999" cy="83057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3999" cy="383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0212" y="4778532"/>
            <a:ext cx="91390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38199"/>
            <a:ext cx="9154212" cy="4571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AB67AB-7E23-319C-7E73-F2852EA8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45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284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2A6C8-43EC-8012-ADD9-DE4F1B3B8FD2}"/>
              </a:ext>
            </a:extLst>
          </p:cNvPr>
          <p:cNvSpPr/>
          <p:nvPr userDrawn="1"/>
        </p:nvSpPr>
        <p:spPr>
          <a:xfrm>
            <a:off x="7009720" y="-33414"/>
            <a:ext cx="2157509" cy="538728"/>
          </a:xfrm>
          <a:prstGeom prst="rect">
            <a:avLst/>
          </a:prstGeom>
          <a:blipFill dpi="0" rotWithShape="1">
            <a:blip r:embed="rId16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7538542" y="1521513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795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592" r:id="rId2"/>
    <p:sldLayoutId id="2147484593" r:id="rId3"/>
    <p:sldLayoutId id="2147484594" r:id="rId4"/>
    <p:sldLayoutId id="2147484596" r:id="rId5"/>
    <p:sldLayoutId id="2147484597" r:id="rId6"/>
    <p:sldLayoutId id="2147484595" r:id="rId7"/>
    <p:sldLayoutId id="2147484599" r:id="rId8"/>
    <p:sldLayoutId id="2147484598" r:id="rId9"/>
    <p:sldLayoutId id="2147484603" r:id="rId10"/>
    <p:sldLayoutId id="2147484600" r:id="rId11"/>
    <p:sldLayoutId id="2147484601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3d2.de/news/event-20170824-pydd.html" TargetMode="External"/><Relationship Id="rId13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hyperlink" Target="https://www.goodfreephotos.com/people/girl-with-kittens.jpg.php" TargetMode="External"/><Relationship Id="rId2" Type="http://schemas.openxmlformats.org/officeDocument/2006/relationships/diagramData" Target="../diagrams/data1.xml"/><Relationship Id="rId16" Type="http://schemas.openxmlformats.org/officeDocument/2006/relationships/hyperlink" Target="https://observatory.tec.mx/edu-news/university-of-waterloo-launches-institute-ai" TargetMode="Externa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jp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jpeg"/><Relationship Id="rId10" Type="http://schemas.openxmlformats.org/officeDocument/2006/relationships/hyperlink" Target="https://www.picpedia.org/highway-signs/d/data-analysis.html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g"/><Relationship Id="rId14" Type="http://schemas.openxmlformats.org/officeDocument/2006/relationships/hyperlink" Target="https://www.thebluediamondgallery.com/typewriter/c/cloud-computing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oconseginf.ml/2016/12/agregando-seguridad-nuestro-login.html" TargetMode="External"/><Relationship Id="rId13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jpg"/><Relationship Id="rId12" Type="http://schemas.openxmlformats.org/officeDocument/2006/relationships/hyperlink" Target="https://communityblog.fedoraproject.org/help-port-python-packages-to-python-3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2.xml"/><Relationship Id="rId10" Type="http://schemas.openxmlformats.org/officeDocument/2006/relationships/hyperlink" Target="https://learn.eduopen.org/course/view.php?id=130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6.jpg"/><Relationship Id="rId14" Type="http://schemas.openxmlformats.org/officeDocument/2006/relationships/hyperlink" Target="https://uk.wikipedia.org/wiki/Go_(%D0%BC%D0%BE%D0%B2%D0%B0_%D0%BF%D1%80%D0%BE%D0%B3%D1%80%D0%B0%D0%BC%D1%83%D0%B2%D0%B0%D0%BD%D0%BD%D1%8F)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ww.freepngimg.com/png/62418-database-icons-virtual-servers-computer-private-server" TargetMode="External"/><Relationship Id="rId7" Type="http://schemas.openxmlformats.org/officeDocument/2006/relationships/hyperlink" Target="https://mtech-admission-iits.blogspot.com/2017/04/programming-languages-to-learn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hyperlink" Target="https://cbrhl.org.au/consumers-carers/communicating-with-a-provider/need-an-interpreter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tackoverflow.com/questions/1326071/is-java-a-compiled-or-an-interpreted-programming-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0" y="2780246"/>
            <a:ext cx="9133788" cy="64947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"Python: Your Key to Mastering AI Fundamentals."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dirty="0"/>
              <a:t>Introduction to python programming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FE4AED-6FF4-8427-3ED2-B28157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59B13A9-2DB1-4D00-B365-04A48E844F7D}" type="datetime1">
              <a:rPr lang="en-IN" sz="900" b="0" i="0" u="none" strike="noStrike" cap="none" smtClean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22-02-2024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Copyright © 2023 </a:t>
            </a:r>
            <a:r>
              <a:rPr lang="en-US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gridflowAI 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Introduction to python programming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An overview on python interpreter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Types of applications built using Python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Installing python (ANACONDA, VSCODE, COLAB)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An overview on Python development tools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Python compared to similar alternatives: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Python Scripting - some basic nuances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dirty="0"/>
              <a:t>An overview of scripting and the pragmatic development approach.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F9D6D823-82C0-3B3C-93C2-04A86718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994206"/>
              </p:ext>
            </p:extLst>
          </p:nvPr>
        </p:nvGraphicFramePr>
        <p:xfrm>
          <a:off x="-3097" y="898215"/>
          <a:ext cx="9134010" cy="382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72F908A-BB64-F08E-39DA-3692709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Python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A9E2-6B5F-0087-A3C0-F2D6D8B8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2AA7-F002-9D4C-4B4C-BEF8B575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9AE0-BBBD-248E-E0C3-538BDCAF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33D16-D087-CCF3-B2AD-1BB46C43277D}"/>
              </a:ext>
            </a:extLst>
          </p:cNvPr>
          <p:cNvSpPr/>
          <p:nvPr/>
        </p:nvSpPr>
        <p:spPr>
          <a:xfrm>
            <a:off x="231494" y="1626022"/>
            <a:ext cx="2384384" cy="237281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E0D5D6-D260-5684-AD91-119DD9F539EF}"/>
              </a:ext>
            </a:extLst>
          </p:cNvPr>
          <p:cNvGrpSpPr/>
          <p:nvPr/>
        </p:nvGrpSpPr>
        <p:grpSpPr>
          <a:xfrm>
            <a:off x="6661870" y="1983823"/>
            <a:ext cx="2310541" cy="1785710"/>
            <a:chOff x="6661870" y="1983823"/>
            <a:chExt cx="2310541" cy="17857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259E52-1F72-B19E-6137-95677DFC0236}"/>
                </a:ext>
              </a:extLst>
            </p:cNvPr>
            <p:cNvSpPr/>
            <p:nvPr/>
          </p:nvSpPr>
          <p:spPr>
            <a:xfrm>
              <a:off x="6661870" y="1983823"/>
              <a:ext cx="1076020" cy="828604"/>
            </a:xfrm>
            <a:prstGeom prst="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6077-88E2-A67A-3FD7-0B9F84F691E8}"/>
                </a:ext>
              </a:extLst>
            </p:cNvPr>
            <p:cNvSpPr/>
            <p:nvPr/>
          </p:nvSpPr>
          <p:spPr>
            <a:xfrm>
              <a:off x="7896391" y="1983823"/>
              <a:ext cx="1076020" cy="828604"/>
            </a:xfrm>
            <a:prstGeom prst="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3CE764-D5F6-333E-AB2A-7C1ED05C634F}"/>
                </a:ext>
              </a:extLst>
            </p:cNvPr>
            <p:cNvSpPr/>
            <p:nvPr/>
          </p:nvSpPr>
          <p:spPr>
            <a:xfrm>
              <a:off x="6661870" y="2940929"/>
              <a:ext cx="1076020" cy="828604"/>
            </a:xfrm>
            <a:prstGeom prst="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03069-6F16-5D1D-E3D6-99C89259B5CF}"/>
                </a:ext>
              </a:extLst>
            </p:cNvPr>
            <p:cNvSpPr/>
            <p:nvPr/>
          </p:nvSpPr>
          <p:spPr>
            <a:xfrm>
              <a:off x="7896391" y="2940929"/>
              <a:ext cx="1076020" cy="828604"/>
            </a:xfrm>
            <a:prstGeom prst="rect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519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52366D-FA48-4FED-9600-2ADC0AB9E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4352366D-FA48-4FED-9600-2ADC0AB9E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4352366D-FA48-4FED-9600-2ADC0AB9E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944FEE-0CD6-441D-81BF-9479665BA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3C944FEE-0CD6-441D-81BF-9479665BA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3C944FEE-0CD6-441D-81BF-9479665BA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7A3191-ED15-488C-8A85-7EC7F52E6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817A3191-ED15-488C-8A85-7EC7F52E6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817A3191-ED15-488C-8A85-7EC7F52E6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D9BC1E-4D13-47D8-890E-16B10F86C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DD9BC1E-4D13-47D8-890E-16B10F86C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2DD9BC1E-4D13-47D8-890E-16B10F86C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C2521A-32B5-4C70-959C-CDA6BBF18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40C2521A-32B5-4C70-959C-CDA6BBF18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40C2521A-32B5-4C70-959C-CDA6BBF18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2294D4-5C4F-408A-9A6C-55389A70A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F72294D4-5C4F-408A-9A6C-55389A70A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F72294D4-5C4F-408A-9A6C-55389A70A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F0DEC085-40F8-9AFF-3993-7AE5B809E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066317"/>
              </p:ext>
            </p:extLst>
          </p:nvPr>
        </p:nvGraphicFramePr>
        <p:xfrm>
          <a:off x="-3097" y="898216"/>
          <a:ext cx="9134010" cy="189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BCCFD8C-6BF6-F315-9581-B15C6AA4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high-level programming language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00F2-EA01-BAC1-A5C1-27A2862E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33D6B-7DC2-A436-E9A3-40680E37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4313-6F71-27A3-7C2D-42815355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F43C1-B0F2-495F-6845-7D9753991343}"/>
              </a:ext>
            </a:extLst>
          </p:cNvPr>
          <p:cNvGrpSpPr/>
          <p:nvPr/>
        </p:nvGrpSpPr>
        <p:grpSpPr>
          <a:xfrm>
            <a:off x="810228" y="3251200"/>
            <a:ext cx="7421541" cy="1131694"/>
            <a:chOff x="810228" y="3251200"/>
            <a:chExt cx="7421541" cy="11316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D33B2F-671E-9FAD-4B54-35319F8C6829}"/>
                </a:ext>
              </a:extLst>
            </p:cNvPr>
            <p:cNvSpPr/>
            <p:nvPr/>
          </p:nvSpPr>
          <p:spPr>
            <a:xfrm>
              <a:off x="810228" y="3251200"/>
              <a:ext cx="1802757" cy="1131694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8EB590-9896-ACEA-B84F-9758586B2875}"/>
                </a:ext>
              </a:extLst>
            </p:cNvPr>
            <p:cNvSpPr/>
            <p:nvPr/>
          </p:nvSpPr>
          <p:spPr>
            <a:xfrm>
              <a:off x="2683156" y="3251200"/>
              <a:ext cx="1802757" cy="1131694"/>
            </a:xfrm>
            <a:prstGeom prst="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39D276-3A74-90C7-F3C7-92A6A9E30F14}"/>
                </a:ext>
              </a:extLst>
            </p:cNvPr>
            <p:cNvSpPr/>
            <p:nvPr/>
          </p:nvSpPr>
          <p:spPr>
            <a:xfrm>
              <a:off x="4556084" y="3251200"/>
              <a:ext cx="1802757" cy="1131694"/>
            </a:xfrm>
            <a:prstGeom prst="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FB7CF-67AF-A2F7-8108-1C0A4FB980AB}"/>
                </a:ext>
              </a:extLst>
            </p:cNvPr>
            <p:cNvSpPr/>
            <p:nvPr/>
          </p:nvSpPr>
          <p:spPr>
            <a:xfrm>
              <a:off x="6429012" y="3251200"/>
              <a:ext cx="1802757" cy="1131694"/>
            </a:xfrm>
            <a:prstGeom prst="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119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9CD949D-20C7-4B4C-8B36-7C0543C5D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D9CD949D-20C7-4B4C-8B36-7C0543C5D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D9CD949D-20C7-4B4C-8B36-7C0543C5D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DD4C0C2-B1FB-4D75-83EB-F08A1C323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9DD4C0C2-B1FB-4D75-83EB-F08A1C323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9DD4C0C2-B1FB-4D75-83EB-F08A1C323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53E4E36-F205-4EC6-A34A-C141C32C9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053E4E36-F205-4EC6-A34A-C141C32C9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053E4E36-F205-4EC6-A34A-C141C32C9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80E055-3459-4019-B50F-4942F7763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6880E055-3459-4019-B50F-4942F7763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6880E055-3459-4019-B50F-4942F7763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7587DB-116E-49FE-9D6A-370EAA0DD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1A7587DB-116E-49FE-9D6A-370EAA0DD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1A7587DB-116E-49FE-9D6A-370EAA0DD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5645E93-7299-4880-BC8B-1B8534A1E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55645E93-7299-4880-BC8B-1B8534A1E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55645E93-7299-4880-BC8B-1B8534A1E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6D40FBC-C309-4388-8F0A-0BBA2C335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D6D40FBC-C309-4388-8F0A-0BBA2C335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D6D40FBC-C309-4388-8F0A-0BBA2C335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136EE69-07D8-4AAE-9063-E287C0AC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graphicEl>
                                              <a:dgm id="{B136EE69-07D8-4AAE-9063-E287C0AC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graphicEl>
                                              <a:dgm id="{B136EE69-07D8-4AAE-9063-E287C0AC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D919AC4-53A9-4E0E-8C42-E6DDCCBE1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graphicEl>
                                              <a:dgm id="{5D919AC4-53A9-4E0E-8C42-E6DDCCBE1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graphicEl>
                                              <a:dgm id="{5D919AC4-53A9-4E0E-8C42-E6DDCCBE1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6DA4422-AB49-4615-BE11-BD1927EAE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graphicEl>
                                              <a:dgm id="{E6DA4422-AB49-4615-BE11-BD1927EAE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graphicEl>
                                              <a:dgm id="{E6DA4422-AB49-4615-BE11-BD1927EAE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0D7FB2-4B69-E793-2C62-9D4A12BA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D75A-626A-1F02-4549-C4502476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32D4-DF7F-5E9B-24E5-77B20C78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56B9-A110-0D84-F662-2210C85E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1C9A4-5AC4-63A3-4AA9-7B1B81A2C730}"/>
              </a:ext>
            </a:extLst>
          </p:cNvPr>
          <p:cNvSpPr/>
          <p:nvPr/>
        </p:nvSpPr>
        <p:spPr>
          <a:xfrm>
            <a:off x="7188200" y="3136679"/>
            <a:ext cx="932434" cy="15162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E4CAE9-BA58-8121-CF8F-F535E097472A}"/>
              </a:ext>
            </a:extLst>
          </p:cNvPr>
          <p:cNvGrpSpPr/>
          <p:nvPr/>
        </p:nvGrpSpPr>
        <p:grpSpPr>
          <a:xfrm>
            <a:off x="704930" y="1166947"/>
            <a:ext cx="6483270" cy="2727874"/>
            <a:chOff x="704930" y="1166947"/>
            <a:chExt cx="6483270" cy="27278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EA5CCC-7B6D-EDDC-71BE-B19358208BC8}"/>
                </a:ext>
              </a:extLst>
            </p:cNvPr>
            <p:cNvSpPr/>
            <p:nvPr/>
          </p:nvSpPr>
          <p:spPr>
            <a:xfrm>
              <a:off x="3321090" y="1166947"/>
              <a:ext cx="2654220" cy="1516284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0FDF4-3BC3-B45C-F8F8-0296B50BA397}"/>
                </a:ext>
              </a:extLst>
            </p:cNvPr>
            <p:cNvSpPr/>
            <p:nvPr/>
          </p:nvSpPr>
          <p:spPr>
            <a:xfrm>
              <a:off x="768430" y="1166947"/>
              <a:ext cx="1682670" cy="1516284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621A12C-F607-EEC6-B863-D641113EDAF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51100" y="1923735"/>
              <a:ext cx="869990" cy="135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473367F-509B-FD3C-EB97-A8BA1D72B7F2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5975310" y="1925089"/>
              <a:ext cx="1212890" cy="1969732"/>
            </a:xfrm>
            <a:prstGeom prst="bentConnector3">
              <a:avLst>
                <a:gd name="adj1" fmla="val 34817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0F1DED-9D91-5815-FDBF-4A4ADD904736}"/>
                </a:ext>
              </a:extLst>
            </p:cNvPr>
            <p:cNvSpPr txBox="1"/>
            <p:nvPr/>
          </p:nvSpPr>
          <p:spPr>
            <a:xfrm>
              <a:off x="704930" y="2608263"/>
              <a:ext cx="1962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 level programs</a:t>
              </a:r>
              <a:endParaRPr lang="en-IN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3B79D-9093-991F-CD18-77ECC6B881CB}"/>
              </a:ext>
            </a:extLst>
          </p:cNvPr>
          <p:cNvGrpSpPr/>
          <p:nvPr/>
        </p:nvGrpSpPr>
        <p:grpSpPr>
          <a:xfrm>
            <a:off x="6629400" y="858192"/>
            <a:ext cx="1962070" cy="2278487"/>
            <a:chOff x="6629400" y="858192"/>
            <a:chExt cx="1962070" cy="22784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740C46-A4AA-05F4-9180-F709FEA29340}"/>
                </a:ext>
              </a:extLst>
            </p:cNvPr>
            <p:cNvSpPr/>
            <p:nvPr/>
          </p:nvSpPr>
          <p:spPr>
            <a:xfrm>
              <a:off x="6711014" y="1166947"/>
              <a:ext cx="1682670" cy="1516284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D824ED1-3590-FE50-BBC3-29CC4E609AA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16200000" flipH="1">
              <a:off x="7376659" y="2858921"/>
              <a:ext cx="453448" cy="10206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D334C4-8BFF-DADE-CA60-7F970EF72BA5}"/>
                </a:ext>
              </a:extLst>
            </p:cNvPr>
            <p:cNvSpPr txBox="1"/>
            <p:nvPr/>
          </p:nvSpPr>
          <p:spPr>
            <a:xfrm>
              <a:off x="6629400" y="858192"/>
              <a:ext cx="1962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Low level programs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0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89A26-2182-5CA5-721C-2AC05CE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Compiled vs. Interpreted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D616-9384-29F1-3AAB-37D6A297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B480-ED20-D16F-9EF5-7A6A8C1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3B55-9631-E68F-DAC4-25A86858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EA64C4E8-1191-00DB-A483-C1F26BE64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28060"/>
              </p:ext>
            </p:extLst>
          </p:nvPr>
        </p:nvGraphicFramePr>
        <p:xfrm>
          <a:off x="179578" y="1184910"/>
          <a:ext cx="8784844" cy="277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7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81F2628-43D6-494B-843C-EBFA8A43C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581F2628-43D6-494B-843C-EBFA8A43C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581F2628-43D6-494B-843C-EBFA8A43C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2B1656-9E2F-4BAD-8393-4F85FE22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BE2B1656-9E2F-4BAD-8393-4F85FE22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BE2B1656-9E2F-4BAD-8393-4F85FE22F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A3FAAA1-316B-4291-892B-B27A867E1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4A3FAAA1-316B-4291-892B-B27A867E1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4A3FAAA1-316B-4291-892B-B27A867E1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19D63F-5D16-4CA6-B9BC-A800BC3F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8019D63F-5D16-4CA6-B9BC-A800BC3F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8019D63F-5D16-4CA6-B9BC-A800BC3F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5CBAAB-6728-43D9-99BF-649FFB12C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95CBAAB-6728-43D9-99BF-649FFB12C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F95CBAAB-6728-43D9-99BF-649FFB12C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A3F9DA4-15EF-490E-AC11-7C0FD8F7D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A3F9DA4-15EF-490E-AC11-7C0FD8F7D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A3F9DA4-15EF-490E-AC11-7C0FD8F7D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37FD-D802-4C0D-2919-6A46079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8D2D3-4A98-D467-FB10-4712FF5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28B15-1362-4A27-9D44-19E5BFD7CDC8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4F5D-FDC1-EF5E-BF0A-DFCD007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BC77-0998-8624-3E9D-6EE1797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7A49-C355-FDB7-CE01-FDD34D5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 </a:t>
            </a:r>
            <a:r>
              <a:rPr lang="en-IN" sz="2000" dirty="0"/>
              <a:t>&amp; Happy Learning 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2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137754</TotalTime>
  <Words>305</Words>
  <Application>Microsoft Office PowerPoint</Application>
  <PresentationFormat>On-screen Show (16:9)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Roboto</vt:lpstr>
      <vt:lpstr>Sankrit</vt:lpstr>
      <vt:lpstr>Sanskrit Text</vt:lpstr>
      <vt:lpstr>Calibri</vt:lpstr>
      <vt:lpstr>1_Parcel</vt:lpstr>
      <vt:lpstr>Introduction to python programming</vt:lpstr>
      <vt:lpstr>Agenda</vt:lpstr>
      <vt:lpstr>Introduction to Python Programming</vt:lpstr>
      <vt:lpstr>high-level programming language </vt:lpstr>
      <vt:lpstr>Interpreter</vt:lpstr>
      <vt:lpstr>Compiled vs. Interpreted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1650</cp:revision>
  <cp:lastPrinted>2017-04-27T07:15:37Z</cp:lastPrinted>
  <dcterms:modified xsi:type="dcterms:W3CDTF">2024-02-22T15:41:15Z</dcterms:modified>
</cp:coreProperties>
</file>