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11"/>
  </p:notesMasterIdLst>
  <p:sldIdLst>
    <p:sldId id="257" r:id="rId2"/>
    <p:sldId id="258" r:id="rId3"/>
    <p:sldId id="294" r:id="rId4"/>
    <p:sldId id="300" r:id="rId5"/>
    <p:sldId id="295" r:id="rId6"/>
    <p:sldId id="296" r:id="rId7"/>
    <p:sldId id="297" r:id="rId8"/>
    <p:sldId id="299" r:id="rId9"/>
    <p:sldId id="291" r:id="rId10"/>
  </p:sldIdLst>
  <p:sldSz cx="9144000" cy="5143500" type="screen16x9"/>
  <p:notesSz cx="6858000" cy="9945688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anskrit Text" panose="020205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83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lickr.com/photos/27685461@N06/4544098347/" TargetMode="External"/><Relationship Id="rId1" Type="http://schemas.openxmlformats.org/officeDocument/2006/relationships/image" Target="../media/image14.jpg"/><Relationship Id="rId4" Type="http://schemas.openxmlformats.org/officeDocument/2006/relationships/hyperlink" Target="https://pixabay.com/en/forever-infinite-infinity-loop-2028506/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allpaperflare.com/integrated-circuits-microchip-schematic-waveforms-wallpaper-bllqk" TargetMode="External"/><Relationship Id="rId1" Type="http://schemas.openxmlformats.org/officeDocument/2006/relationships/image" Target="../media/image16.jpg"/><Relationship Id="rId6" Type="http://schemas.openxmlformats.org/officeDocument/2006/relationships/hyperlink" Target="https://codecungtrung.com/kotlin/kotlin-va-java/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lickr.com/photos/27685461@N06/4544098347/" TargetMode="External"/><Relationship Id="rId1" Type="http://schemas.openxmlformats.org/officeDocument/2006/relationships/image" Target="../media/image14.jpg"/><Relationship Id="rId4" Type="http://schemas.openxmlformats.org/officeDocument/2006/relationships/hyperlink" Target="https://pixabay.com/en/forever-infinite-infinity-loop-2028506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allpaperflare.com/integrated-circuits-microchip-schematic-waveforms-wallpaper-bllqk" TargetMode="External"/><Relationship Id="rId1" Type="http://schemas.openxmlformats.org/officeDocument/2006/relationships/image" Target="../media/image16.jpg"/><Relationship Id="rId6" Type="http://schemas.openxmlformats.org/officeDocument/2006/relationships/hyperlink" Target="https://codecungtrung.com/kotlin/kotlin-va-java/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BA1C0-55C5-41B5-935E-E6CD6104F8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D2046CF-6F89-4ACE-970F-52797E7C5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is often referred to as an </a:t>
          </a:r>
          <a:r>
            <a:rPr lang="en-US" u="sng" dirty="0"/>
            <a:t>interpreted language </a:t>
          </a:r>
          <a:r>
            <a:rPr lang="en-US" dirty="0"/>
            <a:t>because it is executed line by line by the interpreter. However, Python's execution involves a </a:t>
          </a:r>
          <a:r>
            <a:rPr lang="en-US" u="sng" dirty="0"/>
            <a:t>combination of interpretation and compilation</a:t>
          </a:r>
          <a:r>
            <a:rPr lang="en-US" dirty="0"/>
            <a:t>.</a:t>
          </a:r>
        </a:p>
      </dgm:t>
    </dgm:pt>
    <dgm:pt modelId="{2AC62B87-5F6D-43A5-AECA-E4A197BD7CA1}" type="parTrans" cxnId="{E6563F0E-9141-4FD8-B7D6-9F85143D6C72}">
      <dgm:prSet/>
      <dgm:spPr/>
      <dgm:t>
        <a:bodyPr/>
        <a:lstStyle/>
        <a:p>
          <a:endParaRPr lang="en-US"/>
        </a:p>
      </dgm:t>
    </dgm:pt>
    <dgm:pt modelId="{A401F1E1-AC37-4A2E-9A80-A737B2256042}" type="sibTrans" cxnId="{E6563F0E-9141-4FD8-B7D6-9F85143D6C7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C149B96-0CE5-40FC-9BAD-C5E44CBD2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During the initial execution, the Python interpreter generates </a:t>
          </a:r>
          <a:r>
            <a:rPr lang="en-US" u="sng" dirty="0"/>
            <a:t>intermediate bytecode </a:t>
          </a:r>
          <a:r>
            <a:rPr lang="en-US" dirty="0"/>
            <a:t>from the source code, which is then executed by the PVM.</a:t>
          </a:r>
        </a:p>
      </dgm:t>
    </dgm:pt>
    <dgm:pt modelId="{399018F3-222B-42DE-A525-CBE4E0EEA5FA}" type="parTrans" cxnId="{42E960D6-BD54-46DD-9996-060D6B3C2A83}">
      <dgm:prSet/>
      <dgm:spPr/>
      <dgm:t>
        <a:bodyPr/>
        <a:lstStyle/>
        <a:p>
          <a:endParaRPr lang="en-US"/>
        </a:p>
      </dgm:t>
    </dgm:pt>
    <dgm:pt modelId="{38F23914-A793-48A8-B56C-B3700D3529D0}" type="sibTrans" cxnId="{42E960D6-BD54-46DD-9996-060D6B3C2A8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2ADC204-DCF1-4621-BDBA-80982C4FA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PVM compiles the </a:t>
          </a:r>
          <a:r>
            <a:rPr lang="en-US" u="sng" dirty="0"/>
            <a:t>bytecode into machine code </a:t>
          </a:r>
          <a:r>
            <a:rPr lang="en-US" dirty="0"/>
            <a:t>on-the-fly using Just-In-Time (JIT) compilation, resulting in faster execution compared to traditional interpretation.</a:t>
          </a:r>
        </a:p>
      </dgm:t>
    </dgm:pt>
    <dgm:pt modelId="{4B20A1C3-4339-4F94-AEF6-97A4AF39E359}" type="parTrans" cxnId="{DD9FBF1C-8767-4C9F-9F57-522BD4ABF330}">
      <dgm:prSet/>
      <dgm:spPr/>
      <dgm:t>
        <a:bodyPr/>
        <a:lstStyle/>
        <a:p>
          <a:endParaRPr lang="en-US"/>
        </a:p>
      </dgm:t>
    </dgm:pt>
    <dgm:pt modelId="{7F603B51-E291-4B7B-8450-02793281B38F}" type="sibTrans" cxnId="{DD9FBF1C-8767-4C9F-9F57-522BD4ABF3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DF1A9B6-A8AC-434F-BE7C-33CBE5FF9705}" type="pres">
      <dgm:prSet presAssocID="{91EBA1C0-55C5-41B5-935E-E6CD6104F8F7}" presName="Name0" presStyleCnt="0">
        <dgm:presLayoutVars>
          <dgm:animLvl val="lvl"/>
          <dgm:resizeHandles val="exact"/>
        </dgm:presLayoutVars>
      </dgm:prSet>
      <dgm:spPr/>
    </dgm:pt>
    <dgm:pt modelId="{AA213B4B-7063-4E3A-915A-FADF6540689A}" type="pres">
      <dgm:prSet presAssocID="{0D2046CF-6F89-4ACE-970F-52797E7C5448}" presName="compositeNode" presStyleCnt="0">
        <dgm:presLayoutVars>
          <dgm:bulletEnabled val="1"/>
        </dgm:presLayoutVars>
      </dgm:prSet>
      <dgm:spPr/>
    </dgm:pt>
    <dgm:pt modelId="{581F2628-43D6-494B-843C-EBFA8A43C938}" type="pres">
      <dgm:prSet presAssocID="{0D2046CF-6F89-4ACE-970F-52797E7C5448}" presName="bgRect" presStyleLbl="alignNode1" presStyleIdx="0" presStyleCnt="3"/>
      <dgm:spPr/>
    </dgm:pt>
    <dgm:pt modelId="{BE2B1656-9E2F-4BAD-8393-4F85FE22F3BA}" type="pres">
      <dgm:prSet presAssocID="{A401F1E1-AC37-4A2E-9A80-A737B225604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2116860-D143-460E-8B3D-316A82D56C66}" type="pres">
      <dgm:prSet presAssocID="{0D2046CF-6F89-4ACE-970F-52797E7C5448}" presName="nodeRect" presStyleLbl="alignNode1" presStyleIdx="0" presStyleCnt="3">
        <dgm:presLayoutVars>
          <dgm:bulletEnabled val="1"/>
        </dgm:presLayoutVars>
      </dgm:prSet>
      <dgm:spPr/>
    </dgm:pt>
    <dgm:pt modelId="{C406E38D-D69C-43C3-98FF-0FA61A893620}" type="pres">
      <dgm:prSet presAssocID="{A401F1E1-AC37-4A2E-9A80-A737B2256042}" presName="sibTrans" presStyleCnt="0"/>
      <dgm:spPr/>
    </dgm:pt>
    <dgm:pt modelId="{8A6618B5-6EC3-4CDA-B4FB-D1E5170BF7F9}" type="pres">
      <dgm:prSet presAssocID="{6C149B96-0CE5-40FC-9BAD-C5E44CBD2178}" presName="compositeNode" presStyleCnt="0">
        <dgm:presLayoutVars>
          <dgm:bulletEnabled val="1"/>
        </dgm:presLayoutVars>
      </dgm:prSet>
      <dgm:spPr/>
    </dgm:pt>
    <dgm:pt modelId="{4A3FAAA1-316B-4291-892B-B27A867E1ECB}" type="pres">
      <dgm:prSet presAssocID="{6C149B96-0CE5-40FC-9BAD-C5E44CBD2178}" presName="bgRect" presStyleLbl="alignNode1" presStyleIdx="1" presStyleCnt="3"/>
      <dgm:spPr/>
    </dgm:pt>
    <dgm:pt modelId="{8019D63F-5D16-4CA6-B9BC-A800BC3F77A8}" type="pres">
      <dgm:prSet presAssocID="{38F23914-A793-48A8-B56C-B3700D3529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018C81-7C29-4088-9283-FAC4518976D1}" type="pres">
      <dgm:prSet presAssocID="{6C149B96-0CE5-40FC-9BAD-C5E44CBD2178}" presName="nodeRect" presStyleLbl="alignNode1" presStyleIdx="1" presStyleCnt="3">
        <dgm:presLayoutVars>
          <dgm:bulletEnabled val="1"/>
        </dgm:presLayoutVars>
      </dgm:prSet>
      <dgm:spPr/>
    </dgm:pt>
    <dgm:pt modelId="{D6AC00E6-B795-418F-A04A-88251121B708}" type="pres">
      <dgm:prSet presAssocID="{38F23914-A793-48A8-B56C-B3700D3529D0}" presName="sibTrans" presStyleCnt="0"/>
      <dgm:spPr/>
    </dgm:pt>
    <dgm:pt modelId="{14332ACE-9FE8-4A18-9094-CD86E98BDCA2}" type="pres">
      <dgm:prSet presAssocID="{02ADC204-DCF1-4621-BDBA-80982C4FA467}" presName="compositeNode" presStyleCnt="0">
        <dgm:presLayoutVars>
          <dgm:bulletEnabled val="1"/>
        </dgm:presLayoutVars>
      </dgm:prSet>
      <dgm:spPr/>
    </dgm:pt>
    <dgm:pt modelId="{F95CBAAB-6728-43D9-99BF-649FFB12C105}" type="pres">
      <dgm:prSet presAssocID="{02ADC204-DCF1-4621-BDBA-80982C4FA467}" presName="bgRect" presStyleLbl="alignNode1" presStyleIdx="2" presStyleCnt="3"/>
      <dgm:spPr/>
    </dgm:pt>
    <dgm:pt modelId="{6A3F9DA4-15EF-490E-AC11-7C0FD8F7D491}" type="pres">
      <dgm:prSet presAssocID="{7F603B51-E291-4B7B-8450-02793281B38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0628757-F7A0-47D6-B20C-ADF917FCE246}" type="pres">
      <dgm:prSet presAssocID="{02ADC204-DCF1-4621-BDBA-80982C4FA46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382503-AEBE-4F6F-8A19-7854165AC5C6}" type="presOf" srcId="{7F603B51-E291-4B7B-8450-02793281B38F}" destId="{6A3F9DA4-15EF-490E-AC11-7C0FD8F7D491}" srcOrd="0" destOrd="0" presId="urn:microsoft.com/office/officeart/2016/7/layout/LinearBlockProcessNumbered"/>
    <dgm:cxn modelId="{E6563F0E-9141-4FD8-B7D6-9F85143D6C72}" srcId="{91EBA1C0-55C5-41B5-935E-E6CD6104F8F7}" destId="{0D2046CF-6F89-4ACE-970F-52797E7C5448}" srcOrd="0" destOrd="0" parTransId="{2AC62B87-5F6D-43A5-AECA-E4A197BD7CA1}" sibTransId="{A401F1E1-AC37-4A2E-9A80-A737B2256042}"/>
    <dgm:cxn modelId="{DD9FBF1C-8767-4C9F-9F57-522BD4ABF330}" srcId="{91EBA1C0-55C5-41B5-935E-E6CD6104F8F7}" destId="{02ADC204-DCF1-4621-BDBA-80982C4FA467}" srcOrd="2" destOrd="0" parTransId="{4B20A1C3-4339-4F94-AEF6-97A4AF39E359}" sibTransId="{7F603B51-E291-4B7B-8450-02793281B38F}"/>
    <dgm:cxn modelId="{9FC33A20-6F98-4EB2-91F3-EAF3BEEE6049}" type="presOf" srcId="{38F23914-A793-48A8-B56C-B3700D3529D0}" destId="{8019D63F-5D16-4CA6-B9BC-A800BC3F77A8}" srcOrd="0" destOrd="0" presId="urn:microsoft.com/office/officeart/2016/7/layout/LinearBlockProcessNumbered"/>
    <dgm:cxn modelId="{FAA44B38-AC02-42CC-91FB-DD394D1B0C66}" type="presOf" srcId="{6C149B96-0CE5-40FC-9BAD-C5E44CBD2178}" destId="{4A3FAAA1-316B-4291-892B-B27A867E1ECB}" srcOrd="0" destOrd="0" presId="urn:microsoft.com/office/officeart/2016/7/layout/LinearBlockProcessNumbered"/>
    <dgm:cxn modelId="{5589AE41-0DAD-4F5E-BA6A-A11F3862205A}" type="presOf" srcId="{0D2046CF-6F89-4ACE-970F-52797E7C5448}" destId="{02116860-D143-460E-8B3D-316A82D56C66}" srcOrd="1" destOrd="0" presId="urn:microsoft.com/office/officeart/2016/7/layout/LinearBlockProcessNumbered"/>
    <dgm:cxn modelId="{69096F48-45E6-437C-ACBD-C5A3EE80A4CC}" type="presOf" srcId="{0D2046CF-6F89-4ACE-970F-52797E7C5448}" destId="{581F2628-43D6-494B-843C-EBFA8A43C938}" srcOrd="0" destOrd="0" presId="urn:microsoft.com/office/officeart/2016/7/layout/LinearBlockProcessNumbered"/>
    <dgm:cxn modelId="{791A33BC-3551-47B2-9C64-D3D4C8213261}" type="presOf" srcId="{6C149B96-0CE5-40FC-9BAD-C5E44CBD2178}" destId="{A5018C81-7C29-4088-9283-FAC4518976D1}" srcOrd="1" destOrd="0" presId="urn:microsoft.com/office/officeart/2016/7/layout/LinearBlockProcessNumbered"/>
    <dgm:cxn modelId="{CCE83CBE-4879-47B8-BD3F-8A3D9189C300}" type="presOf" srcId="{02ADC204-DCF1-4621-BDBA-80982C4FA467}" destId="{F95CBAAB-6728-43D9-99BF-649FFB12C105}" srcOrd="0" destOrd="0" presId="urn:microsoft.com/office/officeart/2016/7/layout/LinearBlockProcessNumbered"/>
    <dgm:cxn modelId="{42E960D6-BD54-46DD-9996-060D6B3C2A83}" srcId="{91EBA1C0-55C5-41B5-935E-E6CD6104F8F7}" destId="{6C149B96-0CE5-40FC-9BAD-C5E44CBD2178}" srcOrd="1" destOrd="0" parTransId="{399018F3-222B-42DE-A525-CBE4E0EEA5FA}" sibTransId="{38F23914-A793-48A8-B56C-B3700D3529D0}"/>
    <dgm:cxn modelId="{183AA8D7-FED7-4CD0-811E-16471AC1FBCA}" type="presOf" srcId="{91EBA1C0-55C5-41B5-935E-E6CD6104F8F7}" destId="{EDF1A9B6-A8AC-434F-BE7C-33CBE5FF9705}" srcOrd="0" destOrd="0" presId="urn:microsoft.com/office/officeart/2016/7/layout/LinearBlockProcessNumbered"/>
    <dgm:cxn modelId="{4276CFFC-534D-4C75-A791-897326AB106E}" type="presOf" srcId="{A401F1E1-AC37-4A2E-9A80-A737B2256042}" destId="{BE2B1656-9E2F-4BAD-8393-4F85FE22F3BA}" srcOrd="0" destOrd="0" presId="urn:microsoft.com/office/officeart/2016/7/layout/LinearBlockProcessNumbered"/>
    <dgm:cxn modelId="{D14265FF-FD7D-4A62-9C34-807AA8B10C3B}" type="presOf" srcId="{02ADC204-DCF1-4621-BDBA-80982C4FA467}" destId="{F0628757-F7A0-47D6-B20C-ADF917FCE246}" srcOrd="1" destOrd="0" presId="urn:microsoft.com/office/officeart/2016/7/layout/LinearBlockProcessNumbered"/>
    <dgm:cxn modelId="{163C4573-15B5-41F5-A09F-2826A10E4FAA}" type="presParOf" srcId="{EDF1A9B6-A8AC-434F-BE7C-33CBE5FF9705}" destId="{AA213B4B-7063-4E3A-915A-FADF6540689A}" srcOrd="0" destOrd="0" presId="urn:microsoft.com/office/officeart/2016/7/layout/LinearBlockProcessNumbered"/>
    <dgm:cxn modelId="{ADA7A310-A009-4AF6-9824-BBCED44A9DED}" type="presParOf" srcId="{AA213B4B-7063-4E3A-915A-FADF6540689A}" destId="{581F2628-43D6-494B-843C-EBFA8A43C938}" srcOrd="0" destOrd="0" presId="urn:microsoft.com/office/officeart/2016/7/layout/LinearBlockProcessNumbered"/>
    <dgm:cxn modelId="{7352EE4F-C545-4807-B460-8C985AE7686E}" type="presParOf" srcId="{AA213B4B-7063-4E3A-915A-FADF6540689A}" destId="{BE2B1656-9E2F-4BAD-8393-4F85FE22F3BA}" srcOrd="1" destOrd="0" presId="urn:microsoft.com/office/officeart/2016/7/layout/LinearBlockProcessNumbered"/>
    <dgm:cxn modelId="{731A8231-C5A1-4A09-97EA-0B81512D3B49}" type="presParOf" srcId="{AA213B4B-7063-4E3A-915A-FADF6540689A}" destId="{02116860-D143-460E-8B3D-316A82D56C66}" srcOrd="2" destOrd="0" presId="urn:microsoft.com/office/officeart/2016/7/layout/LinearBlockProcessNumbered"/>
    <dgm:cxn modelId="{7F4BA0A1-37F5-44F0-B2F4-69F36EEA7921}" type="presParOf" srcId="{EDF1A9B6-A8AC-434F-BE7C-33CBE5FF9705}" destId="{C406E38D-D69C-43C3-98FF-0FA61A893620}" srcOrd="1" destOrd="0" presId="urn:microsoft.com/office/officeart/2016/7/layout/LinearBlockProcessNumbered"/>
    <dgm:cxn modelId="{91E16C96-02E2-4329-BF97-D1BA6E75E8F5}" type="presParOf" srcId="{EDF1A9B6-A8AC-434F-BE7C-33CBE5FF9705}" destId="{8A6618B5-6EC3-4CDA-B4FB-D1E5170BF7F9}" srcOrd="2" destOrd="0" presId="urn:microsoft.com/office/officeart/2016/7/layout/LinearBlockProcessNumbered"/>
    <dgm:cxn modelId="{8930306F-ED9F-4157-8976-C1E2D2C0C36A}" type="presParOf" srcId="{8A6618B5-6EC3-4CDA-B4FB-D1E5170BF7F9}" destId="{4A3FAAA1-316B-4291-892B-B27A867E1ECB}" srcOrd="0" destOrd="0" presId="urn:microsoft.com/office/officeart/2016/7/layout/LinearBlockProcessNumbered"/>
    <dgm:cxn modelId="{91FC4908-4BAC-418A-8F86-ED8299028571}" type="presParOf" srcId="{8A6618B5-6EC3-4CDA-B4FB-D1E5170BF7F9}" destId="{8019D63F-5D16-4CA6-B9BC-A800BC3F77A8}" srcOrd="1" destOrd="0" presId="urn:microsoft.com/office/officeart/2016/7/layout/LinearBlockProcessNumbered"/>
    <dgm:cxn modelId="{056403F9-DCBD-4AF3-9776-D5D44F8135E1}" type="presParOf" srcId="{8A6618B5-6EC3-4CDA-B4FB-D1E5170BF7F9}" destId="{A5018C81-7C29-4088-9283-FAC4518976D1}" srcOrd="2" destOrd="0" presId="urn:microsoft.com/office/officeart/2016/7/layout/LinearBlockProcessNumbered"/>
    <dgm:cxn modelId="{3C81D3CC-6DFD-412A-B489-03B337DED668}" type="presParOf" srcId="{EDF1A9B6-A8AC-434F-BE7C-33CBE5FF9705}" destId="{D6AC00E6-B795-418F-A04A-88251121B708}" srcOrd="3" destOrd="0" presId="urn:microsoft.com/office/officeart/2016/7/layout/LinearBlockProcessNumbered"/>
    <dgm:cxn modelId="{8F49FB5B-8CBA-479D-BEC6-7822C651887D}" type="presParOf" srcId="{EDF1A9B6-A8AC-434F-BE7C-33CBE5FF9705}" destId="{14332ACE-9FE8-4A18-9094-CD86E98BDCA2}" srcOrd="4" destOrd="0" presId="urn:microsoft.com/office/officeart/2016/7/layout/LinearBlockProcessNumbered"/>
    <dgm:cxn modelId="{E0F06274-54DC-41A6-B7E0-AD248611A92E}" type="presParOf" srcId="{14332ACE-9FE8-4A18-9094-CD86E98BDCA2}" destId="{F95CBAAB-6728-43D9-99BF-649FFB12C105}" srcOrd="0" destOrd="0" presId="urn:microsoft.com/office/officeart/2016/7/layout/LinearBlockProcessNumbered"/>
    <dgm:cxn modelId="{177F97E4-B23C-40D7-B1E4-8C48E59BBB54}" type="presParOf" srcId="{14332ACE-9FE8-4A18-9094-CD86E98BDCA2}" destId="{6A3F9DA4-15EF-490E-AC11-7C0FD8F7D491}" srcOrd="1" destOrd="0" presId="urn:microsoft.com/office/officeart/2016/7/layout/LinearBlockProcessNumbered"/>
    <dgm:cxn modelId="{5982F17B-C601-4136-A673-3D8DC3E117DC}" type="presParOf" srcId="{14332ACE-9FE8-4A18-9094-CD86E98BDCA2}" destId="{F0628757-F7A0-47D6-B20C-ADF917FCE2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7D9CC-1750-43F3-AF51-80D2EB0FB7B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80FA8EE-151A-43C7-B012-38357EC632A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On-the-Fly Execution</a:t>
          </a:r>
        </a:p>
      </dgm:t>
    </dgm:pt>
    <dgm:pt modelId="{183CD004-2F85-48F2-8C30-AEB2D2F5CC0C}" type="parTrans" cxnId="{D85E3100-25F3-4AE3-A523-774CDF70C57E}">
      <dgm:prSet/>
      <dgm:spPr/>
      <dgm:t>
        <a:bodyPr/>
        <a:lstStyle/>
        <a:p>
          <a:endParaRPr lang="en-US"/>
        </a:p>
      </dgm:t>
    </dgm:pt>
    <dgm:pt modelId="{A0F3E2F1-4870-4F55-AAFA-B8F8DFE64596}" type="sibTrans" cxnId="{D85E3100-25F3-4AE3-A523-774CDF70C57E}">
      <dgm:prSet/>
      <dgm:spPr/>
      <dgm:t>
        <a:bodyPr/>
        <a:lstStyle/>
        <a:p>
          <a:endParaRPr lang="en-US"/>
        </a:p>
      </dgm:t>
    </dgm:pt>
    <dgm:pt modelId="{BC338223-1E41-4F49-BA3F-99B9AFFC1B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Python code is executed directly by the </a:t>
          </a:r>
          <a:r>
            <a:rPr lang="en-US" sz="1400" u="sng" dirty="0"/>
            <a:t>interpreter</a:t>
          </a:r>
          <a:r>
            <a:rPr lang="en-US" sz="1400" dirty="0"/>
            <a:t> line by line, without a separate compilation step. </a:t>
          </a:r>
        </a:p>
      </dgm:t>
    </dgm:pt>
    <dgm:pt modelId="{963497F5-2D5B-49C7-A4ED-1629591F450B}" type="parTrans" cxnId="{03E2E928-F5C6-4900-B387-80BE9446FCAF}">
      <dgm:prSet/>
      <dgm:spPr/>
      <dgm:t>
        <a:bodyPr/>
        <a:lstStyle/>
        <a:p>
          <a:endParaRPr lang="en-US"/>
        </a:p>
      </dgm:t>
    </dgm:pt>
    <dgm:pt modelId="{A6964AFB-50C9-41CB-B863-AAE5EF2AC637}" type="sibTrans" cxnId="{03E2E928-F5C6-4900-B387-80BE9446FCAF}">
      <dgm:prSet/>
      <dgm:spPr/>
      <dgm:t>
        <a:bodyPr/>
        <a:lstStyle/>
        <a:p>
          <a:endParaRPr lang="en-US"/>
        </a:p>
      </dgm:t>
    </dgm:pt>
    <dgm:pt modelId="{2B13A7FF-75D6-4FCA-B984-141A1D7012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the interpreter converts it into machine code or bytecode on-the-fly.</a:t>
          </a:r>
        </a:p>
      </dgm:t>
    </dgm:pt>
    <dgm:pt modelId="{0026B0BE-DAB3-4595-B3BB-AA9FDE629D46}" type="parTrans" cxnId="{D1737D31-62A8-4615-A58C-E09F40539F58}">
      <dgm:prSet/>
      <dgm:spPr/>
      <dgm:t>
        <a:bodyPr/>
        <a:lstStyle/>
        <a:p>
          <a:endParaRPr lang="en-US"/>
        </a:p>
      </dgm:t>
    </dgm:pt>
    <dgm:pt modelId="{56A1D399-4079-44D3-8883-179964167346}" type="sibTrans" cxnId="{D1737D31-62A8-4615-A58C-E09F40539F58}">
      <dgm:prSet/>
      <dgm:spPr/>
      <dgm:t>
        <a:bodyPr/>
        <a:lstStyle/>
        <a:p>
          <a:endParaRPr lang="en-US"/>
        </a:p>
      </dgm:t>
    </dgm:pt>
    <dgm:pt modelId="{5A22F9C4-BF40-4CFD-939C-288E5C297A2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REPL (Read-Eval-Print Loop)</a:t>
          </a:r>
        </a:p>
      </dgm:t>
    </dgm:pt>
    <dgm:pt modelId="{F40EFB12-CEB3-4FBB-AD56-4E84EDFDF0D5}" type="parTrans" cxnId="{CFD62580-AC81-4E6B-B123-D8CA639E27F2}">
      <dgm:prSet/>
      <dgm:spPr/>
      <dgm:t>
        <a:bodyPr/>
        <a:lstStyle/>
        <a:p>
          <a:endParaRPr lang="en-US"/>
        </a:p>
      </dgm:t>
    </dgm:pt>
    <dgm:pt modelId="{5C188CDC-D8FD-4D9E-9D51-00B020A8EDFB}" type="sibTrans" cxnId="{CFD62580-AC81-4E6B-B123-D8CA639E27F2}">
      <dgm:prSet/>
      <dgm:spPr/>
      <dgm:t>
        <a:bodyPr/>
        <a:lstStyle/>
        <a:p>
          <a:endParaRPr lang="en-US"/>
        </a:p>
      </dgm:t>
    </dgm:pt>
    <dgm:pt modelId="{DAE5172D-6C2E-47AF-91BA-CBFF99B5E5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 the REPL, users can enter Python commands, and the interpreter </a:t>
          </a:r>
          <a:r>
            <a:rPr lang="en-US" sz="1400" u="sng" dirty="0"/>
            <a:t>immediately</a:t>
          </a:r>
          <a:r>
            <a:rPr lang="en-US" sz="1400" dirty="0"/>
            <a:t> evaluates and displays the results. </a:t>
          </a:r>
        </a:p>
      </dgm:t>
    </dgm:pt>
    <dgm:pt modelId="{4F2FD6EB-C04A-4C6B-8E00-80554D86927A}" type="parTrans" cxnId="{71BF5943-5D82-443D-9E1A-E48783A4005D}">
      <dgm:prSet/>
      <dgm:spPr/>
      <dgm:t>
        <a:bodyPr/>
        <a:lstStyle/>
        <a:p>
          <a:endParaRPr lang="en-US"/>
        </a:p>
      </dgm:t>
    </dgm:pt>
    <dgm:pt modelId="{58E674E8-EA89-4910-BE7F-04F26F2E4688}" type="sibTrans" cxnId="{71BF5943-5D82-443D-9E1A-E48783A4005D}">
      <dgm:prSet/>
      <dgm:spPr/>
      <dgm:t>
        <a:bodyPr/>
        <a:lstStyle/>
        <a:p>
          <a:endParaRPr lang="en-US"/>
        </a:p>
      </dgm:t>
    </dgm:pt>
    <dgm:pt modelId="{0A2D4A84-417E-4FE0-83FA-401B50A895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makes it a </a:t>
          </a:r>
          <a:r>
            <a:rPr lang="en-US" sz="1400" u="sng" dirty="0"/>
            <a:t>convenient</a:t>
          </a:r>
          <a:r>
            <a:rPr lang="en-US" sz="1400" dirty="0"/>
            <a:t> tool for quick experimentation, testing code snippets, and learning Python interactively.</a:t>
          </a:r>
        </a:p>
      </dgm:t>
    </dgm:pt>
    <dgm:pt modelId="{81420A2B-A483-4542-BE24-DDE8FA2260ED}" type="parTrans" cxnId="{0B9EAA82-4D1B-4DD9-B63D-7AD284125BC1}">
      <dgm:prSet/>
      <dgm:spPr/>
      <dgm:t>
        <a:bodyPr/>
        <a:lstStyle/>
        <a:p>
          <a:endParaRPr lang="en-US"/>
        </a:p>
      </dgm:t>
    </dgm:pt>
    <dgm:pt modelId="{5CC312B1-0D48-4361-946E-E68C777E8B43}" type="sibTrans" cxnId="{0B9EAA82-4D1B-4DD9-B63D-7AD284125BC1}">
      <dgm:prSet/>
      <dgm:spPr/>
      <dgm:t>
        <a:bodyPr/>
        <a:lstStyle/>
        <a:p>
          <a:endParaRPr lang="en-US"/>
        </a:p>
      </dgm:t>
    </dgm:pt>
    <dgm:pt modelId="{5B3E999B-7D1F-46D1-B454-F51D974FCD8D}" type="pres">
      <dgm:prSet presAssocID="{AEF7D9CC-1750-43F3-AF51-80D2EB0FB7BA}" presName="root" presStyleCnt="0">
        <dgm:presLayoutVars>
          <dgm:dir/>
          <dgm:resizeHandles val="exact"/>
        </dgm:presLayoutVars>
      </dgm:prSet>
      <dgm:spPr/>
    </dgm:pt>
    <dgm:pt modelId="{03E72E5B-2198-43C0-8A9C-5966D81CE311}" type="pres">
      <dgm:prSet presAssocID="{B80FA8EE-151A-43C7-B012-38357EC632AC}" presName="compNode" presStyleCnt="0"/>
      <dgm:spPr/>
    </dgm:pt>
    <dgm:pt modelId="{8B4BA7B1-F372-47F7-8ACB-DADE4A91F4F0}" type="pres">
      <dgm:prSet presAssocID="{B80FA8EE-151A-43C7-B012-38357EC632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6000" b="-26000"/>
          </a:stretch>
        </a:blipFill>
      </dgm:spPr>
    </dgm:pt>
    <dgm:pt modelId="{1D73E842-DD06-4C45-B6EF-20F4DF769F4E}" type="pres">
      <dgm:prSet presAssocID="{B80FA8EE-151A-43C7-B012-38357EC632AC}" presName="iconSpace" presStyleCnt="0"/>
      <dgm:spPr/>
    </dgm:pt>
    <dgm:pt modelId="{D5BAF8FA-6D9C-4DD1-B58B-35F7DAF63DB3}" type="pres">
      <dgm:prSet presAssocID="{B80FA8EE-151A-43C7-B012-38357EC632AC}" presName="parTx" presStyleLbl="revTx" presStyleIdx="0" presStyleCnt="4">
        <dgm:presLayoutVars>
          <dgm:chMax val="0"/>
          <dgm:chPref val="0"/>
        </dgm:presLayoutVars>
      </dgm:prSet>
      <dgm:spPr/>
    </dgm:pt>
    <dgm:pt modelId="{2D435055-E2EE-4217-A6AA-350CF17BF705}" type="pres">
      <dgm:prSet presAssocID="{B80FA8EE-151A-43C7-B012-38357EC632AC}" presName="txSpace" presStyleCnt="0"/>
      <dgm:spPr/>
    </dgm:pt>
    <dgm:pt modelId="{BA3C91FF-0002-4FA9-B414-43BF611FD137}" type="pres">
      <dgm:prSet presAssocID="{B80FA8EE-151A-43C7-B012-38357EC632AC}" presName="desTx" presStyleLbl="revTx" presStyleIdx="1" presStyleCnt="4">
        <dgm:presLayoutVars/>
      </dgm:prSet>
      <dgm:spPr/>
    </dgm:pt>
    <dgm:pt modelId="{0ED1CA98-873E-416A-84D3-8507C1C1F4F4}" type="pres">
      <dgm:prSet presAssocID="{A0F3E2F1-4870-4F55-AAFA-B8F8DFE64596}" presName="sibTrans" presStyleCnt="0"/>
      <dgm:spPr/>
    </dgm:pt>
    <dgm:pt modelId="{D0121E49-1321-42D8-922D-FE7D63E2A77E}" type="pres">
      <dgm:prSet presAssocID="{5A22F9C4-BF40-4CFD-939C-288E5C297A2E}" presName="compNode" presStyleCnt="0"/>
      <dgm:spPr/>
    </dgm:pt>
    <dgm:pt modelId="{BE5B57CB-7697-48C3-97AE-96EAAEC85656}" type="pres">
      <dgm:prSet presAssocID="{5A22F9C4-BF40-4CFD-939C-288E5C297A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9000" r="-19000"/>
          </a:stretch>
        </a:blipFill>
      </dgm:spPr>
    </dgm:pt>
    <dgm:pt modelId="{785B30BA-21DA-4548-B3CE-B094EDDEBA6E}" type="pres">
      <dgm:prSet presAssocID="{5A22F9C4-BF40-4CFD-939C-288E5C297A2E}" presName="iconSpace" presStyleCnt="0"/>
      <dgm:spPr/>
    </dgm:pt>
    <dgm:pt modelId="{0A5052D9-ECCA-4A77-B824-E7EB0DAAF828}" type="pres">
      <dgm:prSet presAssocID="{5A22F9C4-BF40-4CFD-939C-288E5C297A2E}" presName="parTx" presStyleLbl="revTx" presStyleIdx="2" presStyleCnt="4">
        <dgm:presLayoutVars>
          <dgm:chMax val="0"/>
          <dgm:chPref val="0"/>
        </dgm:presLayoutVars>
      </dgm:prSet>
      <dgm:spPr/>
    </dgm:pt>
    <dgm:pt modelId="{BA8D7B42-20AD-4CA2-93E7-EE129A2D511A}" type="pres">
      <dgm:prSet presAssocID="{5A22F9C4-BF40-4CFD-939C-288E5C297A2E}" presName="txSpace" presStyleCnt="0"/>
      <dgm:spPr/>
    </dgm:pt>
    <dgm:pt modelId="{9745A699-3E60-4673-8E6E-2B8AB117D50D}" type="pres">
      <dgm:prSet presAssocID="{5A22F9C4-BF40-4CFD-939C-288E5C297A2E}" presName="desTx" presStyleLbl="revTx" presStyleIdx="3" presStyleCnt="4">
        <dgm:presLayoutVars/>
      </dgm:prSet>
      <dgm:spPr/>
    </dgm:pt>
  </dgm:ptLst>
  <dgm:cxnLst>
    <dgm:cxn modelId="{D85E3100-25F3-4AE3-A523-774CDF70C57E}" srcId="{AEF7D9CC-1750-43F3-AF51-80D2EB0FB7BA}" destId="{B80FA8EE-151A-43C7-B012-38357EC632AC}" srcOrd="0" destOrd="0" parTransId="{183CD004-2F85-48F2-8C30-AEB2D2F5CC0C}" sibTransId="{A0F3E2F1-4870-4F55-AAFA-B8F8DFE64596}"/>
    <dgm:cxn modelId="{30102B0F-6388-4895-85DE-1DA8F35CDB00}" type="presOf" srcId="{B80FA8EE-151A-43C7-B012-38357EC632AC}" destId="{D5BAF8FA-6D9C-4DD1-B58B-35F7DAF63DB3}" srcOrd="0" destOrd="0" presId="urn:microsoft.com/office/officeart/2018/5/layout/CenteredIconLabelDescriptionList"/>
    <dgm:cxn modelId="{03E2E928-F5C6-4900-B387-80BE9446FCAF}" srcId="{B80FA8EE-151A-43C7-B012-38357EC632AC}" destId="{BC338223-1E41-4F49-BA3F-99B9AFFC1BF4}" srcOrd="0" destOrd="0" parTransId="{963497F5-2D5B-49C7-A4ED-1629591F450B}" sibTransId="{A6964AFB-50C9-41CB-B863-AAE5EF2AC637}"/>
    <dgm:cxn modelId="{68124D2C-9D86-4469-8CA7-495C1D2E1E94}" type="presOf" srcId="{DAE5172D-6C2E-47AF-91BA-CBFF99B5E571}" destId="{9745A699-3E60-4673-8E6E-2B8AB117D50D}" srcOrd="0" destOrd="0" presId="urn:microsoft.com/office/officeart/2018/5/layout/CenteredIconLabelDescriptionList"/>
    <dgm:cxn modelId="{D1737D31-62A8-4615-A58C-E09F40539F58}" srcId="{B80FA8EE-151A-43C7-B012-38357EC632AC}" destId="{2B13A7FF-75D6-4FCA-B984-141A1D7012F6}" srcOrd="1" destOrd="0" parTransId="{0026B0BE-DAB3-4595-B3BB-AA9FDE629D46}" sibTransId="{56A1D399-4079-44D3-8883-179964167346}"/>
    <dgm:cxn modelId="{C5E81E3A-2170-4406-AE88-933291C3B857}" type="presOf" srcId="{5A22F9C4-BF40-4CFD-939C-288E5C297A2E}" destId="{0A5052D9-ECCA-4A77-B824-E7EB0DAAF828}" srcOrd="0" destOrd="0" presId="urn:microsoft.com/office/officeart/2018/5/layout/CenteredIconLabelDescriptionList"/>
    <dgm:cxn modelId="{DDFB3F40-A526-4ADE-9CD5-BB137599C098}" type="presOf" srcId="{0A2D4A84-417E-4FE0-83FA-401B50A895FE}" destId="{9745A699-3E60-4673-8E6E-2B8AB117D50D}" srcOrd="0" destOrd="1" presId="urn:microsoft.com/office/officeart/2018/5/layout/CenteredIconLabelDescriptionList"/>
    <dgm:cxn modelId="{71BF5943-5D82-443D-9E1A-E48783A4005D}" srcId="{5A22F9C4-BF40-4CFD-939C-288E5C297A2E}" destId="{DAE5172D-6C2E-47AF-91BA-CBFF99B5E571}" srcOrd="0" destOrd="0" parTransId="{4F2FD6EB-C04A-4C6B-8E00-80554D86927A}" sibTransId="{58E674E8-EA89-4910-BE7F-04F26F2E4688}"/>
    <dgm:cxn modelId="{CFD62580-AC81-4E6B-B123-D8CA639E27F2}" srcId="{AEF7D9CC-1750-43F3-AF51-80D2EB0FB7BA}" destId="{5A22F9C4-BF40-4CFD-939C-288E5C297A2E}" srcOrd="1" destOrd="0" parTransId="{F40EFB12-CEB3-4FBB-AD56-4E84EDFDF0D5}" sibTransId="{5C188CDC-D8FD-4D9E-9D51-00B020A8EDFB}"/>
    <dgm:cxn modelId="{0B9EAA82-4D1B-4DD9-B63D-7AD284125BC1}" srcId="{5A22F9C4-BF40-4CFD-939C-288E5C297A2E}" destId="{0A2D4A84-417E-4FE0-83FA-401B50A895FE}" srcOrd="1" destOrd="0" parTransId="{81420A2B-A483-4542-BE24-DDE8FA2260ED}" sibTransId="{5CC312B1-0D48-4361-946E-E68C777E8B43}"/>
    <dgm:cxn modelId="{912A95B7-D66C-4AAF-928A-A053578EBFE6}" type="presOf" srcId="{2B13A7FF-75D6-4FCA-B984-141A1D7012F6}" destId="{BA3C91FF-0002-4FA9-B414-43BF611FD137}" srcOrd="0" destOrd="1" presId="urn:microsoft.com/office/officeart/2018/5/layout/CenteredIconLabelDescriptionList"/>
    <dgm:cxn modelId="{2A2FF2DD-FB2E-40E8-81A8-763A209AE61B}" type="presOf" srcId="{AEF7D9CC-1750-43F3-AF51-80D2EB0FB7BA}" destId="{5B3E999B-7D1F-46D1-B454-F51D974FCD8D}" srcOrd="0" destOrd="0" presId="urn:microsoft.com/office/officeart/2018/5/layout/CenteredIconLabelDescriptionList"/>
    <dgm:cxn modelId="{946FD6EC-0C35-4EF1-80D1-C8ABC06AAFF4}" type="presOf" srcId="{BC338223-1E41-4F49-BA3F-99B9AFFC1BF4}" destId="{BA3C91FF-0002-4FA9-B414-43BF611FD137}" srcOrd="0" destOrd="0" presId="urn:microsoft.com/office/officeart/2018/5/layout/CenteredIconLabelDescriptionList"/>
    <dgm:cxn modelId="{AECD8568-CF36-4B43-8DF2-8AF76E1F904E}" type="presParOf" srcId="{5B3E999B-7D1F-46D1-B454-F51D974FCD8D}" destId="{03E72E5B-2198-43C0-8A9C-5966D81CE311}" srcOrd="0" destOrd="0" presId="urn:microsoft.com/office/officeart/2018/5/layout/CenteredIconLabelDescriptionList"/>
    <dgm:cxn modelId="{88FAEA6C-8503-473F-BE35-4957B32E661E}" type="presParOf" srcId="{03E72E5B-2198-43C0-8A9C-5966D81CE311}" destId="{8B4BA7B1-F372-47F7-8ACB-DADE4A91F4F0}" srcOrd="0" destOrd="0" presId="urn:microsoft.com/office/officeart/2018/5/layout/CenteredIconLabelDescriptionList"/>
    <dgm:cxn modelId="{FD2F728C-34A5-40A1-B24F-82D556ED7A7F}" type="presParOf" srcId="{03E72E5B-2198-43C0-8A9C-5966D81CE311}" destId="{1D73E842-DD06-4C45-B6EF-20F4DF769F4E}" srcOrd="1" destOrd="0" presId="urn:microsoft.com/office/officeart/2018/5/layout/CenteredIconLabelDescriptionList"/>
    <dgm:cxn modelId="{BE8B326F-BFEB-40AF-B753-ACA2D8686A42}" type="presParOf" srcId="{03E72E5B-2198-43C0-8A9C-5966D81CE311}" destId="{D5BAF8FA-6D9C-4DD1-B58B-35F7DAF63DB3}" srcOrd="2" destOrd="0" presId="urn:microsoft.com/office/officeart/2018/5/layout/CenteredIconLabelDescriptionList"/>
    <dgm:cxn modelId="{5D94FE3C-8FA3-4663-AEFF-3A983D4EE29D}" type="presParOf" srcId="{03E72E5B-2198-43C0-8A9C-5966D81CE311}" destId="{2D435055-E2EE-4217-A6AA-350CF17BF705}" srcOrd="3" destOrd="0" presId="urn:microsoft.com/office/officeart/2018/5/layout/CenteredIconLabelDescriptionList"/>
    <dgm:cxn modelId="{E854850D-FA92-4017-9217-047FDB151044}" type="presParOf" srcId="{03E72E5B-2198-43C0-8A9C-5966D81CE311}" destId="{BA3C91FF-0002-4FA9-B414-43BF611FD137}" srcOrd="4" destOrd="0" presId="urn:microsoft.com/office/officeart/2018/5/layout/CenteredIconLabelDescriptionList"/>
    <dgm:cxn modelId="{ABB343DA-7242-405C-8690-A8FB885A0CE6}" type="presParOf" srcId="{5B3E999B-7D1F-46D1-B454-F51D974FCD8D}" destId="{0ED1CA98-873E-416A-84D3-8507C1C1F4F4}" srcOrd="1" destOrd="0" presId="urn:microsoft.com/office/officeart/2018/5/layout/CenteredIconLabelDescriptionList"/>
    <dgm:cxn modelId="{81EA7B4A-EC59-46B3-A555-5999E068907A}" type="presParOf" srcId="{5B3E999B-7D1F-46D1-B454-F51D974FCD8D}" destId="{D0121E49-1321-42D8-922D-FE7D63E2A77E}" srcOrd="2" destOrd="0" presId="urn:microsoft.com/office/officeart/2018/5/layout/CenteredIconLabelDescriptionList"/>
    <dgm:cxn modelId="{87B136A5-41D9-4A30-A7CD-B4BF1C1C4229}" type="presParOf" srcId="{D0121E49-1321-42D8-922D-FE7D63E2A77E}" destId="{BE5B57CB-7697-48C3-97AE-96EAAEC85656}" srcOrd="0" destOrd="0" presId="urn:microsoft.com/office/officeart/2018/5/layout/CenteredIconLabelDescriptionList"/>
    <dgm:cxn modelId="{DD0A89B8-F192-4B90-A7FF-FE9501C28A56}" type="presParOf" srcId="{D0121E49-1321-42D8-922D-FE7D63E2A77E}" destId="{785B30BA-21DA-4548-B3CE-B094EDDEBA6E}" srcOrd="1" destOrd="0" presId="urn:microsoft.com/office/officeart/2018/5/layout/CenteredIconLabelDescriptionList"/>
    <dgm:cxn modelId="{D378CA48-B7C1-4DF5-8D1A-B292450FBECE}" type="presParOf" srcId="{D0121E49-1321-42D8-922D-FE7D63E2A77E}" destId="{0A5052D9-ECCA-4A77-B824-E7EB0DAAF828}" srcOrd="2" destOrd="0" presId="urn:microsoft.com/office/officeart/2018/5/layout/CenteredIconLabelDescriptionList"/>
    <dgm:cxn modelId="{D579EA48-C61C-48B6-8BC2-5D2D256653CA}" type="presParOf" srcId="{D0121E49-1321-42D8-922D-FE7D63E2A77E}" destId="{BA8D7B42-20AD-4CA2-93E7-EE129A2D511A}" srcOrd="3" destOrd="0" presId="urn:microsoft.com/office/officeart/2018/5/layout/CenteredIconLabelDescriptionList"/>
    <dgm:cxn modelId="{7C7683D4-174F-4045-B1D4-F85CB52F732C}" type="presParOf" srcId="{D0121E49-1321-42D8-922D-FE7D63E2A77E}" destId="{9745A699-3E60-4673-8E6E-2B8AB117D5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09329-5288-431E-9EC0-AC4A9867A38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248E909-C7D3-44B4-91FF-7F4B38EC42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Dynamic Typing</a:t>
          </a:r>
          <a:r>
            <a:rPr lang="en-US" sz="1400" dirty="0"/>
            <a:t>: </a:t>
          </a:r>
        </a:p>
      </dgm:t>
    </dgm:pt>
    <dgm:pt modelId="{9B2710E0-CEC8-45A7-BCFD-7162C6160BDC}" type="parTrans" cxnId="{378BF38B-8681-4E5D-BBE9-12F021BC599D}">
      <dgm:prSet/>
      <dgm:spPr/>
      <dgm:t>
        <a:bodyPr/>
        <a:lstStyle/>
        <a:p>
          <a:endParaRPr lang="en-US" sz="1400"/>
        </a:p>
      </dgm:t>
    </dgm:pt>
    <dgm:pt modelId="{88F17D21-BABD-4C86-BF0E-1083AC32A02E}" type="sibTrans" cxnId="{378BF38B-8681-4E5D-BBE9-12F021BC599D}">
      <dgm:prSet/>
      <dgm:spPr/>
      <dgm:t>
        <a:bodyPr/>
        <a:lstStyle/>
        <a:p>
          <a:endParaRPr lang="en-US" sz="1400"/>
        </a:p>
      </dgm:t>
    </dgm:pt>
    <dgm:pt modelId="{B9CCC68A-E915-48D5-BBC3-08F10D448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means that the type of a variable is determined during runtime based on the value assigned to it. </a:t>
          </a:r>
        </a:p>
      </dgm:t>
    </dgm:pt>
    <dgm:pt modelId="{31E47474-1637-4987-8219-298C0CA0A87E}" type="parTrans" cxnId="{1D0B2E67-24F9-4A98-9CB6-9B95C88F4E18}">
      <dgm:prSet/>
      <dgm:spPr/>
      <dgm:t>
        <a:bodyPr/>
        <a:lstStyle/>
        <a:p>
          <a:endParaRPr lang="en-US" sz="1400"/>
        </a:p>
      </dgm:t>
    </dgm:pt>
    <dgm:pt modelId="{9CAB083C-DE44-462A-8FB4-9D8EB564A257}" type="sibTrans" cxnId="{1D0B2E67-24F9-4A98-9CB6-9B95C88F4E18}">
      <dgm:prSet/>
      <dgm:spPr/>
      <dgm:t>
        <a:bodyPr/>
        <a:lstStyle/>
        <a:p>
          <a:endParaRPr lang="en-US" sz="1400"/>
        </a:p>
      </dgm:t>
    </dgm:pt>
    <dgm:pt modelId="{EA37ADD8-20B9-4735-B052-9DF33CEB53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The interpreter automatically infers the type of variables, providing flexibility and ease of use</a:t>
          </a:r>
        </a:p>
      </dgm:t>
    </dgm:pt>
    <dgm:pt modelId="{77AA0D27-1951-4CEB-BC81-CB01A46A9140}" type="parTrans" cxnId="{E500FFB1-C8B9-4704-B984-A2B772BB6CDA}">
      <dgm:prSet/>
      <dgm:spPr/>
      <dgm:t>
        <a:bodyPr/>
        <a:lstStyle/>
        <a:p>
          <a:endParaRPr lang="en-US" sz="1400"/>
        </a:p>
      </dgm:t>
    </dgm:pt>
    <dgm:pt modelId="{24E1939A-A75B-4878-9D93-9DD66F3D0C82}" type="sibTrans" cxnId="{E500FFB1-C8B9-4704-B984-A2B772BB6CDA}">
      <dgm:prSet/>
      <dgm:spPr/>
      <dgm:t>
        <a:bodyPr/>
        <a:lstStyle/>
        <a:p>
          <a:endParaRPr lang="en-US" sz="1400"/>
        </a:p>
      </dgm:t>
    </dgm:pt>
    <dgm:pt modelId="{DA179D9F-F012-41AE-992F-DF9E96BAF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Easy Integration with Other Languages</a:t>
          </a:r>
          <a:r>
            <a:rPr lang="en-US" sz="1400" dirty="0"/>
            <a:t>: </a:t>
          </a:r>
        </a:p>
      </dgm:t>
    </dgm:pt>
    <dgm:pt modelId="{45FBA494-7D2A-4AFA-949A-ED4DD4B8CB31}" type="parTrans" cxnId="{A4BD8500-144F-4A1E-87F4-DC16A50AEFD1}">
      <dgm:prSet/>
      <dgm:spPr/>
      <dgm:t>
        <a:bodyPr/>
        <a:lstStyle/>
        <a:p>
          <a:endParaRPr lang="en-US" sz="1400"/>
        </a:p>
      </dgm:t>
    </dgm:pt>
    <dgm:pt modelId="{29B05D27-3596-40E4-A6CC-A749558628D2}" type="sibTrans" cxnId="{A4BD8500-144F-4A1E-87F4-DC16A50AEFD1}">
      <dgm:prSet/>
      <dgm:spPr/>
      <dgm:t>
        <a:bodyPr/>
        <a:lstStyle/>
        <a:p>
          <a:endParaRPr lang="en-US" sz="1400"/>
        </a:p>
      </dgm:t>
    </dgm:pt>
    <dgm:pt modelId="{75BC441C-893F-4489-8683-3A1C0D35CF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can be easily embedded in applications written in other programming languages</a:t>
          </a:r>
        </a:p>
      </dgm:t>
    </dgm:pt>
    <dgm:pt modelId="{30F19FBF-C21B-41F4-B5ED-BCAD910DF1F2}" type="parTrans" cxnId="{9386E677-A88E-450F-8ACA-C7069811448D}">
      <dgm:prSet/>
      <dgm:spPr/>
      <dgm:t>
        <a:bodyPr/>
        <a:lstStyle/>
        <a:p>
          <a:endParaRPr lang="en-US" sz="1400"/>
        </a:p>
      </dgm:t>
    </dgm:pt>
    <dgm:pt modelId="{890BC5F6-49AA-4823-B5A4-F128C9308565}" type="sibTrans" cxnId="{9386E677-A88E-450F-8ACA-C7069811448D}">
      <dgm:prSet/>
      <dgm:spPr/>
      <dgm:t>
        <a:bodyPr/>
        <a:lstStyle/>
        <a:p>
          <a:endParaRPr lang="en-US" sz="1400"/>
        </a:p>
      </dgm:t>
    </dgm:pt>
    <dgm:pt modelId="{151EE7D1-0591-42F6-A1DD-FFD0F60301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Multiplatform Support</a:t>
          </a:r>
          <a:r>
            <a:rPr lang="en-US" sz="1400" dirty="0"/>
            <a:t>: </a:t>
          </a:r>
        </a:p>
      </dgm:t>
    </dgm:pt>
    <dgm:pt modelId="{E01E5CE4-E624-4493-9BC6-3C4E7EE12A12}" type="parTrans" cxnId="{7CED6A8C-BC0A-4E7A-9897-D85086E7BD64}">
      <dgm:prSet/>
      <dgm:spPr/>
      <dgm:t>
        <a:bodyPr/>
        <a:lstStyle/>
        <a:p>
          <a:endParaRPr lang="en-US" sz="1400"/>
        </a:p>
      </dgm:t>
    </dgm:pt>
    <dgm:pt modelId="{F53A7CA1-7F3F-408C-BB20-FCF288A0C761}" type="sibTrans" cxnId="{7CED6A8C-BC0A-4E7A-9897-D85086E7BD64}">
      <dgm:prSet/>
      <dgm:spPr/>
      <dgm:t>
        <a:bodyPr/>
        <a:lstStyle/>
        <a:p>
          <a:endParaRPr lang="en-US" sz="1400"/>
        </a:p>
      </dgm:t>
    </dgm:pt>
    <dgm:pt modelId="{22E67FF0-1DAF-4A73-AF1E-DB6D11666C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is available for various operating systems, including Windows, macOS, Linux, and more</a:t>
          </a:r>
        </a:p>
      </dgm:t>
    </dgm:pt>
    <dgm:pt modelId="{8F062850-5796-4DE4-BC8B-3995008C0649}" type="parTrans" cxnId="{644931E3-4B9B-499C-B3C7-DF0A3BDC6B5D}">
      <dgm:prSet/>
      <dgm:spPr/>
      <dgm:t>
        <a:bodyPr/>
        <a:lstStyle/>
        <a:p>
          <a:endParaRPr lang="en-US" sz="1400"/>
        </a:p>
      </dgm:t>
    </dgm:pt>
    <dgm:pt modelId="{7BBF9895-000A-422B-BEBD-5369FC41691D}" type="sibTrans" cxnId="{644931E3-4B9B-499C-B3C7-DF0A3BDC6B5D}">
      <dgm:prSet/>
      <dgm:spPr/>
      <dgm:t>
        <a:bodyPr/>
        <a:lstStyle/>
        <a:p>
          <a:endParaRPr lang="en-US" sz="1400"/>
        </a:p>
      </dgm:t>
    </dgm:pt>
    <dgm:pt modelId="{DE47C5E2-BBD8-400E-BC19-5A38886E3CC2}" type="pres">
      <dgm:prSet presAssocID="{7E909329-5288-431E-9EC0-AC4A9867A383}" presName="root" presStyleCnt="0">
        <dgm:presLayoutVars>
          <dgm:dir/>
          <dgm:resizeHandles val="exact"/>
        </dgm:presLayoutVars>
      </dgm:prSet>
      <dgm:spPr/>
    </dgm:pt>
    <dgm:pt modelId="{9972B1D1-1767-49B4-B0CC-FD50CC3A6CA0}" type="pres">
      <dgm:prSet presAssocID="{7248E909-C7D3-44B4-91FF-7F4B38EC42BF}" presName="compNode" presStyleCnt="0"/>
      <dgm:spPr/>
    </dgm:pt>
    <dgm:pt modelId="{C6251932-7D9B-4D9E-94CD-57660DFBD35C}" type="pres">
      <dgm:prSet presAssocID="{7248E909-C7D3-44B4-91FF-7F4B38EC42BF}" presName="bgRect" presStyleLbl="bgShp" presStyleIdx="0" presStyleCnt="3"/>
      <dgm:spPr/>
    </dgm:pt>
    <dgm:pt modelId="{4E023C49-AA53-4B66-A4B5-67F628C2DA5C}" type="pres">
      <dgm:prSet presAssocID="{7248E909-C7D3-44B4-91FF-7F4B38EC42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0" r="-30000"/>
          </a:stretch>
        </a:blipFill>
      </dgm:spPr>
    </dgm:pt>
    <dgm:pt modelId="{8E2EE740-4C31-4929-9B2C-3ACC1DB23A1E}" type="pres">
      <dgm:prSet presAssocID="{7248E909-C7D3-44B4-91FF-7F4B38EC42BF}" presName="spaceRect" presStyleCnt="0"/>
      <dgm:spPr/>
    </dgm:pt>
    <dgm:pt modelId="{111ED1E2-DE21-4B8F-AD26-CF952B7AACA7}" type="pres">
      <dgm:prSet presAssocID="{7248E909-C7D3-44B4-91FF-7F4B38EC42BF}" presName="parTx" presStyleLbl="revTx" presStyleIdx="0" presStyleCnt="6">
        <dgm:presLayoutVars>
          <dgm:chMax val="0"/>
          <dgm:chPref val="0"/>
        </dgm:presLayoutVars>
      </dgm:prSet>
      <dgm:spPr/>
    </dgm:pt>
    <dgm:pt modelId="{7FEFC702-E2B3-4928-ABAA-A050A535B65F}" type="pres">
      <dgm:prSet presAssocID="{7248E909-C7D3-44B4-91FF-7F4B38EC42BF}" presName="desTx" presStyleLbl="revTx" presStyleIdx="1" presStyleCnt="6">
        <dgm:presLayoutVars/>
      </dgm:prSet>
      <dgm:spPr/>
    </dgm:pt>
    <dgm:pt modelId="{1055884D-7CA8-4F9F-9749-590CDEC1EF8C}" type="pres">
      <dgm:prSet presAssocID="{88F17D21-BABD-4C86-BF0E-1083AC32A02E}" presName="sibTrans" presStyleCnt="0"/>
      <dgm:spPr/>
    </dgm:pt>
    <dgm:pt modelId="{601765BD-C591-4C24-BDF0-CE26B0C15451}" type="pres">
      <dgm:prSet presAssocID="{DA179D9F-F012-41AE-992F-DF9E96BAF73D}" presName="compNode" presStyleCnt="0"/>
      <dgm:spPr/>
    </dgm:pt>
    <dgm:pt modelId="{A03F0736-E63B-472E-AA87-47BD3AFAFBFB}" type="pres">
      <dgm:prSet presAssocID="{DA179D9F-F012-41AE-992F-DF9E96BAF73D}" presName="bgRect" presStyleLbl="bgShp" presStyleIdx="1" presStyleCnt="3"/>
      <dgm:spPr/>
    </dgm:pt>
    <dgm:pt modelId="{ABA7537A-4F75-42B7-8FE9-867271549A8E}" type="pres">
      <dgm:prSet presAssocID="{DA179D9F-F012-41AE-992F-DF9E96BAF7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42DE38-A930-4210-B499-85094011335C}" type="pres">
      <dgm:prSet presAssocID="{DA179D9F-F012-41AE-992F-DF9E96BAF73D}" presName="spaceRect" presStyleCnt="0"/>
      <dgm:spPr/>
    </dgm:pt>
    <dgm:pt modelId="{07A4B1D7-7B74-4899-B9C6-109B4A96A104}" type="pres">
      <dgm:prSet presAssocID="{DA179D9F-F012-41AE-992F-DF9E96BAF73D}" presName="parTx" presStyleLbl="revTx" presStyleIdx="2" presStyleCnt="6">
        <dgm:presLayoutVars>
          <dgm:chMax val="0"/>
          <dgm:chPref val="0"/>
        </dgm:presLayoutVars>
      </dgm:prSet>
      <dgm:spPr/>
    </dgm:pt>
    <dgm:pt modelId="{E9327B46-82AC-462C-8E90-284067B0C06D}" type="pres">
      <dgm:prSet presAssocID="{DA179D9F-F012-41AE-992F-DF9E96BAF73D}" presName="desTx" presStyleLbl="revTx" presStyleIdx="3" presStyleCnt="6">
        <dgm:presLayoutVars/>
      </dgm:prSet>
      <dgm:spPr/>
    </dgm:pt>
    <dgm:pt modelId="{13779CF0-D744-4C50-A61D-C6D998687CC8}" type="pres">
      <dgm:prSet presAssocID="{29B05D27-3596-40E4-A6CC-A749558628D2}" presName="sibTrans" presStyleCnt="0"/>
      <dgm:spPr/>
    </dgm:pt>
    <dgm:pt modelId="{3857D4EF-29D5-4C76-894D-962BC695F798}" type="pres">
      <dgm:prSet presAssocID="{151EE7D1-0591-42F6-A1DD-FFD0F60301D1}" presName="compNode" presStyleCnt="0"/>
      <dgm:spPr/>
    </dgm:pt>
    <dgm:pt modelId="{17E6737A-0622-4F61-A1E2-C481131519E2}" type="pres">
      <dgm:prSet presAssocID="{151EE7D1-0591-42F6-A1DD-FFD0F60301D1}" presName="bgRect" presStyleLbl="bgShp" presStyleIdx="2" presStyleCnt="3"/>
      <dgm:spPr/>
    </dgm:pt>
    <dgm:pt modelId="{326B554A-DDEC-4E9C-8548-C0E7C180D3CD}" type="pres">
      <dgm:prSet presAssocID="{151EE7D1-0591-42F6-A1DD-FFD0F60301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</dgm:spPr>
    </dgm:pt>
    <dgm:pt modelId="{D6CE3EC7-FAE9-45DD-892A-46401CD4D07B}" type="pres">
      <dgm:prSet presAssocID="{151EE7D1-0591-42F6-A1DD-FFD0F60301D1}" presName="spaceRect" presStyleCnt="0"/>
      <dgm:spPr/>
    </dgm:pt>
    <dgm:pt modelId="{79AC4CC5-1401-4A12-AE32-8944771BBA5F}" type="pres">
      <dgm:prSet presAssocID="{151EE7D1-0591-42F6-A1DD-FFD0F60301D1}" presName="parTx" presStyleLbl="revTx" presStyleIdx="4" presStyleCnt="6">
        <dgm:presLayoutVars>
          <dgm:chMax val="0"/>
          <dgm:chPref val="0"/>
        </dgm:presLayoutVars>
      </dgm:prSet>
      <dgm:spPr/>
    </dgm:pt>
    <dgm:pt modelId="{01F67876-9E3D-4298-A22F-FF46D49F3706}" type="pres">
      <dgm:prSet presAssocID="{151EE7D1-0591-42F6-A1DD-FFD0F60301D1}" presName="desTx" presStyleLbl="revTx" presStyleIdx="5" presStyleCnt="6">
        <dgm:presLayoutVars/>
      </dgm:prSet>
      <dgm:spPr/>
    </dgm:pt>
  </dgm:ptLst>
  <dgm:cxnLst>
    <dgm:cxn modelId="{A4BD8500-144F-4A1E-87F4-DC16A50AEFD1}" srcId="{7E909329-5288-431E-9EC0-AC4A9867A383}" destId="{DA179D9F-F012-41AE-992F-DF9E96BAF73D}" srcOrd="1" destOrd="0" parTransId="{45FBA494-7D2A-4AFA-949A-ED4DD4B8CB31}" sibTransId="{29B05D27-3596-40E4-A6CC-A749558628D2}"/>
    <dgm:cxn modelId="{4306B507-FED7-42C9-8241-CC2DCF0258F2}" type="presOf" srcId="{B9CCC68A-E915-48D5-BBC3-08F10D448DFE}" destId="{7FEFC702-E2B3-4928-ABAA-A050A535B65F}" srcOrd="0" destOrd="0" presId="urn:microsoft.com/office/officeart/2018/2/layout/IconVerticalSolidList"/>
    <dgm:cxn modelId="{AE9E080B-41FC-4C9A-A1C3-BE14F5517D4E}" type="presOf" srcId="{151EE7D1-0591-42F6-A1DD-FFD0F60301D1}" destId="{79AC4CC5-1401-4A12-AE32-8944771BBA5F}" srcOrd="0" destOrd="0" presId="urn:microsoft.com/office/officeart/2018/2/layout/IconVerticalSolidList"/>
    <dgm:cxn modelId="{B42C7E0B-AEAB-40E9-821D-2EE4A3FEBF11}" type="presOf" srcId="{7E909329-5288-431E-9EC0-AC4A9867A383}" destId="{DE47C5E2-BBD8-400E-BC19-5A38886E3CC2}" srcOrd="0" destOrd="0" presId="urn:microsoft.com/office/officeart/2018/2/layout/IconVerticalSolidList"/>
    <dgm:cxn modelId="{1D0B2E67-24F9-4A98-9CB6-9B95C88F4E18}" srcId="{7248E909-C7D3-44B4-91FF-7F4B38EC42BF}" destId="{B9CCC68A-E915-48D5-BBC3-08F10D448DFE}" srcOrd="0" destOrd="0" parTransId="{31E47474-1637-4987-8219-298C0CA0A87E}" sibTransId="{9CAB083C-DE44-462A-8FB4-9D8EB564A257}"/>
    <dgm:cxn modelId="{2DF7BC48-A8B0-427C-B7C8-97D7185A0E13}" type="presOf" srcId="{EA37ADD8-20B9-4735-B052-9DF33CEB53AE}" destId="{7FEFC702-E2B3-4928-ABAA-A050A535B65F}" srcOrd="0" destOrd="1" presId="urn:microsoft.com/office/officeart/2018/2/layout/IconVerticalSolidList"/>
    <dgm:cxn modelId="{9386E677-A88E-450F-8ACA-C7069811448D}" srcId="{DA179D9F-F012-41AE-992F-DF9E96BAF73D}" destId="{75BC441C-893F-4489-8683-3A1C0D35CF81}" srcOrd="0" destOrd="0" parTransId="{30F19FBF-C21B-41F4-B5ED-BCAD910DF1F2}" sibTransId="{890BC5F6-49AA-4823-B5A4-F128C9308565}"/>
    <dgm:cxn modelId="{378BF38B-8681-4E5D-BBE9-12F021BC599D}" srcId="{7E909329-5288-431E-9EC0-AC4A9867A383}" destId="{7248E909-C7D3-44B4-91FF-7F4B38EC42BF}" srcOrd="0" destOrd="0" parTransId="{9B2710E0-CEC8-45A7-BCFD-7162C6160BDC}" sibTransId="{88F17D21-BABD-4C86-BF0E-1083AC32A02E}"/>
    <dgm:cxn modelId="{7CED6A8C-BC0A-4E7A-9897-D85086E7BD64}" srcId="{7E909329-5288-431E-9EC0-AC4A9867A383}" destId="{151EE7D1-0591-42F6-A1DD-FFD0F60301D1}" srcOrd="2" destOrd="0" parTransId="{E01E5CE4-E624-4493-9BC6-3C4E7EE12A12}" sibTransId="{F53A7CA1-7F3F-408C-BB20-FCF288A0C761}"/>
    <dgm:cxn modelId="{4213D5A2-A523-424A-AE66-3C52AFE57484}" type="presOf" srcId="{DA179D9F-F012-41AE-992F-DF9E96BAF73D}" destId="{07A4B1D7-7B74-4899-B9C6-109B4A96A104}" srcOrd="0" destOrd="0" presId="urn:microsoft.com/office/officeart/2018/2/layout/IconVerticalSolidList"/>
    <dgm:cxn modelId="{58CFDEAC-0A10-488F-B687-91CAAC44F635}" type="presOf" srcId="{75BC441C-893F-4489-8683-3A1C0D35CF81}" destId="{E9327B46-82AC-462C-8E90-284067B0C06D}" srcOrd="0" destOrd="0" presId="urn:microsoft.com/office/officeart/2018/2/layout/IconVerticalSolidList"/>
    <dgm:cxn modelId="{E500FFB1-C8B9-4704-B984-A2B772BB6CDA}" srcId="{7248E909-C7D3-44B4-91FF-7F4B38EC42BF}" destId="{EA37ADD8-20B9-4735-B052-9DF33CEB53AE}" srcOrd="1" destOrd="0" parTransId="{77AA0D27-1951-4CEB-BC81-CB01A46A9140}" sibTransId="{24E1939A-A75B-4878-9D93-9DD66F3D0C82}"/>
    <dgm:cxn modelId="{644931E3-4B9B-499C-B3C7-DF0A3BDC6B5D}" srcId="{151EE7D1-0591-42F6-A1DD-FFD0F60301D1}" destId="{22E67FF0-1DAF-4A73-AF1E-DB6D11666CB6}" srcOrd="0" destOrd="0" parTransId="{8F062850-5796-4DE4-BC8B-3995008C0649}" sibTransId="{7BBF9895-000A-422B-BEBD-5369FC41691D}"/>
    <dgm:cxn modelId="{571B26E7-E91F-441A-9D7E-0CBB54113DB1}" type="presOf" srcId="{22E67FF0-1DAF-4A73-AF1E-DB6D11666CB6}" destId="{01F67876-9E3D-4298-A22F-FF46D49F3706}" srcOrd="0" destOrd="0" presId="urn:microsoft.com/office/officeart/2018/2/layout/IconVerticalSolidList"/>
    <dgm:cxn modelId="{B1D426FE-E724-40F0-8E89-F77892A100AF}" type="presOf" srcId="{7248E909-C7D3-44B4-91FF-7F4B38EC42BF}" destId="{111ED1E2-DE21-4B8F-AD26-CF952B7AACA7}" srcOrd="0" destOrd="0" presId="urn:microsoft.com/office/officeart/2018/2/layout/IconVerticalSolidList"/>
    <dgm:cxn modelId="{E7480D39-C6D6-41ED-A638-914327053507}" type="presParOf" srcId="{DE47C5E2-BBD8-400E-BC19-5A38886E3CC2}" destId="{9972B1D1-1767-49B4-B0CC-FD50CC3A6CA0}" srcOrd="0" destOrd="0" presId="urn:microsoft.com/office/officeart/2018/2/layout/IconVerticalSolidList"/>
    <dgm:cxn modelId="{FAD66736-3E25-4CD6-BFA6-7DB39CC69D8F}" type="presParOf" srcId="{9972B1D1-1767-49B4-B0CC-FD50CC3A6CA0}" destId="{C6251932-7D9B-4D9E-94CD-57660DFBD35C}" srcOrd="0" destOrd="0" presId="urn:microsoft.com/office/officeart/2018/2/layout/IconVerticalSolidList"/>
    <dgm:cxn modelId="{7DD4B2B4-4E75-4904-A2D5-ABE4F7C57BAA}" type="presParOf" srcId="{9972B1D1-1767-49B4-B0CC-FD50CC3A6CA0}" destId="{4E023C49-AA53-4B66-A4B5-67F628C2DA5C}" srcOrd="1" destOrd="0" presId="urn:microsoft.com/office/officeart/2018/2/layout/IconVerticalSolidList"/>
    <dgm:cxn modelId="{CECFB139-5504-4E06-AE65-877D4565C380}" type="presParOf" srcId="{9972B1D1-1767-49B4-B0CC-FD50CC3A6CA0}" destId="{8E2EE740-4C31-4929-9B2C-3ACC1DB23A1E}" srcOrd="2" destOrd="0" presId="urn:microsoft.com/office/officeart/2018/2/layout/IconVerticalSolidList"/>
    <dgm:cxn modelId="{3A7945F8-33DB-467F-B321-BD564FE20723}" type="presParOf" srcId="{9972B1D1-1767-49B4-B0CC-FD50CC3A6CA0}" destId="{111ED1E2-DE21-4B8F-AD26-CF952B7AACA7}" srcOrd="3" destOrd="0" presId="urn:microsoft.com/office/officeart/2018/2/layout/IconVerticalSolidList"/>
    <dgm:cxn modelId="{CE5AC440-75C4-4B22-9B01-78058C487F0C}" type="presParOf" srcId="{9972B1D1-1767-49B4-B0CC-FD50CC3A6CA0}" destId="{7FEFC702-E2B3-4928-ABAA-A050A535B65F}" srcOrd="4" destOrd="0" presId="urn:microsoft.com/office/officeart/2018/2/layout/IconVerticalSolidList"/>
    <dgm:cxn modelId="{53ED58AA-B6F9-4645-B0AB-44BD9D2433BB}" type="presParOf" srcId="{DE47C5E2-BBD8-400E-BC19-5A38886E3CC2}" destId="{1055884D-7CA8-4F9F-9749-590CDEC1EF8C}" srcOrd="1" destOrd="0" presId="urn:microsoft.com/office/officeart/2018/2/layout/IconVerticalSolidList"/>
    <dgm:cxn modelId="{8BB7FB73-3237-48B8-BF6B-D4831A8015AD}" type="presParOf" srcId="{DE47C5E2-BBD8-400E-BC19-5A38886E3CC2}" destId="{601765BD-C591-4C24-BDF0-CE26B0C15451}" srcOrd="2" destOrd="0" presId="urn:microsoft.com/office/officeart/2018/2/layout/IconVerticalSolidList"/>
    <dgm:cxn modelId="{D62C327D-B7A0-48AB-BBC4-B925E52BECF9}" type="presParOf" srcId="{601765BD-C591-4C24-BDF0-CE26B0C15451}" destId="{A03F0736-E63B-472E-AA87-47BD3AFAFBFB}" srcOrd="0" destOrd="0" presId="urn:microsoft.com/office/officeart/2018/2/layout/IconVerticalSolidList"/>
    <dgm:cxn modelId="{043FCF00-08F4-48A1-BA1F-2D988035E874}" type="presParOf" srcId="{601765BD-C591-4C24-BDF0-CE26B0C15451}" destId="{ABA7537A-4F75-42B7-8FE9-867271549A8E}" srcOrd="1" destOrd="0" presId="urn:microsoft.com/office/officeart/2018/2/layout/IconVerticalSolidList"/>
    <dgm:cxn modelId="{788771AF-B01B-423A-B144-3746C3EA278E}" type="presParOf" srcId="{601765BD-C591-4C24-BDF0-CE26B0C15451}" destId="{E342DE38-A930-4210-B499-85094011335C}" srcOrd="2" destOrd="0" presId="urn:microsoft.com/office/officeart/2018/2/layout/IconVerticalSolidList"/>
    <dgm:cxn modelId="{18EE779E-EEE9-45B5-ACB9-D6DB2686507E}" type="presParOf" srcId="{601765BD-C591-4C24-BDF0-CE26B0C15451}" destId="{07A4B1D7-7B74-4899-B9C6-109B4A96A104}" srcOrd="3" destOrd="0" presId="urn:microsoft.com/office/officeart/2018/2/layout/IconVerticalSolidList"/>
    <dgm:cxn modelId="{BDE22DD2-ED1D-48C8-A696-04B31B8267C4}" type="presParOf" srcId="{601765BD-C591-4C24-BDF0-CE26B0C15451}" destId="{E9327B46-82AC-462C-8E90-284067B0C06D}" srcOrd="4" destOrd="0" presId="urn:microsoft.com/office/officeart/2018/2/layout/IconVerticalSolidList"/>
    <dgm:cxn modelId="{8DB0913D-0319-42B6-9A25-D7F3E3D1D9FE}" type="presParOf" srcId="{DE47C5E2-BBD8-400E-BC19-5A38886E3CC2}" destId="{13779CF0-D744-4C50-A61D-C6D998687CC8}" srcOrd="3" destOrd="0" presId="urn:microsoft.com/office/officeart/2018/2/layout/IconVerticalSolidList"/>
    <dgm:cxn modelId="{B84BBD9A-B53A-4323-9BEC-D89E28112736}" type="presParOf" srcId="{DE47C5E2-BBD8-400E-BC19-5A38886E3CC2}" destId="{3857D4EF-29D5-4C76-894D-962BC695F798}" srcOrd="4" destOrd="0" presId="urn:microsoft.com/office/officeart/2018/2/layout/IconVerticalSolidList"/>
    <dgm:cxn modelId="{D7FC309A-F2C2-4751-8EEE-CE4D0CD7029C}" type="presParOf" srcId="{3857D4EF-29D5-4C76-894D-962BC695F798}" destId="{17E6737A-0622-4F61-A1E2-C481131519E2}" srcOrd="0" destOrd="0" presId="urn:microsoft.com/office/officeart/2018/2/layout/IconVerticalSolidList"/>
    <dgm:cxn modelId="{5D15FD60-00BE-48F6-BE3B-D37CB2446F9F}" type="presParOf" srcId="{3857D4EF-29D5-4C76-894D-962BC695F798}" destId="{326B554A-DDEC-4E9C-8548-C0E7C180D3CD}" srcOrd="1" destOrd="0" presId="urn:microsoft.com/office/officeart/2018/2/layout/IconVerticalSolidList"/>
    <dgm:cxn modelId="{314E86C4-6A01-4AB2-B3ED-A98F91721538}" type="presParOf" srcId="{3857D4EF-29D5-4C76-894D-962BC695F798}" destId="{D6CE3EC7-FAE9-45DD-892A-46401CD4D07B}" srcOrd="2" destOrd="0" presId="urn:microsoft.com/office/officeart/2018/2/layout/IconVerticalSolidList"/>
    <dgm:cxn modelId="{F15F7F5F-F34C-48A2-8B45-217E87801971}" type="presParOf" srcId="{3857D4EF-29D5-4C76-894D-962BC695F798}" destId="{79AC4CC5-1401-4A12-AE32-8944771BBA5F}" srcOrd="3" destOrd="0" presId="urn:microsoft.com/office/officeart/2018/2/layout/IconVerticalSolidList"/>
    <dgm:cxn modelId="{61E2B401-DADC-443D-9AEE-022DD2B59A38}" type="presParOf" srcId="{3857D4EF-29D5-4C76-894D-962BC695F798}" destId="{01F67876-9E3D-4298-A22F-FF46D49F37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77304-AD6F-493A-AE2D-D6B14D52EED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30B9FF-ECA4-45A8-8E55-49F6ACAE156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/>
            <a:t>Bytecode Compilation: </a:t>
          </a:r>
        </a:p>
      </dgm:t>
    </dgm:pt>
    <dgm:pt modelId="{10838BD2-FD1D-490E-A901-A3872A295491}" type="parTrans" cxnId="{396CBE7E-CA82-4D01-A70F-AC3DF0968060}">
      <dgm:prSet/>
      <dgm:spPr/>
      <dgm:t>
        <a:bodyPr/>
        <a:lstStyle/>
        <a:p>
          <a:endParaRPr lang="en-US" sz="1400"/>
        </a:p>
      </dgm:t>
    </dgm:pt>
    <dgm:pt modelId="{BC9DF452-9A6D-4797-BA89-FFD2A278A15A}" type="sibTrans" cxnId="{396CBE7E-CA82-4D01-A70F-AC3DF0968060}">
      <dgm:prSet/>
      <dgm:spPr/>
      <dgm:t>
        <a:bodyPr/>
        <a:lstStyle/>
        <a:p>
          <a:endParaRPr lang="en-US" sz="1400"/>
        </a:p>
      </dgm:t>
    </dgm:pt>
    <dgm:pt modelId="{B90DD396-64DC-4C3D-8A3B-21E6D2AF4B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uses a bytecode compilation mechanism to </a:t>
          </a:r>
          <a:r>
            <a:rPr lang="en-US" sz="1400" u="sng" dirty="0"/>
            <a:t>improve execution speed</a:t>
          </a:r>
          <a:r>
            <a:rPr lang="en-US" sz="1400" dirty="0"/>
            <a:t>. </a:t>
          </a:r>
        </a:p>
      </dgm:t>
    </dgm:pt>
    <dgm:pt modelId="{6ED6F71D-C999-4A6A-9461-101FDF4CCE82}" type="parTrans" cxnId="{72CDA484-DAEC-434D-BFC8-6831177BD16D}">
      <dgm:prSet/>
      <dgm:spPr/>
      <dgm:t>
        <a:bodyPr/>
        <a:lstStyle/>
        <a:p>
          <a:endParaRPr lang="en-US" sz="1400"/>
        </a:p>
      </dgm:t>
    </dgm:pt>
    <dgm:pt modelId="{78A4CFA9-D8BC-4B30-BF28-C0E762C19209}" type="sibTrans" cxnId="{72CDA484-DAEC-434D-BFC8-6831177BD16D}">
      <dgm:prSet/>
      <dgm:spPr/>
      <dgm:t>
        <a:bodyPr/>
        <a:lstStyle/>
        <a:p>
          <a:endParaRPr lang="en-US" sz="1400"/>
        </a:p>
      </dgm:t>
    </dgm:pt>
    <dgm:pt modelId="{768107AB-BFA8-4952-B95E-100CBC6D27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first compiles the source code into intermediate bytecode, </a:t>
          </a:r>
        </a:p>
      </dgm:t>
    </dgm:pt>
    <dgm:pt modelId="{69FFE7AD-20B3-43B2-8B8D-131AD1FD7467}" type="parTrans" cxnId="{A264AC99-32A8-4B6D-B394-33689DBAE0A3}">
      <dgm:prSet/>
      <dgm:spPr/>
      <dgm:t>
        <a:bodyPr/>
        <a:lstStyle/>
        <a:p>
          <a:endParaRPr lang="en-US" sz="1400"/>
        </a:p>
      </dgm:t>
    </dgm:pt>
    <dgm:pt modelId="{B62CF6A5-30E3-4064-B767-1E8A7DB5B742}" type="sibTrans" cxnId="{A264AC99-32A8-4B6D-B394-33689DBAE0A3}">
      <dgm:prSet/>
      <dgm:spPr/>
      <dgm:t>
        <a:bodyPr/>
        <a:lstStyle/>
        <a:p>
          <a:endParaRPr lang="en-US" sz="1400"/>
        </a:p>
      </dgm:t>
    </dgm:pt>
    <dgm:pt modelId="{00446190-A639-451E-88FC-4920020478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executed by the Python Virtual Machine (PVM). </a:t>
          </a:r>
        </a:p>
      </dgm:t>
    </dgm:pt>
    <dgm:pt modelId="{C1535343-C526-496A-9287-7743D99F3DA5}" type="parTrans" cxnId="{F5B98C22-0C01-45E9-A08D-1CD51DE93556}">
      <dgm:prSet/>
      <dgm:spPr/>
      <dgm:t>
        <a:bodyPr/>
        <a:lstStyle/>
        <a:p>
          <a:endParaRPr lang="en-US" sz="1400"/>
        </a:p>
      </dgm:t>
    </dgm:pt>
    <dgm:pt modelId="{D4904B83-C1E2-4D8F-8213-210459D13E3D}" type="sibTrans" cxnId="{F5B98C22-0C01-45E9-A08D-1CD51DE93556}">
      <dgm:prSet/>
      <dgm:spPr/>
      <dgm:t>
        <a:bodyPr/>
        <a:lstStyle/>
        <a:p>
          <a:endParaRPr lang="en-US" sz="1400"/>
        </a:p>
      </dgm:t>
    </dgm:pt>
    <dgm:pt modelId="{C70117AD-8E07-448E-B0ED-8DA0BD4A1B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bytecode is </a:t>
          </a:r>
          <a:r>
            <a:rPr lang="en-US" sz="1400" u="sng" dirty="0"/>
            <a:t>platform-independent</a:t>
          </a:r>
          <a:r>
            <a:rPr lang="en-US" sz="1400" dirty="0"/>
            <a:t>, making Python programs portable across different systems.</a:t>
          </a:r>
        </a:p>
      </dgm:t>
    </dgm:pt>
    <dgm:pt modelId="{02578CE4-C61B-4E31-BAF4-1945B06680B7}" type="parTrans" cxnId="{F406F926-A3AF-47A5-B875-A3513135E084}">
      <dgm:prSet/>
      <dgm:spPr/>
      <dgm:t>
        <a:bodyPr/>
        <a:lstStyle/>
        <a:p>
          <a:endParaRPr lang="en-US" sz="1400"/>
        </a:p>
      </dgm:t>
    </dgm:pt>
    <dgm:pt modelId="{456D1694-B48A-44CF-AB91-80893944E713}" type="sibTrans" cxnId="{F406F926-A3AF-47A5-B875-A3513135E084}">
      <dgm:prSet/>
      <dgm:spPr/>
      <dgm:t>
        <a:bodyPr/>
        <a:lstStyle/>
        <a:p>
          <a:endParaRPr lang="en-US" sz="1400"/>
        </a:p>
      </dgm:t>
    </dgm:pt>
    <dgm:pt modelId="{093E7103-E72D-4AB8-8B62-BCA4964D866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/>
            <a:t>Automatic Memory Management: </a:t>
          </a:r>
        </a:p>
      </dgm:t>
    </dgm:pt>
    <dgm:pt modelId="{280F7C4D-6F1B-45D9-B3D5-976499B6CACE}" type="parTrans" cxnId="{7E651A14-E6C0-4114-826C-B433EFF29345}">
      <dgm:prSet/>
      <dgm:spPr/>
      <dgm:t>
        <a:bodyPr/>
        <a:lstStyle/>
        <a:p>
          <a:endParaRPr lang="en-US" sz="1400"/>
        </a:p>
      </dgm:t>
    </dgm:pt>
    <dgm:pt modelId="{3D740718-9EF9-4018-A8FB-1068B7A7DA33}" type="sibTrans" cxnId="{7E651A14-E6C0-4114-826C-B433EFF29345}">
      <dgm:prSet/>
      <dgm:spPr/>
      <dgm:t>
        <a:bodyPr/>
        <a:lstStyle/>
        <a:p>
          <a:endParaRPr lang="en-US" sz="1400"/>
        </a:p>
      </dgm:t>
    </dgm:pt>
    <dgm:pt modelId="{040BE7A8-EB9C-4A6E-9C36-A35FDA30DB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includes a garbage collector that automatically manages </a:t>
          </a:r>
          <a:r>
            <a:rPr lang="en-US" sz="1400" u="sng" dirty="0"/>
            <a:t>memory allocation and deallocation</a:t>
          </a:r>
          <a:r>
            <a:rPr lang="en-US" sz="1400" dirty="0"/>
            <a:t>, </a:t>
          </a:r>
        </a:p>
      </dgm:t>
    </dgm:pt>
    <dgm:pt modelId="{9C9694F8-92E7-4625-B175-0CE804B8DDBB}" type="parTrans" cxnId="{DF43691D-BF5D-452D-88D8-824A45F6297C}">
      <dgm:prSet/>
      <dgm:spPr/>
      <dgm:t>
        <a:bodyPr/>
        <a:lstStyle/>
        <a:p>
          <a:endParaRPr lang="en-US" sz="1400"/>
        </a:p>
      </dgm:t>
    </dgm:pt>
    <dgm:pt modelId="{5996B736-914E-497F-9940-20159A6B3E80}" type="sibTrans" cxnId="{DF43691D-BF5D-452D-88D8-824A45F6297C}">
      <dgm:prSet/>
      <dgm:spPr/>
      <dgm:t>
        <a:bodyPr/>
        <a:lstStyle/>
        <a:p>
          <a:endParaRPr lang="en-US" sz="1400"/>
        </a:p>
      </dgm:t>
    </dgm:pt>
    <dgm:pt modelId="{9C3792DA-A7D7-44CD-B9E5-1A0745D97C2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/>
            <a:t>Debugging and Profiling: </a:t>
          </a:r>
        </a:p>
      </dgm:t>
    </dgm:pt>
    <dgm:pt modelId="{29F7F3AB-FD65-44A8-9B85-68385D2672D2}" type="parTrans" cxnId="{426AAAFA-78D5-4D9E-987A-BD900FE3E52A}">
      <dgm:prSet/>
      <dgm:spPr/>
      <dgm:t>
        <a:bodyPr/>
        <a:lstStyle/>
        <a:p>
          <a:endParaRPr lang="en-US" sz="1400"/>
        </a:p>
      </dgm:t>
    </dgm:pt>
    <dgm:pt modelId="{19A9C13E-20E1-45F3-B62F-53D40A3ACBE1}" type="sibTrans" cxnId="{426AAAFA-78D5-4D9E-987A-BD900FE3E52A}">
      <dgm:prSet/>
      <dgm:spPr/>
      <dgm:t>
        <a:bodyPr/>
        <a:lstStyle/>
        <a:p>
          <a:endParaRPr lang="en-US" sz="1400"/>
        </a:p>
      </dgm:t>
    </dgm:pt>
    <dgm:pt modelId="{A0619BC4-6F40-4598-8501-B966F2BEAD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comes with built-in debugging and profiling tools,</a:t>
          </a:r>
        </a:p>
      </dgm:t>
    </dgm:pt>
    <dgm:pt modelId="{E4815B2C-D5CC-4741-952E-18D00AB4C84C}" type="parTrans" cxnId="{F3FD6E61-7E8B-4A0A-8A00-EBFB18DC21DD}">
      <dgm:prSet/>
      <dgm:spPr/>
      <dgm:t>
        <a:bodyPr/>
        <a:lstStyle/>
        <a:p>
          <a:endParaRPr lang="en-US" sz="1400"/>
        </a:p>
      </dgm:t>
    </dgm:pt>
    <dgm:pt modelId="{3F1DFA3B-4FBD-42D0-8A29-F808F2F6D9F5}" type="sibTrans" cxnId="{F3FD6E61-7E8B-4A0A-8A00-EBFB18DC21DD}">
      <dgm:prSet/>
      <dgm:spPr/>
      <dgm:t>
        <a:bodyPr/>
        <a:lstStyle/>
        <a:p>
          <a:endParaRPr lang="en-US" sz="1400"/>
        </a:p>
      </dgm:t>
    </dgm:pt>
    <dgm:pt modelId="{7998E4EF-7553-4711-A9B9-7E26AC27C374}" type="pres">
      <dgm:prSet presAssocID="{6CE77304-AD6F-493A-AE2D-D6B14D52EEDD}" presName="root" presStyleCnt="0">
        <dgm:presLayoutVars>
          <dgm:dir/>
          <dgm:resizeHandles val="exact"/>
        </dgm:presLayoutVars>
      </dgm:prSet>
      <dgm:spPr/>
    </dgm:pt>
    <dgm:pt modelId="{36079B28-A271-4948-964A-AFDB66D120C4}" type="pres">
      <dgm:prSet presAssocID="{7F30B9FF-ECA4-45A8-8E55-49F6ACAE1561}" presName="compNode" presStyleCnt="0"/>
      <dgm:spPr/>
    </dgm:pt>
    <dgm:pt modelId="{25150A6F-345D-4DD4-8131-FA3E4A75D23B}" type="pres">
      <dgm:prSet presAssocID="{7F30B9FF-ECA4-45A8-8E55-49F6ACAE15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757F9B-2978-4B0D-B523-7198725F748D}" type="pres">
      <dgm:prSet presAssocID="{7F30B9FF-ECA4-45A8-8E55-49F6ACAE1561}" presName="iconSpace" presStyleCnt="0"/>
      <dgm:spPr/>
    </dgm:pt>
    <dgm:pt modelId="{93F4274A-CB25-4B13-933B-AAA97AAF9A76}" type="pres">
      <dgm:prSet presAssocID="{7F30B9FF-ECA4-45A8-8E55-49F6ACAE1561}" presName="parTx" presStyleLbl="revTx" presStyleIdx="0" presStyleCnt="6">
        <dgm:presLayoutVars>
          <dgm:chMax val="0"/>
          <dgm:chPref val="0"/>
        </dgm:presLayoutVars>
      </dgm:prSet>
      <dgm:spPr/>
    </dgm:pt>
    <dgm:pt modelId="{600A95E5-8817-4E37-BD37-493015D53C3E}" type="pres">
      <dgm:prSet presAssocID="{7F30B9FF-ECA4-45A8-8E55-49F6ACAE1561}" presName="txSpace" presStyleCnt="0"/>
      <dgm:spPr/>
    </dgm:pt>
    <dgm:pt modelId="{3252E1D2-228F-4B81-ADC9-9DA1A0D3EFF1}" type="pres">
      <dgm:prSet presAssocID="{7F30B9FF-ECA4-45A8-8E55-49F6ACAE1561}" presName="desTx" presStyleLbl="revTx" presStyleIdx="1" presStyleCnt="6">
        <dgm:presLayoutVars/>
      </dgm:prSet>
      <dgm:spPr/>
    </dgm:pt>
    <dgm:pt modelId="{6CD83D88-476C-4F1A-BF04-1766E2633C4B}" type="pres">
      <dgm:prSet presAssocID="{BC9DF452-9A6D-4797-BA89-FFD2A278A15A}" presName="sibTrans" presStyleCnt="0"/>
      <dgm:spPr/>
    </dgm:pt>
    <dgm:pt modelId="{FB3CED56-97F1-41ED-9557-BE767D139FD3}" type="pres">
      <dgm:prSet presAssocID="{093E7103-E72D-4AB8-8B62-BCA4964D8662}" presName="compNode" presStyleCnt="0"/>
      <dgm:spPr/>
    </dgm:pt>
    <dgm:pt modelId="{7DDA95DF-2707-46F8-B957-CF62565CA15B}" type="pres">
      <dgm:prSet presAssocID="{093E7103-E72D-4AB8-8B62-BCA4964D86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B4D33E-F8E5-4A30-B773-2285C967EB2E}" type="pres">
      <dgm:prSet presAssocID="{093E7103-E72D-4AB8-8B62-BCA4964D8662}" presName="iconSpace" presStyleCnt="0"/>
      <dgm:spPr/>
    </dgm:pt>
    <dgm:pt modelId="{FFFC8013-6EEF-43D1-BE85-995ECF98D9C6}" type="pres">
      <dgm:prSet presAssocID="{093E7103-E72D-4AB8-8B62-BCA4964D8662}" presName="parTx" presStyleLbl="revTx" presStyleIdx="2" presStyleCnt="6">
        <dgm:presLayoutVars>
          <dgm:chMax val="0"/>
          <dgm:chPref val="0"/>
        </dgm:presLayoutVars>
      </dgm:prSet>
      <dgm:spPr/>
    </dgm:pt>
    <dgm:pt modelId="{CBAA0277-5903-49B8-A7E8-5E504F201D6F}" type="pres">
      <dgm:prSet presAssocID="{093E7103-E72D-4AB8-8B62-BCA4964D8662}" presName="txSpace" presStyleCnt="0"/>
      <dgm:spPr/>
    </dgm:pt>
    <dgm:pt modelId="{F884CF91-393E-4D28-81A0-2F5E579BE186}" type="pres">
      <dgm:prSet presAssocID="{093E7103-E72D-4AB8-8B62-BCA4964D8662}" presName="desTx" presStyleLbl="revTx" presStyleIdx="3" presStyleCnt="6">
        <dgm:presLayoutVars/>
      </dgm:prSet>
      <dgm:spPr/>
    </dgm:pt>
    <dgm:pt modelId="{7659C5BA-29C3-4BF4-9A67-6B4357736291}" type="pres">
      <dgm:prSet presAssocID="{3D740718-9EF9-4018-A8FB-1068B7A7DA33}" presName="sibTrans" presStyleCnt="0"/>
      <dgm:spPr/>
    </dgm:pt>
    <dgm:pt modelId="{73A46159-0D6C-4137-84D4-36BB1BDDE583}" type="pres">
      <dgm:prSet presAssocID="{9C3792DA-A7D7-44CD-B9E5-1A0745D97C27}" presName="compNode" presStyleCnt="0"/>
      <dgm:spPr/>
    </dgm:pt>
    <dgm:pt modelId="{830DC974-355F-480A-AC23-1A71F460C4CC}" type="pres">
      <dgm:prSet presAssocID="{9C3792DA-A7D7-44CD-B9E5-1A0745D97C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FAD635C-A6C2-49D6-A82E-98808799F3E4}" type="pres">
      <dgm:prSet presAssocID="{9C3792DA-A7D7-44CD-B9E5-1A0745D97C27}" presName="iconSpace" presStyleCnt="0"/>
      <dgm:spPr/>
    </dgm:pt>
    <dgm:pt modelId="{75055275-F769-456D-907E-50D04920B1C9}" type="pres">
      <dgm:prSet presAssocID="{9C3792DA-A7D7-44CD-B9E5-1A0745D97C27}" presName="parTx" presStyleLbl="revTx" presStyleIdx="4" presStyleCnt="6">
        <dgm:presLayoutVars>
          <dgm:chMax val="0"/>
          <dgm:chPref val="0"/>
        </dgm:presLayoutVars>
      </dgm:prSet>
      <dgm:spPr/>
    </dgm:pt>
    <dgm:pt modelId="{0C66B1D7-F4C0-4B68-BC4F-F381312F771B}" type="pres">
      <dgm:prSet presAssocID="{9C3792DA-A7D7-44CD-B9E5-1A0745D97C27}" presName="txSpace" presStyleCnt="0"/>
      <dgm:spPr/>
    </dgm:pt>
    <dgm:pt modelId="{1A6336E0-7B92-45FF-8FA4-C2FDDD91BDC2}" type="pres">
      <dgm:prSet presAssocID="{9C3792DA-A7D7-44CD-B9E5-1A0745D97C27}" presName="desTx" presStyleLbl="revTx" presStyleIdx="5" presStyleCnt="6">
        <dgm:presLayoutVars/>
      </dgm:prSet>
      <dgm:spPr/>
    </dgm:pt>
  </dgm:ptLst>
  <dgm:cxnLst>
    <dgm:cxn modelId="{7E651A14-E6C0-4114-826C-B433EFF29345}" srcId="{6CE77304-AD6F-493A-AE2D-D6B14D52EEDD}" destId="{093E7103-E72D-4AB8-8B62-BCA4964D8662}" srcOrd="1" destOrd="0" parTransId="{280F7C4D-6F1B-45D9-B3D5-976499B6CACE}" sibTransId="{3D740718-9EF9-4018-A8FB-1068B7A7DA33}"/>
    <dgm:cxn modelId="{DF43691D-BF5D-452D-88D8-824A45F6297C}" srcId="{093E7103-E72D-4AB8-8B62-BCA4964D8662}" destId="{040BE7A8-EB9C-4A6E-9C36-A35FDA30DB8F}" srcOrd="0" destOrd="0" parTransId="{9C9694F8-92E7-4625-B175-0CE804B8DDBB}" sibTransId="{5996B736-914E-497F-9940-20159A6B3E80}"/>
    <dgm:cxn modelId="{F5B98C22-0C01-45E9-A08D-1CD51DE93556}" srcId="{7F30B9FF-ECA4-45A8-8E55-49F6ACAE1561}" destId="{00446190-A639-451E-88FC-4920020478E3}" srcOrd="2" destOrd="0" parTransId="{C1535343-C526-496A-9287-7743D99F3DA5}" sibTransId="{D4904B83-C1E2-4D8F-8213-210459D13E3D}"/>
    <dgm:cxn modelId="{F406F926-A3AF-47A5-B875-A3513135E084}" srcId="{7F30B9FF-ECA4-45A8-8E55-49F6ACAE1561}" destId="{C70117AD-8E07-448E-B0ED-8DA0BD4A1B31}" srcOrd="3" destOrd="0" parTransId="{02578CE4-C61B-4E31-BAF4-1945B06680B7}" sibTransId="{456D1694-B48A-44CF-AB91-80893944E713}"/>
    <dgm:cxn modelId="{B8EFF45F-51FB-40A9-A7CA-847D1A7F8D8D}" type="presOf" srcId="{6CE77304-AD6F-493A-AE2D-D6B14D52EEDD}" destId="{7998E4EF-7553-4711-A9B9-7E26AC27C374}" srcOrd="0" destOrd="0" presId="urn:microsoft.com/office/officeart/2018/5/layout/CenteredIconLabelDescriptionList"/>
    <dgm:cxn modelId="{F3FD6E61-7E8B-4A0A-8A00-EBFB18DC21DD}" srcId="{9C3792DA-A7D7-44CD-B9E5-1A0745D97C27}" destId="{A0619BC4-6F40-4598-8501-B966F2BEADEA}" srcOrd="0" destOrd="0" parTransId="{E4815B2C-D5CC-4741-952E-18D00AB4C84C}" sibTransId="{3F1DFA3B-4FBD-42D0-8A29-F808F2F6D9F5}"/>
    <dgm:cxn modelId="{39D3F744-D9AE-4219-9C04-2E417DC66C13}" type="presOf" srcId="{7F30B9FF-ECA4-45A8-8E55-49F6ACAE1561}" destId="{93F4274A-CB25-4B13-933B-AAA97AAF9A76}" srcOrd="0" destOrd="0" presId="urn:microsoft.com/office/officeart/2018/5/layout/CenteredIconLabelDescriptionList"/>
    <dgm:cxn modelId="{60FAF967-8AA0-4B51-BF1A-54ABDB212596}" type="presOf" srcId="{093E7103-E72D-4AB8-8B62-BCA4964D8662}" destId="{FFFC8013-6EEF-43D1-BE85-995ECF98D9C6}" srcOrd="0" destOrd="0" presId="urn:microsoft.com/office/officeart/2018/5/layout/CenteredIconLabelDescriptionList"/>
    <dgm:cxn modelId="{4CB8036E-0B2B-4721-8547-3B013C6EDC45}" type="presOf" srcId="{C70117AD-8E07-448E-B0ED-8DA0BD4A1B31}" destId="{3252E1D2-228F-4B81-ADC9-9DA1A0D3EFF1}" srcOrd="0" destOrd="3" presId="urn:microsoft.com/office/officeart/2018/5/layout/CenteredIconLabelDescriptionList"/>
    <dgm:cxn modelId="{ADCCB955-97B1-432E-9DCB-AC56A0911CFC}" type="presOf" srcId="{768107AB-BFA8-4952-B95E-100CBC6D27E6}" destId="{3252E1D2-228F-4B81-ADC9-9DA1A0D3EFF1}" srcOrd="0" destOrd="1" presId="urn:microsoft.com/office/officeart/2018/5/layout/CenteredIconLabelDescriptionList"/>
    <dgm:cxn modelId="{396CBE7E-CA82-4D01-A70F-AC3DF0968060}" srcId="{6CE77304-AD6F-493A-AE2D-D6B14D52EEDD}" destId="{7F30B9FF-ECA4-45A8-8E55-49F6ACAE1561}" srcOrd="0" destOrd="0" parTransId="{10838BD2-FD1D-490E-A901-A3872A295491}" sibTransId="{BC9DF452-9A6D-4797-BA89-FFD2A278A15A}"/>
    <dgm:cxn modelId="{72CDA484-DAEC-434D-BFC8-6831177BD16D}" srcId="{7F30B9FF-ECA4-45A8-8E55-49F6ACAE1561}" destId="{B90DD396-64DC-4C3D-8A3B-21E6D2AF4BA5}" srcOrd="0" destOrd="0" parTransId="{6ED6F71D-C999-4A6A-9461-101FDF4CCE82}" sibTransId="{78A4CFA9-D8BC-4B30-BF28-C0E762C19209}"/>
    <dgm:cxn modelId="{7C25B587-F9E2-4760-BE49-8111EEFE4228}" type="presOf" srcId="{B90DD396-64DC-4C3D-8A3B-21E6D2AF4BA5}" destId="{3252E1D2-228F-4B81-ADC9-9DA1A0D3EFF1}" srcOrd="0" destOrd="0" presId="urn:microsoft.com/office/officeart/2018/5/layout/CenteredIconLabelDescriptionList"/>
    <dgm:cxn modelId="{A264AC99-32A8-4B6D-B394-33689DBAE0A3}" srcId="{7F30B9FF-ECA4-45A8-8E55-49F6ACAE1561}" destId="{768107AB-BFA8-4952-B95E-100CBC6D27E6}" srcOrd="1" destOrd="0" parTransId="{69FFE7AD-20B3-43B2-8B8D-131AD1FD7467}" sibTransId="{B62CF6A5-30E3-4064-B767-1E8A7DB5B742}"/>
    <dgm:cxn modelId="{EE3351D2-8284-4DB1-A6AF-2F74DA419159}" type="presOf" srcId="{A0619BC4-6F40-4598-8501-B966F2BEADEA}" destId="{1A6336E0-7B92-45FF-8FA4-C2FDDD91BDC2}" srcOrd="0" destOrd="0" presId="urn:microsoft.com/office/officeart/2018/5/layout/CenteredIconLabelDescriptionList"/>
    <dgm:cxn modelId="{B158AFD8-0A08-4B97-8CC0-3946FFCA95B2}" type="presOf" srcId="{040BE7A8-EB9C-4A6E-9C36-A35FDA30DB8F}" destId="{F884CF91-393E-4D28-81A0-2F5E579BE186}" srcOrd="0" destOrd="0" presId="urn:microsoft.com/office/officeart/2018/5/layout/CenteredIconLabelDescriptionList"/>
    <dgm:cxn modelId="{1D2133F0-AAAB-42EB-8D02-C3CA10DAEE54}" type="presOf" srcId="{9C3792DA-A7D7-44CD-B9E5-1A0745D97C27}" destId="{75055275-F769-456D-907E-50D04920B1C9}" srcOrd="0" destOrd="0" presId="urn:microsoft.com/office/officeart/2018/5/layout/CenteredIconLabelDescriptionList"/>
    <dgm:cxn modelId="{6F2C0DFA-D59A-4324-ACC3-DD4D9637A40F}" type="presOf" srcId="{00446190-A639-451E-88FC-4920020478E3}" destId="{3252E1D2-228F-4B81-ADC9-9DA1A0D3EFF1}" srcOrd="0" destOrd="2" presId="urn:microsoft.com/office/officeart/2018/5/layout/CenteredIconLabelDescriptionList"/>
    <dgm:cxn modelId="{426AAAFA-78D5-4D9E-987A-BD900FE3E52A}" srcId="{6CE77304-AD6F-493A-AE2D-D6B14D52EEDD}" destId="{9C3792DA-A7D7-44CD-B9E5-1A0745D97C27}" srcOrd="2" destOrd="0" parTransId="{29F7F3AB-FD65-44A8-9B85-68385D2672D2}" sibTransId="{19A9C13E-20E1-45F3-B62F-53D40A3ACBE1}"/>
    <dgm:cxn modelId="{407606BE-B752-4A0E-BF90-29411773CB65}" type="presParOf" srcId="{7998E4EF-7553-4711-A9B9-7E26AC27C374}" destId="{36079B28-A271-4948-964A-AFDB66D120C4}" srcOrd="0" destOrd="0" presId="urn:microsoft.com/office/officeart/2018/5/layout/CenteredIconLabelDescriptionList"/>
    <dgm:cxn modelId="{D3010A59-45BE-4747-9C8E-B397FE1BB1DB}" type="presParOf" srcId="{36079B28-A271-4948-964A-AFDB66D120C4}" destId="{25150A6F-345D-4DD4-8131-FA3E4A75D23B}" srcOrd="0" destOrd="0" presId="urn:microsoft.com/office/officeart/2018/5/layout/CenteredIconLabelDescriptionList"/>
    <dgm:cxn modelId="{9FA254A6-FFC2-4E54-8554-6C7BC0FA5879}" type="presParOf" srcId="{36079B28-A271-4948-964A-AFDB66D120C4}" destId="{A3757F9B-2978-4B0D-B523-7198725F748D}" srcOrd="1" destOrd="0" presId="urn:microsoft.com/office/officeart/2018/5/layout/CenteredIconLabelDescriptionList"/>
    <dgm:cxn modelId="{E3E6CF5E-163D-4DAC-951F-38F3D4486756}" type="presParOf" srcId="{36079B28-A271-4948-964A-AFDB66D120C4}" destId="{93F4274A-CB25-4B13-933B-AAA97AAF9A76}" srcOrd="2" destOrd="0" presId="urn:microsoft.com/office/officeart/2018/5/layout/CenteredIconLabelDescriptionList"/>
    <dgm:cxn modelId="{85BEEE00-3BD2-431F-83E4-9A1E1954F453}" type="presParOf" srcId="{36079B28-A271-4948-964A-AFDB66D120C4}" destId="{600A95E5-8817-4E37-BD37-493015D53C3E}" srcOrd="3" destOrd="0" presId="urn:microsoft.com/office/officeart/2018/5/layout/CenteredIconLabelDescriptionList"/>
    <dgm:cxn modelId="{17F7E6A4-7CD2-4794-ABAE-214B87D3B3D2}" type="presParOf" srcId="{36079B28-A271-4948-964A-AFDB66D120C4}" destId="{3252E1D2-228F-4B81-ADC9-9DA1A0D3EFF1}" srcOrd="4" destOrd="0" presId="urn:microsoft.com/office/officeart/2018/5/layout/CenteredIconLabelDescriptionList"/>
    <dgm:cxn modelId="{4D6F38E6-A7D5-48D0-8175-9FA106969745}" type="presParOf" srcId="{7998E4EF-7553-4711-A9B9-7E26AC27C374}" destId="{6CD83D88-476C-4F1A-BF04-1766E2633C4B}" srcOrd="1" destOrd="0" presId="urn:microsoft.com/office/officeart/2018/5/layout/CenteredIconLabelDescriptionList"/>
    <dgm:cxn modelId="{DA9F3A7E-14D2-469C-8C98-2BADFB275BF1}" type="presParOf" srcId="{7998E4EF-7553-4711-A9B9-7E26AC27C374}" destId="{FB3CED56-97F1-41ED-9557-BE767D139FD3}" srcOrd="2" destOrd="0" presId="urn:microsoft.com/office/officeart/2018/5/layout/CenteredIconLabelDescriptionList"/>
    <dgm:cxn modelId="{5A402103-F18B-4312-9B32-91E9D47596F0}" type="presParOf" srcId="{FB3CED56-97F1-41ED-9557-BE767D139FD3}" destId="{7DDA95DF-2707-46F8-B957-CF62565CA15B}" srcOrd="0" destOrd="0" presId="urn:microsoft.com/office/officeart/2018/5/layout/CenteredIconLabelDescriptionList"/>
    <dgm:cxn modelId="{8A951E14-9FC2-4F5E-A677-DC7072E044DD}" type="presParOf" srcId="{FB3CED56-97F1-41ED-9557-BE767D139FD3}" destId="{B4B4D33E-F8E5-4A30-B773-2285C967EB2E}" srcOrd="1" destOrd="0" presId="urn:microsoft.com/office/officeart/2018/5/layout/CenteredIconLabelDescriptionList"/>
    <dgm:cxn modelId="{80183FB7-8FCA-41EE-A1A7-FFB5E07627AB}" type="presParOf" srcId="{FB3CED56-97F1-41ED-9557-BE767D139FD3}" destId="{FFFC8013-6EEF-43D1-BE85-995ECF98D9C6}" srcOrd="2" destOrd="0" presId="urn:microsoft.com/office/officeart/2018/5/layout/CenteredIconLabelDescriptionList"/>
    <dgm:cxn modelId="{FD00C919-9B49-455D-B2BE-C467657A2FA3}" type="presParOf" srcId="{FB3CED56-97F1-41ED-9557-BE767D139FD3}" destId="{CBAA0277-5903-49B8-A7E8-5E504F201D6F}" srcOrd="3" destOrd="0" presId="urn:microsoft.com/office/officeart/2018/5/layout/CenteredIconLabelDescriptionList"/>
    <dgm:cxn modelId="{5589B648-8D70-4D1A-9348-029C02A7FF0A}" type="presParOf" srcId="{FB3CED56-97F1-41ED-9557-BE767D139FD3}" destId="{F884CF91-393E-4D28-81A0-2F5E579BE186}" srcOrd="4" destOrd="0" presId="urn:microsoft.com/office/officeart/2018/5/layout/CenteredIconLabelDescriptionList"/>
    <dgm:cxn modelId="{288EF1A8-81F2-43B7-B01C-F7B8FEABC106}" type="presParOf" srcId="{7998E4EF-7553-4711-A9B9-7E26AC27C374}" destId="{7659C5BA-29C3-4BF4-9A67-6B4357736291}" srcOrd="3" destOrd="0" presId="urn:microsoft.com/office/officeart/2018/5/layout/CenteredIconLabelDescriptionList"/>
    <dgm:cxn modelId="{4E607D6F-0361-46DA-BAE0-C1E9B22C544D}" type="presParOf" srcId="{7998E4EF-7553-4711-A9B9-7E26AC27C374}" destId="{73A46159-0D6C-4137-84D4-36BB1BDDE583}" srcOrd="4" destOrd="0" presId="urn:microsoft.com/office/officeart/2018/5/layout/CenteredIconLabelDescriptionList"/>
    <dgm:cxn modelId="{E459080F-A9DE-4B8B-B55E-5EE3D2A9161B}" type="presParOf" srcId="{73A46159-0D6C-4137-84D4-36BB1BDDE583}" destId="{830DC974-355F-480A-AC23-1A71F460C4CC}" srcOrd="0" destOrd="0" presId="urn:microsoft.com/office/officeart/2018/5/layout/CenteredIconLabelDescriptionList"/>
    <dgm:cxn modelId="{8282BDF0-84D1-4A99-8BCC-9C4189205BF3}" type="presParOf" srcId="{73A46159-0D6C-4137-84D4-36BB1BDDE583}" destId="{4FAD635C-A6C2-49D6-A82E-98808799F3E4}" srcOrd="1" destOrd="0" presId="urn:microsoft.com/office/officeart/2018/5/layout/CenteredIconLabelDescriptionList"/>
    <dgm:cxn modelId="{B3F65F19-A429-43DC-8675-033E7ECA9418}" type="presParOf" srcId="{73A46159-0D6C-4137-84D4-36BB1BDDE583}" destId="{75055275-F769-456D-907E-50D04920B1C9}" srcOrd="2" destOrd="0" presId="urn:microsoft.com/office/officeart/2018/5/layout/CenteredIconLabelDescriptionList"/>
    <dgm:cxn modelId="{226445C0-0E30-48AB-B3A5-2FD822F61F12}" type="presParOf" srcId="{73A46159-0D6C-4137-84D4-36BB1BDDE583}" destId="{0C66B1D7-F4C0-4B68-BC4F-F381312F771B}" srcOrd="3" destOrd="0" presId="urn:microsoft.com/office/officeart/2018/5/layout/CenteredIconLabelDescriptionList"/>
    <dgm:cxn modelId="{B7C52B3F-C9E1-4BA7-B105-B457EBDFC3AD}" type="presParOf" srcId="{73A46159-0D6C-4137-84D4-36BB1BDDE583}" destId="{1A6336E0-7B92-45FF-8FA4-C2FDDD91BD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FB78E-DC56-441C-BA90-E64331187F06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0F4FCE5-3BF5-40F0-ADAF-5CD6B4D09192}">
      <dgm:prSet/>
      <dgm:spPr/>
      <dgm:t>
        <a:bodyPr/>
        <a:lstStyle/>
        <a:p>
          <a:r>
            <a:rPr lang="en-US" b="1"/>
            <a:t>Lexical Analysis</a:t>
          </a:r>
          <a:r>
            <a:rPr lang="en-US" b="0"/>
            <a:t>: the interpreter performs lexical analysis, also known as </a:t>
          </a:r>
          <a:r>
            <a:rPr lang="en-US" b="0" u="sng"/>
            <a:t>tokenization</a:t>
          </a:r>
          <a:r>
            <a:rPr lang="en-US" b="0"/>
            <a:t>. </a:t>
          </a:r>
          <a:endParaRPr lang="en-US" dirty="0"/>
        </a:p>
      </dgm:t>
    </dgm:pt>
    <dgm:pt modelId="{D4807C22-2A2F-4A7F-803F-709B5B5C359B}" type="parTrans" cxnId="{EA70B8A8-29DE-4DFD-B8F0-25E1530BA297}">
      <dgm:prSet/>
      <dgm:spPr/>
      <dgm:t>
        <a:bodyPr/>
        <a:lstStyle/>
        <a:p>
          <a:endParaRPr lang="en-US" sz="1200"/>
        </a:p>
      </dgm:t>
    </dgm:pt>
    <dgm:pt modelId="{89845DEF-4F53-41B0-931C-31C27EAC5869}" type="sibTrans" cxnId="{EA70B8A8-29DE-4DFD-B8F0-25E1530BA297}">
      <dgm:prSet/>
      <dgm:spPr/>
      <dgm:t>
        <a:bodyPr/>
        <a:lstStyle/>
        <a:p>
          <a:endParaRPr lang="en-US"/>
        </a:p>
      </dgm:t>
    </dgm:pt>
    <dgm:pt modelId="{68852909-BA0A-4076-B63E-E0DA28C61157}">
      <dgm:prSet/>
      <dgm:spPr/>
      <dgm:t>
        <a:bodyPr/>
        <a:lstStyle/>
        <a:p>
          <a:r>
            <a:rPr lang="en-US" b="1"/>
            <a:t>Syntax Analysis</a:t>
          </a:r>
          <a:r>
            <a:rPr lang="en-US" b="0"/>
            <a:t>: parsing the tokens to create an Abstract Syntax Tree (AST). The </a:t>
          </a:r>
          <a:r>
            <a:rPr lang="en-US" b="0" u="sng"/>
            <a:t>AST</a:t>
          </a:r>
          <a:r>
            <a:rPr lang="en-US" b="0"/>
            <a:t> represents the syntactic structure of the program.</a:t>
          </a:r>
          <a:endParaRPr lang="en-US" dirty="0"/>
        </a:p>
      </dgm:t>
    </dgm:pt>
    <dgm:pt modelId="{0EF8C838-26F6-4B0D-BA19-3024FF185FAA}" type="parTrans" cxnId="{ACFC789E-758A-48DB-A5F8-3470AB5CD96D}">
      <dgm:prSet/>
      <dgm:spPr/>
      <dgm:t>
        <a:bodyPr/>
        <a:lstStyle/>
        <a:p>
          <a:endParaRPr lang="en-US" sz="1200"/>
        </a:p>
      </dgm:t>
    </dgm:pt>
    <dgm:pt modelId="{841C6BD2-F01C-497A-ADAF-84AA72557A4A}" type="sibTrans" cxnId="{ACFC789E-758A-48DB-A5F8-3470AB5CD96D}">
      <dgm:prSet/>
      <dgm:spPr/>
      <dgm:t>
        <a:bodyPr/>
        <a:lstStyle/>
        <a:p>
          <a:endParaRPr lang="en-US"/>
        </a:p>
      </dgm:t>
    </dgm:pt>
    <dgm:pt modelId="{D6CA9ECC-3A99-4E5A-8E34-8B1287D10C3E}">
      <dgm:prSet/>
      <dgm:spPr/>
      <dgm:t>
        <a:bodyPr/>
        <a:lstStyle/>
        <a:p>
          <a:r>
            <a:rPr lang="en-US" b="1" i="0"/>
            <a:t>Intermediate Code Generation</a:t>
          </a:r>
          <a:r>
            <a:rPr lang="en-US" b="0"/>
            <a:t>: From the AST, the Python interpreter generates intermediate </a:t>
          </a:r>
          <a:r>
            <a:rPr lang="en-US" b="0" u="sng"/>
            <a:t>bytecode</a:t>
          </a:r>
          <a:r>
            <a:rPr lang="en-US" b="0"/>
            <a:t>. This bytecode is a lower-level representation of the Python code and is not tied to any specific hardware or operating system.</a:t>
          </a:r>
          <a:endParaRPr lang="en-US" dirty="0"/>
        </a:p>
      </dgm:t>
    </dgm:pt>
    <dgm:pt modelId="{DC000518-43BA-49B3-8494-11EB7E1895D1}" type="parTrans" cxnId="{C458921F-E72A-4EF5-8A59-7CCF14EF2DA1}">
      <dgm:prSet/>
      <dgm:spPr/>
      <dgm:t>
        <a:bodyPr/>
        <a:lstStyle/>
        <a:p>
          <a:endParaRPr lang="en-US" sz="1200"/>
        </a:p>
      </dgm:t>
    </dgm:pt>
    <dgm:pt modelId="{54A5922E-8E83-4F79-9FEE-FBE6413961EF}" type="sibTrans" cxnId="{C458921F-E72A-4EF5-8A59-7CCF14EF2DA1}">
      <dgm:prSet/>
      <dgm:spPr/>
      <dgm:t>
        <a:bodyPr/>
        <a:lstStyle/>
        <a:p>
          <a:endParaRPr lang="en-US"/>
        </a:p>
      </dgm:t>
    </dgm:pt>
    <dgm:pt modelId="{F3A04EB6-F097-42FA-9D4A-C364EB9B03B4}">
      <dgm:prSet/>
      <dgm:spPr/>
      <dgm:t>
        <a:bodyPr/>
        <a:lstStyle/>
        <a:p>
          <a:r>
            <a:rPr lang="en-US" b="1" dirty="0"/>
            <a:t>Bytecode Execution</a:t>
          </a:r>
          <a:r>
            <a:rPr lang="en-US" b="0" dirty="0"/>
            <a:t>: The bytecode is executed by the Python Virtual Machine (PVM). </a:t>
          </a:r>
          <a:endParaRPr lang="en-US" dirty="0"/>
        </a:p>
      </dgm:t>
    </dgm:pt>
    <dgm:pt modelId="{24CC739C-C040-463B-9659-0745CB2A6FE7}" type="parTrans" cxnId="{FA405488-FC88-4371-896E-DC6FB6E6EE1D}">
      <dgm:prSet/>
      <dgm:spPr/>
      <dgm:t>
        <a:bodyPr/>
        <a:lstStyle/>
        <a:p>
          <a:endParaRPr lang="en-US" sz="1200"/>
        </a:p>
      </dgm:t>
    </dgm:pt>
    <dgm:pt modelId="{2710CA96-AFE5-4BCE-8DF2-D5B55B55A936}" type="sibTrans" cxnId="{FA405488-FC88-4371-896E-DC6FB6E6EE1D}">
      <dgm:prSet/>
      <dgm:spPr/>
      <dgm:t>
        <a:bodyPr/>
        <a:lstStyle/>
        <a:p>
          <a:endParaRPr lang="en-US"/>
        </a:p>
      </dgm:t>
    </dgm:pt>
    <dgm:pt modelId="{A5E93D37-294E-4D92-9B9D-16B07CE1290E}" type="pres">
      <dgm:prSet presAssocID="{1F8FB78E-DC56-441C-BA90-E64331187F06}" presName="outerComposite" presStyleCnt="0">
        <dgm:presLayoutVars>
          <dgm:chMax val="5"/>
          <dgm:dir/>
          <dgm:resizeHandles val="exact"/>
        </dgm:presLayoutVars>
      </dgm:prSet>
      <dgm:spPr/>
    </dgm:pt>
    <dgm:pt modelId="{F6CC799F-1E16-4390-A298-197F46F093AB}" type="pres">
      <dgm:prSet presAssocID="{1F8FB78E-DC56-441C-BA90-E64331187F06}" presName="dummyMaxCanvas" presStyleCnt="0">
        <dgm:presLayoutVars/>
      </dgm:prSet>
      <dgm:spPr/>
    </dgm:pt>
    <dgm:pt modelId="{A30A4B85-CC67-4F91-861A-C7AB2E0A101A}" type="pres">
      <dgm:prSet presAssocID="{1F8FB78E-DC56-441C-BA90-E64331187F06}" presName="FourNodes_1" presStyleLbl="node1" presStyleIdx="0" presStyleCnt="4">
        <dgm:presLayoutVars>
          <dgm:bulletEnabled val="1"/>
        </dgm:presLayoutVars>
      </dgm:prSet>
      <dgm:spPr/>
    </dgm:pt>
    <dgm:pt modelId="{979D6DCD-FEB0-47FF-B3A8-39C26D5B30EC}" type="pres">
      <dgm:prSet presAssocID="{1F8FB78E-DC56-441C-BA90-E64331187F06}" presName="FourNodes_2" presStyleLbl="node1" presStyleIdx="1" presStyleCnt="4">
        <dgm:presLayoutVars>
          <dgm:bulletEnabled val="1"/>
        </dgm:presLayoutVars>
      </dgm:prSet>
      <dgm:spPr/>
    </dgm:pt>
    <dgm:pt modelId="{2AF22440-3643-4962-8F68-84A039E73CFC}" type="pres">
      <dgm:prSet presAssocID="{1F8FB78E-DC56-441C-BA90-E64331187F06}" presName="FourNodes_3" presStyleLbl="node1" presStyleIdx="2" presStyleCnt="4">
        <dgm:presLayoutVars>
          <dgm:bulletEnabled val="1"/>
        </dgm:presLayoutVars>
      </dgm:prSet>
      <dgm:spPr/>
    </dgm:pt>
    <dgm:pt modelId="{A83333AB-F780-48FB-8C75-535B10A0DDA8}" type="pres">
      <dgm:prSet presAssocID="{1F8FB78E-DC56-441C-BA90-E64331187F06}" presName="FourNodes_4" presStyleLbl="node1" presStyleIdx="3" presStyleCnt="4">
        <dgm:presLayoutVars>
          <dgm:bulletEnabled val="1"/>
        </dgm:presLayoutVars>
      </dgm:prSet>
      <dgm:spPr/>
    </dgm:pt>
    <dgm:pt modelId="{0C4DA37A-05CE-446D-BC2E-C50408680248}" type="pres">
      <dgm:prSet presAssocID="{1F8FB78E-DC56-441C-BA90-E64331187F06}" presName="FourConn_1-2" presStyleLbl="fgAccFollowNode1" presStyleIdx="0" presStyleCnt="3">
        <dgm:presLayoutVars>
          <dgm:bulletEnabled val="1"/>
        </dgm:presLayoutVars>
      </dgm:prSet>
      <dgm:spPr/>
    </dgm:pt>
    <dgm:pt modelId="{08E2A97F-F199-4492-8CFC-AE743DD72E2C}" type="pres">
      <dgm:prSet presAssocID="{1F8FB78E-DC56-441C-BA90-E64331187F06}" presName="FourConn_2-3" presStyleLbl="fgAccFollowNode1" presStyleIdx="1" presStyleCnt="3">
        <dgm:presLayoutVars>
          <dgm:bulletEnabled val="1"/>
        </dgm:presLayoutVars>
      </dgm:prSet>
      <dgm:spPr/>
    </dgm:pt>
    <dgm:pt modelId="{80556BC9-19D8-4A61-B564-6E85EF11CCEB}" type="pres">
      <dgm:prSet presAssocID="{1F8FB78E-DC56-441C-BA90-E64331187F06}" presName="FourConn_3-4" presStyleLbl="fgAccFollowNode1" presStyleIdx="2" presStyleCnt="3">
        <dgm:presLayoutVars>
          <dgm:bulletEnabled val="1"/>
        </dgm:presLayoutVars>
      </dgm:prSet>
      <dgm:spPr/>
    </dgm:pt>
    <dgm:pt modelId="{B699802F-9C1F-45D6-9899-14D685B7395B}" type="pres">
      <dgm:prSet presAssocID="{1F8FB78E-DC56-441C-BA90-E64331187F06}" presName="FourNodes_1_text" presStyleLbl="node1" presStyleIdx="3" presStyleCnt="4">
        <dgm:presLayoutVars>
          <dgm:bulletEnabled val="1"/>
        </dgm:presLayoutVars>
      </dgm:prSet>
      <dgm:spPr/>
    </dgm:pt>
    <dgm:pt modelId="{CDEEB359-7076-4093-AB4F-FD8AF1745F3A}" type="pres">
      <dgm:prSet presAssocID="{1F8FB78E-DC56-441C-BA90-E64331187F06}" presName="FourNodes_2_text" presStyleLbl="node1" presStyleIdx="3" presStyleCnt="4">
        <dgm:presLayoutVars>
          <dgm:bulletEnabled val="1"/>
        </dgm:presLayoutVars>
      </dgm:prSet>
      <dgm:spPr/>
    </dgm:pt>
    <dgm:pt modelId="{C1455E57-45DC-4E0F-84C7-DCA3596CAF40}" type="pres">
      <dgm:prSet presAssocID="{1F8FB78E-DC56-441C-BA90-E64331187F06}" presName="FourNodes_3_text" presStyleLbl="node1" presStyleIdx="3" presStyleCnt="4">
        <dgm:presLayoutVars>
          <dgm:bulletEnabled val="1"/>
        </dgm:presLayoutVars>
      </dgm:prSet>
      <dgm:spPr/>
    </dgm:pt>
    <dgm:pt modelId="{F33C6A5E-9B46-4A19-A9C3-111E741E7BE5}" type="pres">
      <dgm:prSet presAssocID="{1F8FB78E-DC56-441C-BA90-E64331187F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77BA501-EFB3-4349-89DB-85EE4E24BEBC}" type="presOf" srcId="{89845DEF-4F53-41B0-931C-31C27EAC5869}" destId="{0C4DA37A-05CE-446D-BC2E-C50408680248}" srcOrd="0" destOrd="0" presId="urn:microsoft.com/office/officeart/2005/8/layout/vProcess5"/>
    <dgm:cxn modelId="{57654502-CEA8-456B-8C27-302E4A0910E5}" type="presOf" srcId="{F3A04EB6-F097-42FA-9D4A-C364EB9B03B4}" destId="{A83333AB-F780-48FB-8C75-535B10A0DDA8}" srcOrd="0" destOrd="0" presId="urn:microsoft.com/office/officeart/2005/8/layout/vProcess5"/>
    <dgm:cxn modelId="{C458921F-E72A-4EF5-8A59-7CCF14EF2DA1}" srcId="{1F8FB78E-DC56-441C-BA90-E64331187F06}" destId="{D6CA9ECC-3A99-4E5A-8E34-8B1287D10C3E}" srcOrd="2" destOrd="0" parTransId="{DC000518-43BA-49B3-8494-11EB7E1895D1}" sibTransId="{54A5922E-8E83-4F79-9FEE-FBE6413961EF}"/>
    <dgm:cxn modelId="{2A413A20-ED70-4655-8F36-76E5402891D3}" type="presOf" srcId="{D6CA9ECC-3A99-4E5A-8E34-8B1287D10C3E}" destId="{C1455E57-45DC-4E0F-84C7-DCA3596CAF40}" srcOrd="1" destOrd="0" presId="urn:microsoft.com/office/officeart/2005/8/layout/vProcess5"/>
    <dgm:cxn modelId="{76D75045-EDEF-467B-BED0-303E04D92DC1}" type="presOf" srcId="{54A5922E-8E83-4F79-9FEE-FBE6413961EF}" destId="{80556BC9-19D8-4A61-B564-6E85EF11CCEB}" srcOrd="0" destOrd="0" presId="urn:microsoft.com/office/officeart/2005/8/layout/vProcess5"/>
    <dgm:cxn modelId="{ED564571-FE3A-4406-AEE4-B0434DAA4607}" type="presOf" srcId="{841C6BD2-F01C-497A-ADAF-84AA72557A4A}" destId="{08E2A97F-F199-4492-8CFC-AE743DD72E2C}" srcOrd="0" destOrd="0" presId="urn:microsoft.com/office/officeart/2005/8/layout/vProcess5"/>
    <dgm:cxn modelId="{FCAB8653-C429-4674-BFA2-FE41BF1C5BBB}" type="presOf" srcId="{68852909-BA0A-4076-B63E-E0DA28C61157}" destId="{979D6DCD-FEB0-47FF-B3A8-39C26D5B30EC}" srcOrd="0" destOrd="0" presId="urn:microsoft.com/office/officeart/2005/8/layout/vProcess5"/>
    <dgm:cxn modelId="{FA405488-FC88-4371-896E-DC6FB6E6EE1D}" srcId="{1F8FB78E-DC56-441C-BA90-E64331187F06}" destId="{F3A04EB6-F097-42FA-9D4A-C364EB9B03B4}" srcOrd="3" destOrd="0" parTransId="{24CC739C-C040-463B-9659-0745CB2A6FE7}" sibTransId="{2710CA96-AFE5-4BCE-8DF2-D5B55B55A936}"/>
    <dgm:cxn modelId="{ACFC789E-758A-48DB-A5F8-3470AB5CD96D}" srcId="{1F8FB78E-DC56-441C-BA90-E64331187F06}" destId="{68852909-BA0A-4076-B63E-E0DA28C61157}" srcOrd="1" destOrd="0" parTransId="{0EF8C838-26F6-4B0D-BA19-3024FF185FAA}" sibTransId="{841C6BD2-F01C-497A-ADAF-84AA72557A4A}"/>
    <dgm:cxn modelId="{EA70B8A8-29DE-4DFD-B8F0-25E1530BA297}" srcId="{1F8FB78E-DC56-441C-BA90-E64331187F06}" destId="{A0F4FCE5-3BF5-40F0-ADAF-5CD6B4D09192}" srcOrd="0" destOrd="0" parTransId="{D4807C22-2A2F-4A7F-803F-709B5B5C359B}" sibTransId="{89845DEF-4F53-41B0-931C-31C27EAC5869}"/>
    <dgm:cxn modelId="{671436AF-8948-4E44-9B6A-8767F7A64906}" type="presOf" srcId="{68852909-BA0A-4076-B63E-E0DA28C61157}" destId="{CDEEB359-7076-4093-AB4F-FD8AF1745F3A}" srcOrd="1" destOrd="0" presId="urn:microsoft.com/office/officeart/2005/8/layout/vProcess5"/>
    <dgm:cxn modelId="{8F7D16BD-992C-40F5-B911-6BE62791B586}" type="presOf" srcId="{1F8FB78E-DC56-441C-BA90-E64331187F06}" destId="{A5E93D37-294E-4D92-9B9D-16B07CE1290E}" srcOrd="0" destOrd="0" presId="urn:microsoft.com/office/officeart/2005/8/layout/vProcess5"/>
    <dgm:cxn modelId="{6C2ED4BD-7803-4793-B21C-0F8641BC38F8}" type="presOf" srcId="{A0F4FCE5-3BF5-40F0-ADAF-5CD6B4D09192}" destId="{A30A4B85-CC67-4F91-861A-C7AB2E0A101A}" srcOrd="0" destOrd="0" presId="urn:microsoft.com/office/officeart/2005/8/layout/vProcess5"/>
    <dgm:cxn modelId="{E7AE72E3-ED0C-4A20-BCCF-570BDE3C6434}" type="presOf" srcId="{F3A04EB6-F097-42FA-9D4A-C364EB9B03B4}" destId="{F33C6A5E-9B46-4A19-A9C3-111E741E7BE5}" srcOrd="1" destOrd="0" presId="urn:microsoft.com/office/officeart/2005/8/layout/vProcess5"/>
    <dgm:cxn modelId="{346A1CED-C3AB-4B0E-AC35-249DCFFCBECC}" type="presOf" srcId="{A0F4FCE5-3BF5-40F0-ADAF-5CD6B4D09192}" destId="{B699802F-9C1F-45D6-9899-14D685B7395B}" srcOrd="1" destOrd="0" presId="urn:microsoft.com/office/officeart/2005/8/layout/vProcess5"/>
    <dgm:cxn modelId="{14EC1EF3-0116-4AFF-8444-74CE1730AC17}" type="presOf" srcId="{D6CA9ECC-3A99-4E5A-8E34-8B1287D10C3E}" destId="{2AF22440-3643-4962-8F68-84A039E73CFC}" srcOrd="0" destOrd="0" presId="urn:microsoft.com/office/officeart/2005/8/layout/vProcess5"/>
    <dgm:cxn modelId="{681AB86E-D0E2-4938-BFAA-11D63E3F544A}" type="presParOf" srcId="{A5E93D37-294E-4D92-9B9D-16B07CE1290E}" destId="{F6CC799F-1E16-4390-A298-197F46F093AB}" srcOrd="0" destOrd="0" presId="urn:microsoft.com/office/officeart/2005/8/layout/vProcess5"/>
    <dgm:cxn modelId="{3EC2C5EE-652E-49EF-8CD7-A55D19C2E436}" type="presParOf" srcId="{A5E93D37-294E-4D92-9B9D-16B07CE1290E}" destId="{A30A4B85-CC67-4F91-861A-C7AB2E0A101A}" srcOrd="1" destOrd="0" presId="urn:microsoft.com/office/officeart/2005/8/layout/vProcess5"/>
    <dgm:cxn modelId="{C32FBAF1-3E4C-4CE7-81B4-F84D06980F84}" type="presParOf" srcId="{A5E93D37-294E-4D92-9B9D-16B07CE1290E}" destId="{979D6DCD-FEB0-47FF-B3A8-39C26D5B30EC}" srcOrd="2" destOrd="0" presId="urn:microsoft.com/office/officeart/2005/8/layout/vProcess5"/>
    <dgm:cxn modelId="{A756E1C7-05DB-4565-B90E-D46A9A9ABD9A}" type="presParOf" srcId="{A5E93D37-294E-4D92-9B9D-16B07CE1290E}" destId="{2AF22440-3643-4962-8F68-84A039E73CFC}" srcOrd="3" destOrd="0" presId="urn:microsoft.com/office/officeart/2005/8/layout/vProcess5"/>
    <dgm:cxn modelId="{B9761F20-F2D5-4D0A-8FDC-47F4546F99AD}" type="presParOf" srcId="{A5E93D37-294E-4D92-9B9D-16B07CE1290E}" destId="{A83333AB-F780-48FB-8C75-535B10A0DDA8}" srcOrd="4" destOrd="0" presId="urn:microsoft.com/office/officeart/2005/8/layout/vProcess5"/>
    <dgm:cxn modelId="{538D0D00-AE50-4DAD-83E7-91A8EFB9AD48}" type="presParOf" srcId="{A5E93D37-294E-4D92-9B9D-16B07CE1290E}" destId="{0C4DA37A-05CE-446D-BC2E-C50408680248}" srcOrd="5" destOrd="0" presId="urn:microsoft.com/office/officeart/2005/8/layout/vProcess5"/>
    <dgm:cxn modelId="{4863613E-E0B8-47B6-952D-5A2DAD1E6EA8}" type="presParOf" srcId="{A5E93D37-294E-4D92-9B9D-16B07CE1290E}" destId="{08E2A97F-F199-4492-8CFC-AE743DD72E2C}" srcOrd="6" destOrd="0" presId="urn:microsoft.com/office/officeart/2005/8/layout/vProcess5"/>
    <dgm:cxn modelId="{F96CE500-3BD9-410B-9115-63548330495C}" type="presParOf" srcId="{A5E93D37-294E-4D92-9B9D-16B07CE1290E}" destId="{80556BC9-19D8-4A61-B564-6E85EF11CCEB}" srcOrd="7" destOrd="0" presId="urn:microsoft.com/office/officeart/2005/8/layout/vProcess5"/>
    <dgm:cxn modelId="{00C78CC2-83E9-4FC0-9D6C-D6083F10F7FF}" type="presParOf" srcId="{A5E93D37-294E-4D92-9B9D-16B07CE1290E}" destId="{B699802F-9C1F-45D6-9899-14D685B7395B}" srcOrd="8" destOrd="0" presId="urn:microsoft.com/office/officeart/2005/8/layout/vProcess5"/>
    <dgm:cxn modelId="{DED0FB09-34A4-4277-A1DE-0805633D2972}" type="presParOf" srcId="{A5E93D37-294E-4D92-9B9D-16B07CE1290E}" destId="{CDEEB359-7076-4093-AB4F-FD8AF1745F3A}" srcOrd="9" destOrd="0" presId="urn:microsoft.com/office/officeart/2005/8/layout/vProcess5"/>
    <dgm:cxn modelId="{FD1E59EB-AFFE-4A9A-936E-0059318F1C03}" type="presParOf" srcId="{A5E93D37-294E-4D92-9B9D-16B07CE1290E}" destId="{C1455E57-45DC-4E0F-84C7-DCA3596CAF40}" srcOrd="10" destOrd="0" presId="urn:microsoft.com/office/officeart/2005/8/layout/vProcess5"/>
    <dgm:cxn modelId="{6EE9C6E1-35CA-4A17-AB23-B7D1578E1589}" type="presParOf" srcId="{A5E93D37-294E-4D92-9B9D-16B07CE1290E}" destId="{F33C6A5E-9B46-4A19-A9C3-111E741E7B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2628-43D6-494B-843C-EBFA8A43C938}">
      <dsp:nvSpPr>
        <dsp:cNvPr id="0" name=""/>
        <dsp:cNvSpPr/>
      </dsp:nvSpPr>
      <dsp:spPr>
        <a:xfrm>
          <a:off x="686" y="0"/>
          <a:ext cx="2779579" cy="2773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Python is often referred to as an </a:t>
          </a:r>
          <a:r>
            <a:rPr lang="en-US" sz="1200" u="sng" kern="1200" dirty="0"/>
            <a:t>interpreted language </a:t>
          </a:r>
          <a:r>
            <a:rPr lang="en-US" sz="1200" kern="1200" dirty="0"/>
            <a:t>because it is executed line by line by the interpreter. However, Python's execution involves a </a:t>
          </a:r>
          <a:r>
            <a:rPr lang="en-US" sz="1200" u="sng" kern="1200" dirty="0"/>
            <a:t>combination of interpretation and compilation</a:t>
          </a:r>
          <a:r>
            <a:rPr lang="en-US" sz="1200" kern="1200" dirty="0"/>
            <a:t>.</a:t>
          </a:r>
        </a:p>
      </dsp:txBody>
      <dsp:txXfrm>
        <a:off x="686" y="1109471"/>
        <a:ext cx="2779579" cy="1664208"/>
      </dsp:txXfrm>
    </dsp:sp>
    <dsp:sp modelId="{BE2B1656-9E2F-4BAD-8393-4F85FE22F3BA}">
      <dsp:nvSpPr>
        <dsp:cNvPr id="0" name=""/>
        <dsp:cNvSpPr/>
      </dsp:nvSpPr>
      <dsp:spPr>
        <a:xfrm>
          <a:off x="686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686" y="0"/>
        <a:ext cx="2779579" cy="1109472"/>
      </dsp:txXfrm>
    </dsp:sp>
    <dsp:sp modelId="{4A3FAAA1-316B-4291-892B-B27A867E1ECB}">
      <dsp:nvSpPr>
        <dsp:cNvPr id="0" name=""/>
        <dsp:cNvSpPr/>
      </dsp:nvSpPr>
      <dsp:spPr>
        <a:xfrm>
          <a:off x="3002632" y="0"/>
          <a:ext cx="2779579" cy="2773680"/>
        </a:xfrm>
        <a:prstGeom prst="rect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During the initial execution, the Python interpreter generates </a:t>
          </a:r>
          <a:r>
            <a:rPr lang="en-US" sz="1200" u="sng" kern="1200" dirty="0"/>
            <a:t>intermediate bytecode </a:t>
          </a:r>
          <a:r>
            <a:rPr lang="en-US" sz="1200" kern="1200" dirty="0"/>
            <a:t>from the source code, which is then executed by the PVM.</a:t>
          </a:r>
        </a:p>
      </dsp:txBody>
      <dsp:txXfrm>
        <a:off x="3002632" y="1109471"/>
        <a:ext cx="2779579" cy="1664208"/>
      </dsp:txXfrm>
    </dsp:sp>
    <dsp:sp modelId="{8019D63F-5D16-4CA6-B9BC-A800BC3F77A8}">
      <dsp:nvSpPr>
        <dsp:cNvPr id="0" name=""/>
        <dsp:cNvSpPr/>
      </dsp:nvSpPr>
      <dsp:spPr>
        <a:xfrm>
          <a:off x="3002632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3002632" y="0"/>
        <a:ext cx="2779579" cy="1109472"/>
      </dsp:txXfrm>
    </dsp:sp>
    <dsp:sp modelId="{F95CBAAB-6728-43D9-99BF-649FFB12C105}">
      <dsp:nvSpPr>
        <dsp:cNvPr id="0" name=""/>
        <dsp:cNvSpPr/>
      </dsp:nvSpPr>
      <dsp:spPr>
        <a:xfrm>
          <a:off x="6004578" y="0"/>
          <a:ext cx="2779579" cy="2773680"/>
        </a:xfrm>
        <a:prstGeom prst="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PVM compiles the </a:t>
          </a:r>
          <a:r>
            <a:rPr lang="en-US" sz="1200" u="sng" kern="1200" dirty="0"/>
            <a:t>bytecode into machine code </a:t>
          </a:r>
          <a:r>
            <a:rPr lang="en-US" sz="1200" kern="1200" dirty="0"/>
            <a:t>on-the-fly using Just-In-Time (JIT) compilation, resulting in faster execution compared to traditional interpretation.</a:t>
          </a:r>
        </a:p>
      </dsp:txBody>
      <dsp:txXfrm>
        <a:off x="6004578" y="1109471"/>
        <a:ext cx="2779579" cy="1664208"/>
      </dsp:txXfrm>
    </dsp:sp>
    <dsp:sp modelId="{6A3F9DA4-15EF-490E-AC11-7C0FD8F7D491}">
      <dsp:nvSpPr>
        <dsp:cNvPr id="0" name=""/>
        <dsp:cNvSpPr/>
      </dsp:nvSpPr>
      <dsp:spPr>
        <a:xfrm>
          <a:off x="6004578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6004578" y="0"/>
        <a:ext cx="2779579" cy="110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BA7B1-F372-47F7-8ACB-DADE4A91F4F0}">
      <dsp:nvSpPr>
        <dsp:cNvPr id="0" name=""/>
        <dsp:cNvSpPr/>
      </dsp:nvSpPr>
      <dsp:spPr>
        <a:xfrm>
          <a:off x="1326002" y="0"/>
          <a:ext cx="1417680" cy="1351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AF8FA-6D9C-4DD1-B58B-35F7DAF63DB3}">
      <dsp:nvSpPr>
        <dsp:cNvPr id="0" name=""/>
        <dsp:cNvSpPr/>
      </dsp:nvSpPr>
      <dsp:spPr>
        <a:xfrm>
          <a:off x="9585" y="1475182"/>
          <a:ext cx="4050514" cy="57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On-the-Fly Execution</a:t>
          </a:r>
        </a:p>
      </dsp:txBody>
      <dsp:txXfrm>
        <a:off x="9585" y="1475182"/>
        <a:ext cx="4050514" cy="579001"/>
      </dsp:txXfrm>
    </dsp:sp>
    <dsp:sp modelId="{BA3C91FF-0002-4FA9-B414-43BF611FD137}">
      <dsp:nvSpPr>
        <dsp:cNvPr id="0" name=""/>
        <dsp:cNvSpPr/>
      </dsp:nvSpPr>
      <dsp:spPr>
        <a:xfrm>
          <a:off x="9585" y="2111941"/>
          <a:ext cx="4050514" cy="921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code is executed directly by the </a:t>
          </a:r>
          <a:r>
            <a:rPr lang="en-US" sz="1400" u="sng" kern="1200" dirty="0"/>
            <a:t>interpreter</a:t>
          </a:r>
          <a:r>
            <a:rPr lang="en-US" sz="1400" kern="1200" dirty="0"/>
            <a:t> line by line, without a separate compilation step.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interpreter converts it into machine code or bytecode on-the-fly.</a:t>
          </a:r>
        </a:p>
      </dsp:txBody>
      <dsp:txXfrm>
        <a:off x="9585" y="2111941"/>
        <a:ext cx="4050514" cy="921453"/>
      </dsp:txXfrm>
    </dsp:sp>
    <dsp:sp modelId="{BE5B57CB-7697-48C3-97AE-96EAAEC85656}">
      <dsp:nvSpPr>
        <dsp:cNvPr id="0" name=""/>
        <dsp:cNvSpPr/>
      </dsp:nvSpPr>
      <dsp:spPr>
        <a:xfrm>
          <a:off x="6085357" y="0"/>
          <a:ext cx="1417680" cy="1351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52D9-ECCA-4A77-B824-E7EB0DAAF828}">
      <dsp:nvSpPr>
        <dsp:cNvPr id="0" name=""/>
        <dsp:cNvSpPr/>
      </dsp:nvSpPr>
      <dsp:spPr>
        <a:xfrm>
          <a:off x="4768940" y="1475182"/>
          <a:ext cx="4050514" cy="57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REPL (Read-Eval-Print Loop)</a:t>
          </a:r>
        </a:p>
      </dsp:txBody>
      <dsp:txXfrm>
        <a:off x="4768940" y="1475182"/>
        <a:ext cx="4050514" cy="579001"/>
      </dsp:txXfrm>
    </dsp:sp>
    <dsp:sp modelId="{9745A699-3E60-4673-8E6E-2B8AB117D50D}">
      <dsp:nvSpPr>
        <dsp:cNvPr id="0" name=""/>
        <dsp:cNvSpPr/>
      </dsp:nvSpPr>
      <dsp:spPr>
        <a:xfrm>
          <a:off x="4768940" y="2111941"/>
          <a:ext cx="4050514" cy="921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REPL, users can enter Python commands, and the interpreter </a:t>
          </a:r>
          <a:r>
            <a:rPr lang="en-US" sz="1400" u="sng" kern="1200" dirty="0"/>
            <a:t>immediately</a:t>
          </a:r>
          <a:r>
            <a:rPr lang="en-US" sz="1400" kern="1200" dirty="0"/>
            <a:t> evaluates and displays the results.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makes it a </a:t>
          </a:r>
          <a:r>
            <a:rPr lang="en-US" sz="1400" u="sng" kern="1200" dirty="0"/>
            <a:t>convenient</a:t>
          </a:r>
          <a:r>
            <a:rPr lang="en-US" sz="1400" kern="1200" dirty="0"/>
            <a:t> tool for quick experimentation, testing code snippets, and learning Python interactively.</a:t>
          </a:r>
        </a:p>
      </dsp:txBody>
      <dsp:txXfrm>
        <a:off x="4768940" y="2111941"/>
        <a:ext cx="4050514" cy="921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51932-7D9B-4D9E-94CD-57660DFBD35C}">
      <dsp:nvSpPr>
        <dsp:cNvPr id="0" name=""/>
        <dsp:cNvSpPr/>
      </dsp:nvSpPr>
      <dsp:spPr>
        <a:xfrm>
          <a:off x="0" y="2303"/>
          <a:ext cx="8947405" cy="10773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23C49-AA53-4B66-A4B5-67F628C2DA5C}">
      <dsp:nvSpPr>
        <dsp:cNvPr id="0" name=""/>
        <dsp:cNvSpPr/>
      </dsp:nvSpPr>
      <dsp:spPr>
        <a:xfrm>
          <a:off x="325902" y="244710"/>
          <a:ext cx="592550" cy="592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D1E2-DE21-4B8F-AD26-CF952B7AACA7}">
      <dsp:nvSpPr>
        <dsp:cNvPr id="0" name=""/>
        <dsp:cNvSpPr/>
      </dsp:nvSpPr>
      <dsp:spPr>
        <a:xfrm>
          <a:off x="1244356" y="2303"/>
          <a:ext cx="4026332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 Typing</a:t>
          </a:r>
          <a:r>
            <a:rPr lang="en-US" sz="1400" kern="1200" dirty="0"/>
            <a:t>: </a:t>
          </a:r>
        </a:p>
      </dsp:txBody>
      <dsp:txXfrm>
        <a:off x="1244356" y="2303"/>
        <a:ext cx="4026332" cy="1077364"/>
      </dsp:txXfrm>
    </dsp:sp>
    <dsp:sp modelId="{7FEFC702-E2B3-4928-ABAA-A050A535B65F}">
      <dsp:nvSpPr>
        <dsp:cNvPr id="0" name=""/>
        <dsp:cNvSpPr/>
      </dsp:nvSpPr>
      <dsp:spPr>
        <a:xfrm>
          <a:off x="5270688" y="2303"/>
          <a:ext cx="3675499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means that the type of a variable is determined during runtime based on the value assigned to it.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interpreter automatically infers the type of variables, providing flexibility and ease of use</a:t>
          </a:r>
        </a:p>
      </dsp:txBody>
      <dsp:txXfrm>
        <a:off x="5270688" y="2303"/>
        <a:ext cx="3675499" cy="1077364"/>
      </dsp:txXfrm>
    </dsp:sp>
    <dsp:sp modelId="{A03F0736-E63B-472E-AA87-47BD3AFAFBFB}">
      <dsp:nvSpPr>
        <dsp:cNvPr id="0" name=""/>
        <dsp:cNvSpPr/>
      </dsp:nvSpPr>
      <dsp:spPr>
        <a:xfrm>
          <a:off x="0" y="1349010"/>
          <a:ext cx="8947405" cy="10773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7537A-4F75-42B7-8FE9-867271549A8E}">
      <dsp:nvSpPr>
        <dsp:cNvPr id="0" name=""/>
        <dsp:cNvSpPr/>
      </dsp:nvSpPr>
      <dsp:spPr>
        <a:xfrm>
          <a:off x="325902" y="1591417"/>
          <a:ext cx="592550" cy="592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4B1D7-7B74-4899-B9C6-109B4A96A104}">
      <dsp:nvSpPr>
        <dsp:cNvPr id="0" name=""/>
        <dsp:cNvSpPr/>
      </dsp:nvSpPr>
      <dsp:spPr>
        <a:xfrm>
          <a:off x="1244356" y="1349010"/>
          <a:ext cx="4026332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Easy Integration with Other Languages</a:t>
          </a:r>
          <a:r>
            <a:rPr lang="en-US" sz="1400" kern="1200" dirty="0"/>
            <a:t>: </a:t>
          </a:r>
        </a:p>
      </dsp:txBody>
      <dsp:txXfrm>
        <a:off x="1244356" y="1349010"/>
        <a:ext cx="4026332" cy="1077364"/>
      </dsp:txXfrm>
    </dsp:sp>
    <dsp:sp modelId="{E9327B46-82AC-462C-8E90-284067B0C06D}">
      <dsp:nvSpPr>
        <dsp:cNvPr id="0" name=""/>
        <dsp:cNvSpPr/>
      </dsp:nvSpPr>
      <dsp:spPr>
        <a:xfrm>
          <a:off x="5270688" y="1349010"/>
          <a:ext cx="3675499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easily embedded in applications written in other programming languages</a:t>
          </a:r>
        </a:p>
      </dsp:txBody>
      <dsp:txXfrm>
        <a:off x="5270688" y="1349010"/>
        <a:ext cx="3675499" cy="1077364"/>
      </dsp:txXfrm>
    </dsp:sp>
    <dsp:sp modelId="{17E6737A-0622-4F61-A1E2-C481131519E2}">
      <dsp:nvSpPr>
        <dsp:cNvPr id="0" name=""/>
        <dsp:cNvSpPr/>
      </dsp:nvSpPr>
      <dsp:spPr>
        <a:xfrm>
          <a:off x="0" y="2695716"/>
          <a:ext cx="8947405" cy="10773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B554A-DDEC-4E9C-8548-C0E7C180D3CD}">
      <dsp:nvSpPr>
        <dsp:cNvPr id="0" name=""/>
        <dsp:cNvSpPr/>
      </dsp:nvSpPr>
      <dsp:spPr>
        <a:xfrm>
          <a:off x="325902" y="2938123"/>
          <a:ext cx="592550" cy="592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4CC5-1401-4A12-AE32-8944771BBA5F}">
      <dsp:nvSpPr>
        <dsp:cNvPr id="0" name=""/>
        <dsp:cNvSpPr/>
      </dsp:nvSpPr>
      <dsp:spPr>
        <a:xfrm>
          <a:off x="1244356" y="2695716"/>
          <a:ext cx="4026332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Multiplatform Support</a:t>
          </a:r>
          <a:r>
            <a:rPr lang="en-US" sz="1400" kern="1200" dirty="0"/>
            <a:t>: </a:t>
          </a:r>
        </a:p>
      </dsp:txBody>
      <dsp:txXfrm>
        <a:off x="1244356" y="2695716"/>
        <a:ext cx="4026332" cy="1077364"/>
      </dsp:txXfrm>
    </dsp:sp>
    <dsp:sp modelId="{01F67876-9E3D-4298-A22F-FF46D49F3706}">
      <dsp:nvSpPr>
        <dsp:cNvPr id="0" name=""/>
        <dsp:cNvSpPr/>
      </dsp:nvSpPr>
      <dsp:spPr>
        <a:xfrm>
          <a:off x="5270688" y="2695716"/>
          <a:ext cx="3675499" cy="10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1" tIns="114021" rIns="114021" bIns="1140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available for various operating systems, including Windows, macOS, Linux, and more</a:t>
          </a:r>
        </a:p>
      </dsp:txBody>
      <dsp:txXfrm>
        <a:off x="5270688" y="2695716"/>
        <a:ext cx="3675499" cy="1077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50A6F-345D-4DD4-8131-FA3E4A75D23B}">
      <dsp:nvSpPr>
        <dsp:cNvPr id="0" name=""/>
        <dsp:cNvSpPr/>
      </dsp:nvSpPr>
      <dsp:spPr>
        <a:xfrm>
          <a:off x="872141" y="0"/>
          <a:ext cx="929325" cy="9122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274A-CB25-4B13-933B-AAA97AAF9A76}">
      <dsp:nvSpPr>
        <dsp:cNvPr id="0" name=""/>
        <dsp:cNvSpPr/>
      </dsp:nvSpPr>
      <dsp:spPr>
        <a:xfrm>
          <a:off x="9195" y="1078761"/>
          <a:ext cx="2655216" cy="3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Bytecode Compilation: </a:t>
          </a:r>
        </a:p>
      </dsp:txBody>
      <dsp:txXfrm>
        <a:off x="9195" y="1078761"/>
        <a:ext cx="2655216" cy="390945"/>
      </dsp:txXfrm>
    </dsp:sp>
    <dsp:sp modelId="{3252E1D2-228F-4B81-ADC9-9DA1A0D3EFF1}">
      <dsp:nvSpPr>
        <dsp:cNvPr id="0" name=""/>
        <dsp:cNvSpPr/>
      </dsp:nvSpPr>
      <dsp:spPr>
        <a:xfrm>
          <a:off x="9195" y="1547174"/>
          <a:ext cx="2655216" cy="23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uses a bytecode compilation mechanism to </a:t>
          </a:r>
          <a:r>
            <a:rPr lang="en-US" sz="1400" u="sng" kern="1200" dirty="0"/>
            <a:t>improve execution speed</a:t>
          </a:r>
          <a:r>
            <a:rPr lang="en-US" sz="1400" kern="1200" dirty="0"/>
            <a:t>.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compiles the source code into intermediate bytecode,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executed by the Python Virtual Machine (PVM).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bytecode is </a:t>
          </a:r>
          <a:r>
            <a:rPr lang="en-US" sz="1400" u="sng" kern="1200" dirty="0"/>
            <a:t>platform-independent</a:t>
          </a:r>
          <a:r>
            <a:rPr lang="en-US" sz="1400" kern="1200" dirty="0"/>
            <a:t>, making Python programs portable across different systems.</a:t>
          </a:r>
        </a:p>
      </dsp:txBody>
      <dsp:txXfrm>
        <a:off x="9195" y="1547174"/>
        <a:ext cx="2655216" cy="2398896"/>
      </dsp:txXfrm>
    </dsp:sp>
    <dsp:sp modelId="{7DDA95DF-2707-46F8-B957-CF62565CA15B}">
      <dsp:nvSpPr>
        <dsp:cNvPr id="0" name=""/>
        <dsp:cNvSpPr/>
      </dsp:nvSpPr>
      <dsp:spPr>
        <a:xfrm>
          <a:off x="3992021" y="0"/>
          <a:ext cx="929325" cy="9122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C8013-6EEF-43D1-BE85-995ECF98D9C6}">
      <dsp:nvSpPr>
        <dsp:cNvPr id="0" name=""/>
        <dsp:cNvSpPr/>
      </dsp:nvSpPr>
      <dsp:spPr>
        <a:xfrm>
          <a:off x="3129075" y="1078761"/>
          <a:ext cx="2655216" cy="3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Automatic Memory Management: </a:t>
          </a:r>
        </a:p>
      </dsp:txBody>
      <dsp:txXfrm>
        <a:off x="3129075" y="1078761"/>
        <a:ext cx="2655216" cy="390945"/>
      </dsp:txXfrm>
    </dsp:sp>
    <dsp:sp modelId="{F884CF91-393E-4D28-81A0-2F5E579BE186}">
      <dsp:nvSpPr>
        <dsp:cNvPr id="0" name=""/>
        <dsp:cNvSpPr/>
      </dsp:nvSpPr>
      <dsp:spPr>
        <a:xfrm>
          <a:off x="3129075" y="1547174"/>
          <a:ext cx="2655216" cy="23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includes a garbage collector that automatically manages </a:t>
          </a:r>
          <a:r>
            <a:rPr lang="en-US" sz="1400" u="sng" kern="1200" dirty="0"/>
            <a:t>memory allocation and deallocation</a:t>
          </a:r>
          <a:r>
            <a:rPr lang="en-US" sz="1400" kern="1200" dirty="0"/>
            <a:t>, </a:t>
          </a:r>
        </a:p>
      </dsp:txBody>
      <dsp:txXfrm>
        <a:off x="3129075" y="1547174"/>
        <a:ext cx="2655216" cy="2398896"/>
      </dsp:txXfrm>
    </dsp:sp>
    <dsp:sp modelId="{830DC974-355F-480A-AC23-1A71F460C4CC}">
      <dsp:nvSpPr>
        <dsp:cNvPr id="0" name=""/>
        <dsp:cNvSpPr/>
      </dsp:nvSpPr>
      <dsp:spPr>
        <a:xfrm>
          <a:off x="7111900" y="0"/>
          <a:ext cx="929325" cy="9122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5275-F769-456D-907E-50D04920B1C9}">
      <dsp:nvSpPr>
        <dsp:cNvPr id="0" name=""/>
        <dsp:cNvSpPr/>
      </dsp:nvSpPr>
      <dsp:spPr>
        <a:xfrm>
          <a:off x="6248955" y="1078761"/>
          <a:ext cx="2655216" cy="3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Debugging and Profiling: </a:t>
          </a:r>
        </a:p>
      </dsp:txBody>
      <dsp:txXfrm>
        <a:off x="6248955" y="1078761"/>
        <a:ext cx="2655216" cy="390945"/>
      </dsp:txXfrm>
    </dsp:sp>
    <dsp:sp modelId="{1A6336E0-7B92-45FF-8FA4-C2FDDD91BDC2}">
      <dsp:nvSpPr>
        <dsp:cNvPr id="0" name=""/>
        <dsp:cNvSpPr/>
      </dsp:nvSpPr>
      <dsp:spPr>
        <a:xfrm>
          <a:off x="6248955" y="1547174"/>
          <a:ext cx="2655216" cy="23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comes with built-in debugging and profiling tools,</a:t>
          </a:r>
        </a:p>
      </dsp:txBody>
      <dsp:txXfrm>
        <a:off x="6248955" y="1547174"/>
        <a:ext cx="2655216" cy="2398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A4B85-CC67-4F91-861A-C7AB2E0A101A}">
      <dsp:nvSpPr>
        <dsp:cNvPr id="0" name=""/>
        <dsp:cNvSpPr/>
      </dsp:nvSpPr>
      <dsp:spPr>
        <a:xfrm>
          <a:off x="0" y="0"/>
          <a:ext cx="7020918" cy="8377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Lexical Analysis</a:t>
          </a:r>
          <a:r>
            <a:rPr lang="en-US" sz="1300" b="0" kern="1200"/>
            <a:t>: the interpreter performs lexical analysis, also known as </a:t>
          </a:r>
          <a:r>
            <a:rPr lang="en-US" sz="1300" b="0" u="sng" kern="1200"/>
            <a:t>tokenization</a:t>
          </a:r>
          <a:r>
            <a:rPr lang="en-US" sz="1300" b="0" kern="1200"/>
            <a:t>. </a:t>
          </a:r>
          <a:endParaRPr lang="en-US" sz="1300" kern="1200" dirty="0"/>
        </a:p>
      </dsp:txBody>
      <dsp:txXfrm>
        <a:off x="24537" y="24537"/>
        <a:ext cx="6046132" cy="788674"/>
      </dsp:txXfrm>
    </dsp:sp>
    <dsp:sp modelId="{979D6DCD-FEB0-47FF-B3A8-39C26D5B30EC}">
      <dsp:nvSpPr>
        <dsp:cNvPr id="0" name=""/>
        <dsp:cNvSpPr/>
      </dsp:nvSpPr>
      <dsp:spPr>
        <a:xfrm>
          <a:off x="588001" y="990065"/>
          <a:ext cx="7020918" cy="837748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Syntax Analysis</a:t>
          </a:r>
          <a:r>
            <a:rPr lang="en-US" sz="1300" b="0" kern="1200"/>
            <a:t>: parsing the tokens to create an Abstract Syntax Tree (AST). The </a:t>
          </a:r>
          <a:r>
            <a:rPr lang="en-US" sz="1300" b="0" u="sng" kern="1200"/>
            <a:t>AST</a:t>
          </a:r>
          <a:r>
            <a:rPr lang="en-US" sz="1300" b="0" kern="1200"/>
            <a:t> represents the syntactic structure of the program.</a:t>
          </a:r>
          <a:endParaRPr lang="en-US" sz="1300" kern="1200" dirty="0"/>
        </a:p>
      </dsp:txBody>
      <dsp:txXfrm>
        <a:off x="612538" y="1014602"/>
        <a:ext cx="5839306" cy="788674"/>
      </dsp:txXfrm>
    </dsp:sp>
    <dsp:sp modelId="{2AF22440-3643-4962-8F68-84A039E73CFC}">
      <dsp:nvSpPr>
        <dsp:cNvPr id="0" name=""/>
        <dsp:cNvSpPr/>
      </dsp:nvSpPr>
      <dsp:spPr>
        <a:xfrm>
          <a:off x="1167227" y="1980131"/>
          <a:ext cx="7020918" cy="837748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Intermediate Code Generation</a:t>
          </a:r>
          <a:r>
            <a:rPr lang="en-US" sz="1300" b="0" kern="1200"/>
            <a:t>: From the AST, the Python interpreter generates intermediate </a:t>
          </a:r>
          <a:r>
            <a:rPr lang="en-US" sz="1300" b="0" u="sng" kern="1200"/>
            <a:t>bytecode</a:t>
          </a:r>
          <a:r>
            <a:rPr lang="en-US" sz="1300" b="0" kern="1200"/>
            <a:t>. This bytecode is a lower-level representation of the Python code and is not tied to any specific hardware or operating system.</a:t>
          </a:r>
          <a:endParaRPr lang="en-US" sz="1300" kern="1200" dirty="0"/>
        </a:p>
      </dsp:txBody>
      <dsp:txXfrm>
        <a:off x="1191764" y="2004668"/>
        <a:ext cx="5848082" cy="788674"/>
      </dsp:txXfrm>
    </dsp:sp>
    <dsp:sp modelId="{A83333AB-F780-48FB-8C75-535B10A0DDA8}">
      <dsp:nvSpPr>
        <dsp:cNvPr id="0" name=""/>
        <dsp:cNvSpPr/>
      </dsp:nvSpPr>
      <dsp:spPr>
        <a:xfrm>
          <a:off x="1755229" y="2970197"/>
          <a:ext cx="7020918" cy="837748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Bytecode Execution</a:t>
          </a:r>
          <a:r>
            <a:rPr lang="en-US" sz="1300" b="0" kern="1200" dirty="0"/>
            <a:t>: The bytecode is executed by the Python Virtual Machine (PVM). </a:t>
          </a:r>
          <a:endParaRPr lang="en-US" sz="1300" kern="1200" dirty="0"/>
        </a:p>
      </dsp:txBody>
      <dsp:txXfrm>
        <a:off x="1779766" y="2994734"/>
        <a:ext cx="5839306" cy="788674"/>
      </dsp:txXfrm>
    </dsp:sp>
    <dsp:sp modelId="{0C4DA37A-05CE-446D-BC2E-C50408680248}">
      <dsp:nvSpPr>
        <dsp:cNvPr id="0" name=""/>
        <dsp:cNvSpPr/>
      </dsp:nvSpPr>
      <dsp:spPr>
        <a:xfrm>
          <a:off x="6476382" y="641638"/>
          <a:ext cx="544536" cy="5445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98903" y="641638"/>
        <a:ext cx="299494" cy="409763"/>
      </dsp:txXfrm>
    </dsp:sp>
    <dsp:sp modelId="{08E2A97F-F199-4492-8CFC-AE743DD72E2C}">
      <dsp:nvSpPr>
        <dsp:cNvPr id="0" name=""/>
        <dsp:cNvSpPr/>
      </dsp:nvSpPr>
      <dsp:spPr>
        <a:xfrm>
          <a:off x="7064384" y="1631704"/>
          <a:ext cx="544536" cy="5445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9098517"/>
            <a:satOff val="-17539"/>
            <a:lumOff val="6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098517"/>
              <a:satOff val="-17539"/>
              <a:lumOff val="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86905" y="1631704"/>
        <a:ext cx="299494" cy="409763"/>
      </dsp:txXfrm>
    </dsp:sp>
    <dsp:sp modelId="{80556BC9-19D8-4A61-B564-6E85EF11CCEB}">
      <dsp:nvSpPr>
        <dsp:cNvPr id="0" name=""/>
        <dsp:cNvSpPr/>
      </dsp:nvSpPr>
      <dsp:spPr>
        <a:xfrm>
          <a:off x="7643609" y="2621770"/>
          <a:ext cx="544536" cy="5445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8197034"/>
            <a:satOff val="-35078"/>
            <a:lumOff val="13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8197034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66130" y="2621770"/>
        <a:ext cx="299494" cy="40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freepngimg.com/png/62418-database-icons-virtual-servers-computer-private-server" TargetMode="External"/><Relationship Id="rId7" Type="http://schemas.openxmlformats.org/officeDocument/2006/relationships/hyperlink" Target="https://mtech-admission-iits.blogspot.com/2017/04/programming-languages-to-lear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hyperlink" Target="https://cbrhl.org.au/consumers-carers/communicating-with-a-provider/need-an-interpreter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stackoverflow.com/questions/1326071/is-java-a-compiled-or-an-interpreted-programming-langu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Python interpreter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sz="2000" dirty="0"/>
              <a:t>An overview on python interpreter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D7FB2-4B69-E793-2C62-9D4A12BA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D75A-626A-1F02-4549-C4502476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32D4-DF7F-5E9B-24E5-77B20C78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56B9-A110-0D84-F662-2210C85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1C9A4-5AC4-63A3-4AA9-7B1B81A2C730}"/>
              </a:ext>
            </a:extLst>
          </p:cNvPr>
          <p:cNvSpPr/>
          <p:nvPr/>
        </p:nvSpPr>
        <p:spPr>
          <a:xfrm>
            <a:off x="7188200" y="3136679"/>
            <a:ext cx="932434" cy="15162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E4CAE9-BA58-8121-CF8F-F535E097472A}"/>
              </a:ext>
            </a:extLst>
          </p:cNvPr>
          <p:cNvGrpSpPr/>
          <p:nvPr/>
        </p:nvGrpSpPr>
        <p:grpSpPr>
          <a:xfrm>
            <a:off x="704930" y="1166947"/>
            <a:ext cx="6483270" cy="2727874"/>
            <a:chOff x="704930" y="1166947"/>
            <a:chExt cx="6483270" cy="27278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EA5CCC-7B6D-EDDC-71BE-B19358208BC8}"/>
                </a:ext>
              </a:extLst>
            </p:cNvPr>
            <p:cNvSpPr/>
            <p:nvPr/>
          </p:nvSpPr>
          <p:spPr>
            <a:xfrm>
              <a:off x="3321090" y="1166947"/>
              <a:ext cx="2654220" cy="151628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0FDF4-3BC3-B45C-F8F8-0296B50BA397}"/>
                </a:ext>
              </a:extLst>
            </p:cNvPr>
            <p:cNvSpPr/>
            <p:nvPr/>
          </p:nvSpPr>
          <p:spPr>
            <a:xfrm>
              <a:off x="768430" y="1166947"/>
              <a:ext cx="1682670" cy="1516284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621A12C-F607-EEC6-B863-D641113EDAF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51100" y="1923735"/>
              <a:ext cx="869990" cy="135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473367F-509B-FD3C-EB97-A8BA1D72B7F2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5975310" y="1925089"/>
              <a:ext cx="1212890" cy="1969732"/>
            </a:xfrm>
            <a:prstGeom prst="bentConnector3">
              <a:avLst>
                <a:gd name="adj1" fmla="val 3481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0F1DED-9D91-5815-FDBF-4A4ADD904736}"/>
                </a:ext>
              </a:extLst>
            </p:cNvPr>
            <p:cNvSpPr txBox="1"/>
            <p:nvPr/>
          </p:nvSpPr>
          <p:spPr>
            <a:xfrm>
              <a:off x="704930" y="2608263"/>
              <a:ext cx="1962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 level programs</a:t>
              </a:r>
              <a:endParaRPr lang="en-IN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3B79D-9093-991F-CD18-77ECC6B881CB}"/>
              </a:ext>
            </a:extLst>
          </p:cNvPr>
          <p:cNvGrpSpPr/>
          <p:nvPr/>
        </p:nvGrpSpPr>
        <p:grpSpPr>
          <a:xfrm>
            <a:off x="6629400" y="858192"/>
            <a:ext cx="1962070" cy="2278487"/>
            <a:chOff x="6629400" y="858192"/>
            <a:chExt cx="1962070" cy="22784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740C46-A4AA-05F4-9180-F709FEA29340}"/>
                </a:ext>
              </a:extLst>
            </p:cNvPr>
            <p:cNvSpPr/>
            <p:nvPr/>
          </p:nvSpPr>
          <p:spPr>
            <a:xfrm>
              <a:off x="6711014" y="1166947"/>
              <a:ext cx="1682670" cy="1516284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D824ED1-3590-FE50-BBC3-29CC4E609AA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7376659" y="2858921"/>
              <a:ext cx="453448" cy="1020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D334C4-8BFF-DADE-CA60-7F970EF72BA5}"/>
                </a:ext>
              </a:extLst>
            </p:cNvPr>
            <p:cNvSpPr txBox="1"/>
            <p:nvPr/>
          </p:nvSpPr>
          <p:spPr>
            <a:xfrm>
              <a:off x="6629400" y="858192"/>
              <a:ext cx="1962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 level programs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0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89A26-2182-5CA5-721C-2AC05CE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Compiled vs. Interpreted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D616-9384-29F1-3AAB-37D6A297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B480-ED20-D16F-9EF5-7A6A8C1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3B55-9631-E68F-DAC4-25A86858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EA64C4E8-1191-00DB-A483-C1F26BE64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8060"/>
              </p:ext>
            </p:extLst>
          </p:nvPr>
        </p:nvGraphicFramePr>
        <p:xfrm>
          <a:off x="179578" y="1184910"/>
          <a:ext cx="8784844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7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4B92DC-5D8D-F0B6-3CF9-9181A29A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overview on python interpreter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AF8E-DD14-2004-90AB-1169051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3684-815D-7F65-D4FA-1E791F70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E35-635F-5801-338B-F7300ED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2C60FB76-5DE4-87A9-9707-35CF74B0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111214"/>
              </p:ext>
            </p:extLst>
          </p:nvPr>
        </p:nvGraphicFramePr>
        <p:xfrm>
          <a:off x="81280" y="898525"/>
          <a:ext cx="8829040" cy="303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B4BA7B1-F372-47F7-8ACB-DADE4A91F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8B4BA7B1-F372-47F7-8ACB-DADE4A91F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8B4BA7B1-F372-47F7-8ACB-DADE4A91F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5BAF8FA-6D9C-4DD1-B58B-35F7DAF63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D5BAF8FA-6D9C-4DD1-B58B-35F7DAF63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D5BAF8FA-6D9C-4DD1-B58B-35F7DAF63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A3C91FF-0002-4FA9-B414-43BF611FD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BA3C91FF-0002-4FA9-B414-43BF611FD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BA3C91FF-0002-4FA9-B414-43BF611FD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E5B57CB-7697-48C3-97AE-96EAAEC85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graphicEl>
                                              <a:dgm id="{BE5B57CB-7697-48C3-97AE-96EAAEC85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graphicEl>
                                              <a:dgm id="{BE5B57CB-7697-48C3-97AE-96EAAEC85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5052D9-ECCA-4A77-B824-E7EB0DAA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0A5052D9-ECCA-4A77-B824-E7EB0DAA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0A5052D9-ECCA-4A77-B824-E7EB0DAA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5A699-3E60-4673-8E6E-2B8AB117D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graphicEl>
                                              <a:dgm id="{9745A699-3E60-4673-8E6E-2B8AB117D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graphicEl>
                                              <a:dgm id="{9745A699-3E60-4673-8E6E-2B8AB117D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6236C11-B696-CE61-4AF6-9BF7EE373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225649"/>
              </p:ext>
            </p:extLst>
          </p:nvPr>
        </p:nvGraphicFramePr>
        <p:xfrm>
          <a:off x="81279" y="898215"/>
          <a:ext cx="8947405" cy="377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4B92DC-5D8D-F0B6-3CF9-9181A29A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 on python interpreter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AF8E-DD14-2004-90AB-1169051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3684-815D-7F65-D4FA-1E791F70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E35-635F-5801-338B-F7300ED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9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251932-7D9B-4D9E-94CD-57660DFBD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C6251932-7D9B-4D9E-94CD-57660DFBD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C6251932-7D9B-4D9E-94CD-57660DFBD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023C49-AA53-4B66-A4B5-67F628C2D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4E023C49-AA53-4B66-A4B5-67F628C2D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4E023C49-AA53-4B66-A4B5-67F628C2D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1ED1E2-DE21-4B8F-AD26-CF952B7AA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111ED1E2-DE21-4B8F-AD26-CF952B7AA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111ED1E2-DE21-4B8F-AD26-CF952B7AA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EFC702-E2B3-4928-ABAA-A050A535B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7FEFC702-E2B3-4928-ABAA-A050A535B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7FEFC702-E2B3-4928-ABAA-A050A535B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A7537A-4F75-42B7-8FE9-86727154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ABA7537A-4F75-42B7-8FE9-86727154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ABA7537A-4F75-42B7-8FE9-86727154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3F0736-E63B-472E-AA87-47BD3AFAF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A03F0736-E63B-472E-AA87-47BD3AFAF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A03F0736-E63B-472E-AA87-47BD3AFAF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7A4B1D7-7B74-4899-B9C6-109B4A96A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07A4B1D7-7B74-4899-B9C6-109B4A96A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07A4B1D7-7B74-4899-B9C6-109B4A96A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327B46-82AC-462C-8E90-284067B0C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E9327B46-82AC-462C-8E90-284067B0C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E9327B46-82AC-462C-8E90-284067B0C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E6737A-0622-4F61-A1E2-C48113151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17E6737A-0622-4F61-A1E2-C48113151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17E6737A-0622-4F61-A1E2-C48113151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6B554A-DDEC-4E9C-8548-C0E7C180D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326B554A-DDEC-4E9C-8548-C0E7C180D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326B554A-DDEC-4E9C-8548-C0E7C180D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AC4CC5-1401-4A12-AE32-8944771B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dgm id="{79AC4CC5-1401-4A12-AE32-8944771B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79AC4CC5-1401-4A12-AE32-8944771BB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67876-9E3D-4298-A22F-FF46D49F3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01F67876-9E3D-4298-A22F-FF46D49F3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01F67876-9E3D-4298-A22F-FF46D49F3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4B92DC-5D8D-F0B6-3CF9-9181A29A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overview on python interpreter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AF8E-DD14-2004-90AB-1169051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3684-815D-7F65-D4FA-1E791F70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E35-635F-5801-338B-F7300ED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D7FC790E-2416-B157-0B38-89E68367C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510229"/>
              </p:ext>
            </p:extLst>
          </p:nvPr>
        </p:nvGraphicFramePr>
        <p:xfrm>
          <a:off x="115316" y="898525"/>
          <a:ext cx="8913368" cy="394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C23DB-D3C7-CE2C-2B57-BB90960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Python Interpreter Works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68F9-E076-4821-0E14-58967EE4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B02C-D710-5E1F-75B5-6C855BB3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DF39-A4F0-0272-2688-CFEE7ADB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1">
            <a:extLst>
              <a:ext uri="{FF2B5EF4-FFF2-40B4-BE49-F238E27FC236}">
                <a16:creationId xmlns:a16="http://schemas.microsoft.com/office/drawing/2014/main" id="{9C2FAB90-D9B1-FBC1-7CC7-D62CFFC72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724792"/>
              </p:ext>
            </p:extLst>
          </p:nvPr>
        </p:nvGraphicFramePr>
        <p:xfrm>
          <a:off x="174812" y="898526"/>
          <a:ext cx="8776148" cy="380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30A4B85-CC67-4F91-861A-C7AB2E0A1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graphicEl>
                                              <a:dgm id="{A30A4B85-CC67-4F91-861A-C7AB2E0A1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graphicEl>
                                              <a:dgm id="{A30A4B85-CC67-4F91-861A-C7AB2E0A1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C4DA37A-05CE-446D-BC2E-C50408680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graphicEl>
                                              <a:dgm id="{0C4DA37A-05CE-446D-BC2E-C50408680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graphicEl>
                                              <a:dgm id="{0C4DA37A-05CE-446D-BC2E-C50408680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9D6DCD-FEB0-47FF-B3A8-39C26D5B3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graphicEl>
                                              <a:dgm id="{979D6DCD-FEB0-47FF-B3A8-39C26D5B3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graphicEl>
                                              <a:dgm id="{979D6DCD-FEB0-47FF-B3A8-39C26D5B3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E2A97F-F199-4492-8CFC-AE743DD72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graphicEl>
                                              <a:dgm id="{08E2A97F-F199-4492-8CFC-AE743DD72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graphicEl>
                                              <a:dgm id="{08E2A97F-F199-4492-8CFC-AE743DD72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AF22440-3643-4962-8F68-84A039E73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graphicEl>
                                              <a:dgm id="{2AF22440-3643-4962-8F68-84A039E73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graphicEl>
                                              <a:dgm id="{2AF22440-3643-4962-8F68-84A039E73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0556BC9-19D8-4A61-B564-6E85EF11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graphicEl>
                                              <a:dgm id="{80556BC9-19D8-4A61-B564-6E85EF11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graphicEl>
                                              <a:dgm id="{80556BC9-19D8-4A61-B564-6E85EF11C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83333AB-F780-48FB-8C75-535B10A0D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graphicEl>
                                              <a:dgm id="{A83333AB-F780-48FB-8C75-535B10A0D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graphicEl>
                                              <a:dgm id="{A83333AB-F780-48FB-8C75-535B10A0D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Happy Learning !!!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137753</TotalTime>
  <Words>484</Words>
  <Application>Microsoft Office PowerPoint</Application>
  <PresentationFormat>On-screen Show (16:9)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Python interpreter</vt:lpstr>
      <vt:lpstr>Agenda</vt:lpstr>
      <vt:lpstr>Interpreter</vt:lpstr>
      <vt:lpstr>Compiled vs. Interpreted</vt:lpstr>
      <vt:lpstr>An overview on python interpreter</vt:lpstr>
      <vt:lpstr>An overview on python interpreter</vt:lpstr>
      <vt:lpstr>An overview on python interpreter</vt:lpstr>
      <vt:lpstr>How the Python Interpreter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1651</cp:revision>
  <cp:lastPrinted>2017-04-27T07:15:37Z</cp:lastPrinted>
  <dcterms:modified xsi:type="dcterms:W3CDTF">2024-02-22T15:43:48Z</dcterms:modified>
</cp:coreProperties>
</file>