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162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8921fd8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8921fd8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921fd8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921fd8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921fd8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921fd8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8921fd8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8921fd8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8921fd8c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8921fd8c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921fd8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921fd8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921fd8c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921fd8c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921fd8c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921fd8c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idgain-solutions/ignite-in-k8s/issues" TargetMode="External"/><Relationship Id="rId2" Type="http://schemas.openxmlformats.org/officeDocument/2006/relationships/hyperlink" Target="https://github.com/gridgain-solutions/kubernet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tcd-io/etcd/tree/main/tools/benchmar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idgain-solutions/ignite-in-k8s/tree/benchmark" TargetMode="External"/><Relationship Id="rId2" Type="http://schemas.openxmlformats.org/officeDocument/2006/relationships/hyperlink" Target="https://github.com/etcd-io/etcd/tree/main/tools/benchmark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ridgain-solutions/ignite-in-k8s/tree/benchmark/benchma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cd-io/etcd/blob/v3.4.15/etcdserver/etcdserverpb/rpc.prot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ridgain-solutions/ignite-in-k8s/blob/master/docs/integration-test-report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gnite.apache.org/docs/latest/security/ssl-tls#ssltls-for-nod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gnite.apache.org/docs/latest/security/t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idgain-solutions/ignite-in-k8s/blob/master/docs/metri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idgain-solutions/ignite-in-k8s/blob/master/docs/perf-test-native-etcd-mem4Gi-cpu400m.tg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gridgain-solutions/ignite-in-k8s/blob/master/docs/perf-test-ignite-etcd-3-mem4Gi-cpu400m.tgz" TargetMode="External"/><Relationship Id="rId4" Type="http://schemas.openxmlformats.org/officeDocument/2006/relationships/hyperlink" Target="https://github.com/gridgain-solutions/ignite-in-k8s/blob/master/docs/perf-test-ignite-etcd-1-mem4Gi-cpu400m.tgz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idgain-solutions/ignite-in-k8s/issues/40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Apache Ignite as Kubernetes Store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FE8CD-E016-6192-A1B5-CBD3B96D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Resources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19161-37EF-850F-D564-774764207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https://github.com/gridgain-solutions/ignite-in-k8s</a:t>
            </a:r>
          </a:p>
          <a:p>
            <a:pPr lvl="1"/>
            <a:r>
              <a:rPr lang="en-US" dirty="0"/>
              <a:t>Public ignite-</a:t>
            </a:r>
            <a:r>
              <a:rPr lang="en-US" dirty="0" err="1"/>
              <a:t>etcd</a:t>
            </a:r>
            <a:r>
              <a:rPr lang="en-US" dirty="0"/>
              <a:t> repo</a:t>
            </a:r>
          </a:p>
          <a:p>
            <a:pPr lvl="1"/>
            <a:r>
              <a:rPr lang="en-US" dirty="0">
                <a:hlinkClick r:id="rId3"/>
              </a:rPr>
              <a:t>Open issues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https://github.com/gridgain-solutions/kubernetes</a:t>
            </a:r>
            <a:endParaRPr lang="en-US" dirty="0"/>
          </a:p>
          <a:p>
            <a:pPr lvl="1"/>
            <a:r>
              <a:rPr lang="en-US" dirty="0"/>
              <a:t>Public Kubernetes repo forked from Kubernetes 1.19.6</a:t>
            </a:r>
          </a:p>
          <a:p>
            <a:pPr lvl="1"/>
            <a:r>
              <a:rPr lang="en-US" dirty="0"/>
              <a:t>Deployment scripts and resource definitions updated to replace native </a:t>
            </a:r>
            <a:r>
              <a:rPr lang="en-US" dirty="0" err="1"/>
              <a:t>etcd</a:t>
            </a:r>
            <a:r>
              <a:rPr lang="en-US" dirty="0"/>
              <a:t> with ignite-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https://github.com/kubernetes/perf-tests</a:t>
            </a:r>
          </a:p>
          <a:p>
            <a:pPr lvl="1"/>
            <a:r>
              <a:rPr lang="en-US" dirty="0"/>
              <a:t>Public Kubernetes performance testing framework (</a:t>
            </a:r>
            <a:r>
              <a:rPr lang="en-US" dirty="0" err="1"/>
              <a:t>kubemark</a:t>
            </a:r>
            <a:r>
              <a:rPr lang="en-US" dirty="0"/>
              <a:t>) repo</a:t>
            </a:r>
          </a:p>
          <a:p>
            <a:pPr lvl="1"/>
            <a:r>
              <a:rPr lang="en-US" dirty="0"/>
              <a:t>No changes in the code.</a:t>
            </a:r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94559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FE8CD-E016-6192-A1B5-CBD3B96D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Resources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19161-37EF-850F-D564-774764207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https://github.com/etcd-io/etcd/tree/main/tools/benchmark</a:t>
            </a:r>
            <a:endParaRPr lang="en-US" dirty="0"/>
          </a:p>
          <a:p>
            <a:pPr lvl="1"/>
            <a:r>
              <a:rPr lang="en-US" dirty="0"/>
              <a:t>Benchmarking tool for </a:t>
            </a:r>
            <a:r>
              <a:rPr lang="en-US" dirty="0" err="1"/>
              <a:t>etcd</a:t>
            </a:r>
            <a:r>
              <a:rPr lang="en-US" dirty="0"/>
              <a:t> clusters</a:t>
            </a:r>
          </a:p>
          <a:p>
            <a:pPr lvl="1"/>
            <a:r>
              <a:rPr lang="en-US" dirty="0"/>
              <a:t>Another way to compare native </a:t>
            </a:r>
            <a:r>
              <a:rPr lang="en-US" dirty="0" err="1"/>
              <a:t>etcd</a:t>
            </a:r>
            <a:r>
              <a:rPr lang="en-US" dirty="0"/>
              <a:t> vs ignite-</a:t>
            </a:r>
            <a:r>
              <a:rPr lang="en-US" dirty="0" err="1"/>
              <a:t>etc</a:t>
            </a:r>
            <a:r>
              <a:rPr lang="en-US" dirty="0"/>
              <a:t> performance</a:t>
            </a:r>
          </a:p>
          <a:p>
            <a:pPr lvl="1"/>
            <a:r>
              <a:rPr lang="en-US" dirty="0"/>
              <a:t>The task is in progress:</a:t>
            </a:r>
          </a:p>
          <a:p>
            <a:pPr lvl="2"/>
            <a:r>
              <a:rPr lang="en-US" dirty="0">
                <a:hlinkClick r:id="rId3"/>
              </a:rPr>
              <a:t>The custom branch</a:t>
            </a:r>
            <a:endParaRPr lang="en-US" dirty="0"/>
          </a:p>
          <a:p>
            <a:pPr lvl="2"/>
            <a:r>
              <a:rPr lang="en-US" dirty="0"/>
              <a:t>Completed setup and benchmarking on a local machine. </a:t>
            </a:r>
            <a:r>
              <a:rPr lang="en-US" dirty="0">
                <a:hlinkClick r:id="rId4"/>
              </a:rPr>
              <a:t>See the results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TODO: run in a cluster</a:t>
            </a:r>
          </a:p>
          <a:p>
            <a:pPr lvl="2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3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 horizontal scalability: adding more etcd nodes does not improve latency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Native etcd “freezes” when there are 15K+ pods in Kubernetes cluster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Native etcd is highly available but not scalable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Only </a:t>
            </a:r>
            <a:r>
              <a:rPr lang="ru" b="1"/>
              <a:t>expensive</a:t>
            </a:r>
            <a:r>
              <a:rPr lang="ru"/>
              <a:t> vertical scalability is possible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Apache Ignite is horizontally scalable distributed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Ignite-Etcd: shim layer converting Etcd API to Ignite API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Horizontal scaling solves the problem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Architecture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1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ignite-etcd is a standalone POD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Shim layer converts Etcd to Ignite API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Ignite Client node communicates with Ignite cluster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Data and workload scale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Most efficient affinity-aware Ignite load balancing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200" y="1136725"/>
            <a:ext cx="5532649" cy="34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Full Functional Compatibility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Etcd contract</a:t>
            </a:r>
            <a:r>
              <a:rPr lang="ru" dirty="0"/>
              <a:t> implemented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dirty="0"/>
              <a:t>KV (range, put, delete, transaction)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dirty="0"/>
              <a:t>Watch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dirty="0"/>
              <a:t>Lease (grant, revoke, keep alive)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dirty="0"/>
              <a:t>Health (check)</a:t>
            </a:r>
            <a:endParaRPr lang="en-US" dirty="0"/>
          </a:p>
          <a:p>
            <a:pPr indent="-317500">
              <a:buSzPts val="1400"/>
              <a:buChar char="○"/>
            </a:pPr>
            <a:r>
              <a:rPr lang="en-US" dirty="0"/>
              <a:t>TODO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Cluster (list, add, remove nodes)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Authentication (list, add, remove users)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Maintenance (status, snapshots)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All Kubernetes integration tests PASS (</a:t>
            </a:r>
            <a:r>
              <a:rPr lang="ru" u="sng" dirty="0">
                <a:solidFill>
                  <a:schemeClr val="hlink"/>
                </a:solidFill>
                <a:hlinkClick r:id="rId4"/>
              </a:rPr>
              <a:t>see the report</a:t>
            </a:r>
            <a:r>
              <a:rPr lang="ru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Security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Apiserver - Ignite-etcd connection secured with HTTPS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ignite-etcd --cert-file=</a:t>
            </a:r>
            <a:r>
              <a:rPr lang="ru" b="1"/>
              <a:t>ignite-etcd.crt</a:t>
            </a:r>
            <a:r>
              <a:rPr lang="ru"/>
              <a:t> --key-file=</a:t>
            </a:r>
            <a:r>
              <a:rPr lang="ru" b="1"/>
              <a:t>ignite-etcd.key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kube-apisever --etcd-cafile </a:t>
            </a:r>
            <a:r>
              <a:rPr lang="ru" b="1"/>
              <a:t>public.crt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Connections between Ignite nodes </a:t>
            </a:r>
            <a:r>
              <a:rPr lang="ru" u="sng">
                <a:solidFill>
                  <a:schemeClr val="hlink"/>
                </a:solidFill>
                <a:hlinkClick r:id="rId3"/>
              </a:rPr>
              <a:t>secured with SSL/TLS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Additional Transparent data encryption (TDE) is </a:t>
            </a:r>
            <a:r>
              <a:rPr lang="ru" u="sng">
                <a:solidFill>
                  <a:schemeClr val="hlink"/>
                </a:solidFill>
                <a:hlinkClick r:id="rId4"/>
              </a:rPr>
              <a:t>available in Ignite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Metrics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Full etcd metrics compatibility (</a:t>
            </a:r>
            <a:r>
              <a:rPr lang="ru" u="sng" dirty="0">
                <a:solidFill>
                  <a:schemeClr val="hlink"/>
                </a:solidFill>
                <a:hlinkClick r:id="rId3"/>
              </a:rPr>
              <a:t>see the metrics list</a:t>
            </a:r>
            <a:r>
              <a:rPr lang="ru" dirty="0"/>
              <a:t>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HTTP </a:t>
            </a:r>
            <a:r>
              <a:rPr lang="ru" b="1" dirty="0"/>
              <a:t>/metrics</a:t>
            </a:r>
            <a:r>
              <a:rPr lang="ru" dirty="0"/>
              <a:t> endpoint provides metrics in Prometheus format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Proof-of-Concept: </a:t>
            </a:r>
            <a:r>
              <a:rPr lang="ru" dirty="0"/>
              <a:t>Horizontal Scalability</a:t>
            </a: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3692975"/>
            <a:ext cx="8520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See report</a:t>
            </a:r>
            <a:r>
              <a:rPr lang="ru" dirty="0"/>
              <a:t>	                         </a:t>
            </a:r>
            <a:r>
              <a:rPr lang="ru" u="sng" dirty="0">
                <a:solidFill>
                  <a:schemeClr val="hlink"/>
                </a:solidFill>
                <a:hlinkClick r:id="rId4"/>
              </a:rPr>
              <a:t>See report</a:t>
            </a:r>
            <a:r>
              <a:rPr lang="ru" dirty="0"/>
              <a:t>                           </a:t>
            </a:r>
            <a:r>
              <a:rPr lang="ru" u="sng" dirty="0">
                <a:solidFill>
                  <a:schemeClr val="hlink"/>
                </a:solidFill>
                <a:hlinkClick r:id="rId5"/>
              </a:rPr>
              <a:t>See report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000" dirty="0"/>
              <a:t>Kubemark Density Tests</a:t>
            </a:r>
            <a:endParaRPr lang="en-US" sz="2000"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000" dirty="0"/>
              <a:t>Native etcd limited with 4Gi/400m resources fails</a:t>
            </a:r>
            <a:endParaRPr lang="en-US" sz="2000"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000" dirty="0"/>
              <a:t>3-nodes of the same size Ignite-etcd passes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52475"/>
            <a:ext cx="8520599" cy="25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F6156-AEBD-980D-C78B-F9748240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and Considerations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24E3-F7DA-B0F9-4A4A-321F4FBFC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PUT not atomic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+mn-lt"/>
              </a:rPr>
              <a:t>Ignite SQL is not transactional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+mn-lt"/>
              </a:rPr>
              <a:t>Ignite-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+mn-lt"/>
              </a:rPr>
              <a:t>etcd</a:t>
            </a:r>
            <a:r>
              <a:rPr lang="en-US" b="0" i="0" dirty="0">
                <a:solidFill>
                  <a:srgbClr val="24292F"/>
                </a:solidFill>
                <a:effectLst/>
                <a:latin typeface="+mn-lt"/>
              </a:rPr>
              <a:t> uses K/V whenever possible. However, it is too much effort</a:t>
            </a:r>
            <a:r>
              <a:rPr lang="en-US" dirty="0">
                <a:solidFill>
                  <a:srgbClr val="24292F"/>
                </a:solidFill>
                <a:latin typeface="+mn-lt"/>
              </a:rPr>
              <a:t> to get rid of SQL completely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+mn-lt"/>
              </a:rPr>
              <a:t>Need to wait for Ignite </a:t>
            </a:r>
            <a:r>
              <a:rPr lang="en-US" dirty="0">
                <a:solidFill>
                  <a:srgbClr val="24292F"/>
                </a:solidFill>
                <a:latin typeface="+mn-lt"/>
              </a:rPr>
              <a:t>3 (2023), which will have transactional SQL (based on Calcite).</a:t>
            </a:r>
            <a:endParaRPr lang="en-US" b="0" i="0" dirty="0">
              <a:solidFill>
                <a:srgbClr val="24292F"/>
              </a:solidFill>
              <a:effectLst/>
              <a:latin typeface="+mn-lt"/>
            </a:endParaRPr>
          </a:p>
          <a:p>
            <a:r>
              <a:rPr lang="en-US" dirty="0"/>
              <a:t>Real </a:t>
            </a:r>
            <a:r>
              <a:rPr lang="ru" dirty="0"/>
              <a:t>Performance &amp; Throughput</a:t>
            </a:r>
            <a:r>
              <a:rPr lang="en-US" dirty="0"/>
              <a:t> tests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TODO</a:t>
            </a:r>
            <a:r>
              <a:rPr lang="en-US" dirty="0"/>
              <a:t>: </a:t>
            </a:r>
            <a:r>
              <a:rPr lang="en-US" dirty="0" err="1"/>
              <a:t>Kubemark</a:t>
            </a:r>
            <a:r>
              <a:rPr lang="en-US" dirty="0"/>
              <a:t> density and load tests with 15K pods PASS (see the report)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9307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463</Words>
  <Application>Microsoft Office PowerPoint</Application>
  <PresentationFormat>Экран (16:9)</PresentationFormat>
  <Paragraphs>66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-apple-system</vt:lpstr>
      <vt:lpstr>Arial</vt:lpstr>
      <vt:lpstr>Simple Light</vt:lpstr>
      <vt:lpstr>Apache Ignite as Kubernetes Store </vt:lpstr>
      <vt:lpstr>Problem</vt:lpstr>
      <vt:lpstr>Solution</vt:lpstr>
      <vt:lpstr>Architecture</vt:lpstr>
      <vt:lpstr>Full Functional Compatibility</vt:lpstr>
      <vt:lpstr>Security</vt:lpstr>
      <vt:lpstr>Metrics</vt:lpstr>
      <vt:lpstr>Proof-of-Concept: Horizontal Scalability</vt:lpstr>
      <vt:lpstr>Problems and Considerations</vt:lpstr>
      <vt:lpstr>Development Resources</vt:lpstr>
      <vt:lpstr>Development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Ignite as Kubernetes Store </dc:title>
  <cp:lastModifiedBy>Aleksey Kukushkin</cp:lastModifiedBy>
  <cp:revision>14</cp:revision>
  <dcterms:modified xsi:type="dcterms:W3CDTF">2022-05-19T15:32:17Z</dcterms:modified>
</cp:coreProperties>
</file>