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8921fd8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8921fd8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8921fd8c2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8921fd8c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8921fd8c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8921fd8c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8921fd8c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8921fd8c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8921fd8c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8921fd8c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8921fd8c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8921fd8c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8921fd8c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8921fd8c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8921fd8c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8921fd8c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8921fd8c2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8921fd8c2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8921fd8c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8921fd8c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etcd-io/etcd/blob/v3.4.15/etcdserver/etcdserverpb/rpc.proto" TargetMode="External"/><Relationship Id="rId4" Type="http://schemas.openxmlformats.org/officeDocument/2006/relationships/hyperlink" Target="https://github.com/gridgain-solutions/ignite-in-k8s/blob/master/docs/integration-test-report.md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ignite.apache.org/docs/latest/security/ssl-tls#ssltls-for-nodes" TargetMode="External"/><Relationship Id="rId4" Type="http://schemas.openxmlformats.org/officeDocument/2006/relationships/hyperlink" Target="https://ignite.apache.org/docs/latest/security/td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gridgain-solutions/ignite-in-k8s/blob/master/docs/metric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gridgain-solutions/ignite-in-k8s/blob/master/docs/perf-test-native-etcd-mem4Gi-cpu400m.tgz" TargetMode="External"/><Relationship Id="rId4" Type="http://schemas.openxmlformats.org/officeDocument/2006/relationships/hyperlink" Target="https://github.com/gridgain-solutions/ignite-in-k8s/blob/master/docs/perf-test-ignite-etcd-1-mem4Gi-cpu400m.tgz" TargetMode="External"/><Relationship Id="rId5" Type="http://schemas.openxmlformats.org/officeDocument/2006/relationships/hyperlink" Target="https://github.com/gridgain-solutions/ignite-in-k8s/blob/master/docs/perf-test-ignite-etcd-3-mem4Gi-cpu400m.tgz" TargetMode="External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Apache Ignite as Kubernetes Store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TODO: Costs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Problem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No horizontal scalability: adding more etcd nodes does not improve latency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Native etcd “freezes” when there are 15K+ pods in Kubernetes cluster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Native etcd is highly available but not scalable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Only </a:t>
            </a:r>
            <a:r>
              <a:rPr b="1" lang="ru"/>
              <a:t>expensive</a:t>
            </a:r>
            <a:r>
              <a:rPr lang="ru"/>
              <a:t> vertical scalability is possible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Apache Ignite is horizontally scalable distributed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Ignite-Etcd: shim layer converting Etcd API to Ignite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Horizontal scaling solves the problem</a:t>
            </a:r>
            <a:endParaRPr/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Solution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Architecture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321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ignite-etcd is a standalone POD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Shim layer converts Etcd to Ignite API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Ignite Client node communicates with Ignite cluster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Data and workload scale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Most efficient affinity-aware Ignite load balancing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6200" y="1136725"/>
            <a:ext cx="5532649" cy="34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Full Functional Compatibility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u="sng">
                <a:solidFill>
                  <a:schemeClr val="hlink"/>
                </a:solidFill>
                <a:hlinkClick r:id="rId3"/>
              </a:rPr>
              <a:t>Etcd contract</a:t>
            </a:r>
            <a:r>
              <a:rPr lang="ru"/>
              <a:t> fully implemented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KV (range, put, delete, transaction)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Watch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Lease (grant, revoke, keep alive)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Cluster (list, add, remove nodes)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Authentication (</a:t>
            </a:r>
            <a:r>
              <a:rPr lang="ru"/>
              <a:t>list, </a:t>
            </a:r>
            <a:r>
              <a:rPr lang="ru"/>
              <a:t>add, remove users)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Maintenance (status, snapshots)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Health (check)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All Kubernetes integration tests PASS (</a:t>
            </a:r>
            <a:r>
              <a:rPr lang="ru" u="sng">
                <a:solidFill>
                  <a:schemeClr val="hlink"/>
                </a:solidFill>
                <a:hlinkClick r:id="rId4"/>
              </a:rPr>
              <a:t>see the report</a:t>
            </a:r>
            <a:r>
              <a:rPr lang="ru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Security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Apiserver - Ignite-etcd connection secured with HTTPS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ignite-</a:t>
            </a:r>
            <a:r>
              <a:rPr lang="ru"/>
              <a:t>etcd --cert-file=</a:t>
            </a:r>
            <a:r>
              <a:rPr b="1" lang="ru"/>
              <a:t>ignite-etcd.crt</a:t>
            </a:r>
            <a:r>
              <a:rPr lang="ru"/>
              <a:t> --key-file=</a:t>
            </a:r>
            <a:r>
              <a:rPr b="1" lang="ru"/>
              <a:t>ignite-etcd.key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kube-apisever --etcd-cafile </a:t>
            </a:r>
            <a:r>
              <a:rPr b="1" lang="ru"/>
              <a:t>public.crt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Connections between Ignite nodes </a:t>
            </a:r>
            <a:r>
              <a:rPr lang="ru" u="sng">
                <a:solidFill>
                  <a:schemeClr val="hlink"/>
                </a:solidFill>
                <a:hlinkClick r:id="rId3"/>
              </a:rPr>
              <a:t>secured with SSL/TLS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Additional Transparent data </a:t>
            </a:r>
            <a:r>
              <a:rPr lang="ru"/>
              <a:t>encryption (TDE)</a:t>
            </a:r>
            <a:r>
              <a:rPr lang="ru"/>
              <a:t> is </a:t>
            </a:r>
            <a:r>
              <a:rPr lang="ru" u="sng">
                <a:solidFill>
                  <a:schemeClr val="hlink"/>
                </a:solidFill>
                <a:hlinkClick r:id="rId4"/>
              </a:rPr>
              <a:t>available in Ignite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Metrics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Full etcd metrics compatibility (</a:t>
            </a:r>
            <a:r>
              <a:rPr lang="ru" u="sng">
                <a:solidFill>
                  <a:schemeClr val="hlink"/>
                </a:solidFill>
                <a:hlinkClick r:id="rId3"/>
              </a:rPr>
              <a:t>see the metrics list</a:t>
            </a:r>
            <a:r>
              <a:rPr lang="ru"/>
              <a:t>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HTTP </a:t>
            </a:r>
            <a:r>
              <a:rPr b="1" lang="ru"/>
              <a:t>/metrics</a:t>
            </a:r>
            <a:r>
              <a:rPr lang="ru"/>
              <a:t> endpoint provides metrics in Prometheus format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Performance &amp; Throughput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>
                <a:solidFill>
                  <a:srgbClr val="FF0000"/>
                </a:solidFill>
              </a:rPr>
              <a:t>TODO</a:t>
            </a:r>
            <a:r>
              <a:rPr lang="ru"/>
              <a:t>: Kubemark density and load tests with 15K pods PASS (see the report)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Horizontal Scalability: Kubemark Density Tests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3692975"/>
            <a:ext cx="8520600" cy="14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See report</a:t>
            </a:r>
            <a:r>
              <a:rPr lang="ru"/>
              <a:t>	                         </a:t>
            </a:r>
            <a:r>
              <a:rPr lang="ru" u="sng">
                <a:solidFill>
                  <a:schemeClr val="hlink"/>
                </a:solidFill>
                <a:hlinkClick r:id="rId4"/>
              </a:rPr>
              <a:t>See report</a:t>
            </a:r>
            <a:r>
              <a:rPr lang="ru"/>
              <a:t>                           </a:t>
            </a:r>
            <a:r>
              <a:rPr lang="ru" u="sng">
                <a:solidFill>
                  <a:schemeClr val="hlink"/>
                </a:solidFill>
                <a:hlinkClick r:id="rId5"/>
              </a:rPr>
              <a:t>See report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Native etcd limited with 4Gi/400m resources fails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3-nodes of the same size Ignite-etcd passes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1152475"/>
            <a:ext cx="8520599" cy="257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