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firstSlideNum="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704">
          <p15:clr>
            <a:srgbClr val="A4A3A4"/>
          </p15:clr>
        </p15:guide>
        <p15:guide id="2" orient="horz" pos="2544">
          <p15:clr>
            <a:srgbClr val="A4A3A4"/>
          </p15:clr>
        </p15:guide>
        <p15:guide id="3" pos="3840">
          <p15:clr>
            <a:srgbClr val="A4A3A4"/>
          </p15:clr>
        </p15:guide>
      </p15:sldGuideLst>
    </p:ext>
    <p:ext uri="http://customooxmlschemas.google.com/">
      <go:slidesCustomData xmlns:go="http://customooxmlschemas.google.com/" r:id="rId12" roundtripDataSignature="AMtx7mjLarp21e5jblS+Ha6bWqvEY7aaM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704" orient="horz"/>
        <p:guide pos="2544" orient="horz"/>
        <p:guide pos="384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1" name="Google Shape;13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Arial"/>
              <a:buNone/>
            </a:pPr>
            <a:r>
              <a:rPr lang="en-US"/>
              <a:t>GridGain was founded in 2010, though the first line of code was started in 2005.</a:t>
            </a:r>
            <a:endParaRPr/>
          </a:p>
          <a:p>
            <a:pPr indent="0" lvl="0" marL="0" rtl="0" algn="l">
              <a:lnSpc>
                <a:spcPct val="100000"/>
              </a:lnSpc>
              <a:spcBef>
                <a:spcPts val="0"/>
              </a:spcBef>
              <a:spcAft>
                <a:spcPts val="0"/>
              </a:spcAft>
              <a:buClr>
                <a:schemeClr val="dk1"/>
              </a:buClr>
              <a:buSzPts val="1200"/>
              <a:buFont typeface="Arial"/>
              <a:buNone/>
            </a:pPr>
            <a:r>
              <a:t/>
            </a:r>
            <a:endParaRPr/>
          </a:p>
          <a:p>
            <a:pPr indent="0" lvl="0" marL="0" rtl="0" algn="l">
              <a:lnSpc>
                <a:spcPct val="100000"/>
              </a:lnSpc>
              <a:spcBef>
                <a:spcPts val="0"/>
              </a:spcBef>
              <a:spcAft>
                <a:spcPts val="0"/>
              </a:spcAft>
              <a:buClr>
                <a:schemeClr val="dk1"/>
              </a:buClr>
              <a:buSzPts val="1200"/>
              <a:buFont typeface="Arial"/>
              <a:buNone/>
            </a:pPr>
            <a:r>
              <a:rPr lang="en-US"/>
              <a:t>In 2014 GridGain contributed the code to the Apache Ignite project, which kicked off roughly 25x growth over the last 4 years.</a:t>
            </a:r>
            <a:endParaRPr/>
          </a:p>
          <a:p>
            <a:pPr indent="0" lvl="0" marL="0" rtl="0" algn="l">
              <a:lnSpc>
                <a:spcPct val="100000"/>
              </a:lnSpc>
              <a:spcBef>
                <a:spcPts val="0"/>
              </a:spcBef>
              <a:spcAft>
                <a:spcPts val="0"/>
              </a:spcAft>
              <a:buClr>
                <a:schemeClr val="dk1"/>
              </a:buClr>
              <a:buSzPts val="1200"/>
              <a:buFont typeface="Arial"/>
              <a:buNone/>
            </a:pPr>
            <a:r>
              <a:t/>
            </a:r>
            <a:endParaRPr/>
          </a:p>
          <a:p>
            <a:pPr indent="0" lvl="0" marL="0" rtl="0" algn="l">
              <a:lnSpc>
                <a:spcPct val="100000"/>
              </a:lnSpc>
              <a:spcBef>
                <a:spcPts val="0"/>
              </a:spcBef>
              <a:spcAft>
                <a:spcPts val="0"/>
              </a:spcAft>
              <a:buClr>
                <a:schemeClr val="dk1"/>
              </a:buClr>
              <a:buSzPts val="1200"/>
              <a:buFont typeface="Arial"/>
              <a:buNone/>
            </a:pPr>
            <a:r>
              <a:rPr lang="en-US"/>
              <a:t>Today, GridGain has over 140 people worldwide and continues to grow quickly. It supports hundreds of GridGain customers, and indirectly, thousands of Apache Ignite users worldwide. We are also one of the most vocal thought leaders of in-memory computing. Beyond trying to get the best practices out there with over 100 meetups globally across the in-memory computing community that we help manage as well as in other groups, we host the only in-memory computing conference, which occurs annually in North American and Europe.</a:t>
            </a:r>
            <a:endParaRPr/>
          </a:p>
        </p:txBody>
      </p:sp>
      <p:sp>
        <p:nvSpPr>
          <p:cNvPr id="139" name="Google Shape;139;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3f500e95c8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g23f500e95c8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Arial"/>
              <a:buNone/>
            </a:pPr>
            <a:r>
              <a:rPr lang="en-US"/>
              <a:t>GridGain was founded in 2010, though the first line of code was started in 2005.</a:t>
            </a:r>
            <a:endParaRPr/>
          </a:p>
          <a:p>
            <a:pPr indent="0" lvl="0" marL="0" rtl="0" algn="l">
              <a:lnSpc>
                <a:spcPct val="100000"/>
              </a:lnSpc>
              <a:spcBef>
                <a:spcPts val="0"/>
              </a:spcBef>
              <a:spcAft>
                <a:spcPts val="0"/>
              </a:spcAft>
              <a:buClr>
                <a:schemeClr val="dk1"/>
              </a:buClr>
              <a:buSzPts val="1200"/>
              <a:buFont typeface="Arial"/>
              <a:buNone/>
            </a:pPr>
            <a:r>
              <a:t/>
            </a:r>
            <a:endParaRPr/>
          </a:p>
          <a:p>
            <a:pPr indent="0" lvl="0" marL="0" rtl="0" algn="l">
              <a:lnSpc>
                <a:spcPct val="100000"/>
              </a:lnSpc>
              <a:spcBef>
                <a:spcPts val="0"/>
              </a:spcBef>
              <a:spcAft>
                <a:spcPts val="0"/>
              </a:spcAft>
              <a:buClr>
                <a:schemeClr val="dk1"/>
              </a:buClr>
              <a:buSzPts val="1200"/>
              <a:buFont typeface="Arial"/>
              <a:buNone/>
            </a:pPr>
            <a:r>
              <a:rPr lang="en-US"/>
              <a:t>In 2014 GridGain contributed the code to the Apache Ignite project, which kicked off roughly 25x growth over the last 4 years.</a:t>
            </a:r>
            <a:endParaRPr/>
          </a:p>
          <a:p>
            <a:pPr indent="0" lvl="0" marL="0" rtl="0" algn="l">
              <a:lnSpc>
                <a:spcPct val="100000"/>
              </a:lnSpc>
              <a:spcBef>
                <a:spcPts val="0"/>
              </a:spcBef>
              <a:spcAft>
                <a:spcPts val="0"/>
              </a:spcAft>
              <a:buClr>
                <a:schemeClr val="dk1"/>
              </a:buClr>
              <a:buSzPts val="1200"/>
              <a:buFont typeface="Arial"/>
              <a:buNone/>
            </a:pPr>
            <a:r>
              <a:t/>
            </a:r>
            <a:endParaRPr/>
          </a:p>
          <a:p>
            <a:pPr indent="0" lvl="0" marL="0" rtl="0" algn="l">
              <a:lnSpc>
                <a:spcPct val="100000"/>
              </a:lnSpc>
              <a:spcBef>
                <a:spcPts val="0"/>
              </a:spcBef>
              <a:spcAft>
                <a:spcPts val="0"/>
              </a:spcAft>
              <a:buClr>
                <a:schemeClr val="dk1"/>
              </a:buClr>
              <a:buSzPts val="1200"/>
              <a:buFont typeface="Arial"/>
              <a:buNone/>
            </a:pPr>
            <a:r>
              <a:rPr lang="en-US"/>
              <a:t>Today, GridGain has over 140 people worldwide and continues to grow quickly. It supports hundreds of GridGain customers, and indirectly, thousands of Apache Ignite users worldwide. We are also one of the most vocal thought leaders of in-memory computing. Beyond trying to get the best practices out there with over 100 meetups globally across the in-memory computing community that we help manage as well as in other groups, we host the only in-memory computing conference, which occurs annually in North American and Europe.</a:t>
            </a:r>
            <a:endParaRPr/>
          </a:p>
        </p:txBody>
      </p:sp>
      <p:sp>
        <p:nvSpPr>
          <p:cNvPr id="147" name="Google Shape;147;g23f500e95c8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3f500e95c8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g23f500e95c8_0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Arial"/>
              <a:buNone/>
            </a:pPr>
            <a:r>
              <a:rPr lang="en-US"/>
              <a:t>GridGain was founded in 2010, though the first line of code was started in 2005.</a:t>
            </a:r>
            <a:endParaRPr/>
          </a:p>
          <a:p>
            <a:pPr indent="0" lvl="0" marL="0" rtl="0" algn="l">
              <a:lnSpc>
                <a:spcPct val="100000"/>
              </a:lnSpc>
              <a:spcBef>
                <a:spcPts val="0"/>
              </a:spcBef>
              <a:spcAft>
                <a:spcPts val="0"/>
              </a:spcAft>
              <a:buClr>
                <a:schemeClr val="dk1"/>
              </a:buClr>
              <a:buSzPts val="1200"/>
              <a:buFont typeface="Arial"/>
              <a:buNone/>
            </a:pPr>
            <a:r>
              <a:t/>
            </a:r>
            <a:endParaRPr/>
          </a:p>
          <a:p>
            <a:pPr indent="0" lvl="0" marL="0" rtl="0" algn="l">
              <a:lnSpc>
                <a:spcPct val="100000"/>
              </a:lnSpc>
              <a:spcBef>
                <a:spcPts val="0"/>
              </a:spcBef>
              <a:spcAft>
                <a:spcPts val="0"/>
              </a:spcAft>
              <a:buClr>
                <a:schemeClr val="dk1"/>
              </a:buClr>
              <a:buSzPts val="1200"/>
              <a:buFont typeface="Arial"/>
              <a:buNone/>
            </a:pPr>
            <a:r>
              <a:rPr lang="en-US"/>
              <a:t>In 2014 GridGain contributed the code to the Apache Ignite project, which kicked off roughly 25x growth over the last 4 years.</a:t>
            </a:r>
            <a:endParaRPr/>
          </a:p>
          <a:p>
            <a:pPr indent="0" lvl="0" marL="0" rtl="0" algn="l">
              <a:lnSpc>
                <a:spcPct val="100000"/>
              </a:lnSpc>
              <a:spcBef>
                <a:spcPts val="0"/>
              </a:spcBef>
              <a:spcAft>
                <a:spcPts val="0"/>
              </a:spcAft>
              <a:buClr>
                <a:schemeClr val="dk1"/>
              </a:buClr>
              <a:buSzPts val="1200"/>
              <a:buFont typeface="Arial"/>
              <a:buNone/>
            </a:pPr>
            <a:r>
              <a:t/>
            </a:r>
            <a:endParaRPr/>
          </a:p>
          <a:p>
            <a:pPr indent="0" lvl="0" marL="0" rtl="0" algn="l">
              <a:lnSpc>
                <a:spcPct val="100000"/>
              </a:lnSpc>
              <a:spcBef>
                <a:spcPts val="0"/>
              </a:spcBef>
              <a:spcAft>
                <a:spcPts val="0"/>
              </a:spcAft>
              <a:buClr>
                <a:schemeClr val="dk1"/>
              </a:buClr>
              <a:buSzPts val="1200"/>
              <a:buFont typeface="Arial"/>
              <a:buNone/>
            </a:pPr>
            <a:r>
              <a:rPr lang="en-US"/>
              <a:t>Today, GridGain has over 140 people worldwide and continues to grow quickly. It supports hundreds of GridGain customers, and indirectly, thousands of Apache Ignite users worldwide. We are also one of the most vocal thought leaders of in-memory computing. Beyond trying to get the best practices out there with over 100 meetups globally across the in-memory computing community that we help manage as well as in other groups, we host the only in-memory computing conference, which occurs annually in North American and Europe.</a:t>
            </a:r>
            <a:endParaRPr/>
          </a:p>
        </p:txBody>
      </p:sp>
      <p:sp>
        <p:nvSpPr>
          <p:cNvPr id="155" name="Google Shape;155;g23f500e95c8_0_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3f500e95c8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g23f500e95c8_0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Arial"/>
              <a:buNone/>
            </a:pPr>
            <a:r>
              <a:rPr lang="en-US"/>
              <a:t>GridGain was founded in 2010, though the first line of code was started in 2005.</a:t>
            </a:r>
            <a:endParaRPr/>
          </a:p>
          <a:p>
            <a:pPr indent="0" lvl="0" marL="0" rtl="0" algn="l">
              <a:lnSpc>
                <a:spcPct val="100000"/>
              </a:lnSpc>
              <a:spcBef>
                <a:spcPts val="0"/>
              </a:spcBef>
              <a:spcAft>
                <a:spcPts val="0"/>
              </a:spcAft>
              <a:buClr>
                <a:schemeClr val="dk1"/>
              </a:buClr>
              <a:buSzPts val="1200"/>
              <a:buFont typeface="Arial"/>
              <a:buNone/>
            </a:pPr>
            <a:r>
              <a:t/>
            </a:r>
            <a:endParaRPr/>
          </a:p>
          <a:p>
            <a:pPr indent="0" lvl="0" marL="0" rtl="0" algn="l">
              <a:lnSpc>
                <a:spcPct val="100000"/>
              </a:lnSpc>
              <a:spcBef>
                <a:spcPts val="0"/>
              </a:spcBef>
              <a:spcAft>
                <a:spcPts val="0"/>
              </a:spcAft>
              <a:buClr>
                <a:schemeClr val="dk1"/>
              </a:buClr>
              <a:buSzPts val="1200"/>
              <a:buFont typeface="Arial"/>
              <a:buNone/>
            </a:pPr>
            <a:r>
              <a:rPr lang="en-US"/>
              <a:t>In 2014 GridGain contributed the code to the Apache Ignite project, which kicked off roughly 25x growth over the last 4 years.</a:t>
            </a:r>
            <a:endParaRPr/>
          </a:p>
          <a:p>
            <a:pPr indent="0" lvl="0" marL="0" rtl="0" algn="l">
              <a:lnSpc>
                <a:spcPct val="100000"/>
              </a:lnSpc>
              <a:spcBef>
                <a:spcPts val="0"/>
              </a:spcBef>
              <a:spcAft>
                <a:spcPts val="0"/>
              </a:spcAft>
              <a:buClr>
                <a:schemeClr val="dk1"/>
              </a:buClr>
              <a:buSzPts val="1200"/>
              <a:buFont typeface="Arial"/>
              <a:buNone/>
            </a:pPr>
            <a:r>
              <a:t/>
            </a:r>
            <a:endParaRPr/>
          </a:p>
          <a:p>
            <a:pPr indent="0" lvl="0" marL="0" rtl="0" algn="l">
              <a:lnSpc>
                <a:spcPct val="100000"/>
              </a:lnSpc>
              <a:spcBef>
                <a:spcPts val="0"/>
              </a:spcBef>
              <a:spcAft>
                <a:spcPts val="0"/>
              </a:spcAft>
              <a:buClr>
                <a:schemeClr val="dk1"/>
              </a:buClr>
              <a:buSzPts val="1200"/>
              <a:buFont typeface="Arial"/>
              <a:buNone/>
            </a:pPr>
            <a:r>
              <a:rPr lang="en-US"/>
              <a:t>Today, GridGain has over 140 people worldwide and continues to grow quickly. It supports hundreds of GridGain customers, and indirectly, thousands of Apache Ignite users worldwide. We are also one of the most vocal thought leaders of in-memory computing. Beyond trying to get the best practices out there with over 100 meetups globally across the in-memory computing community that we help manage as well as in other groups, we host the only in-memory computing conference, which occurs annually in North American and Europe.</a:t>
            </a:r>
            <a:endParaRPr/>
          </a:p>
        </p:txBody>
      </p:sp>
      <p:sp>
        <p:nvSpPr>
          <p:cNvPr id="163" name="Google Shape;163;g23f500e95c8_0_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215f8dbf26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g2215f8dbf26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Arial"/>
              <a:buNone/>
            </a:pPr>
            <a:r>
              <a:rPr lang="en-US"/>
              <a:t>GridGain was founded in 2010, though the first line of code was started in 2005.</a:t>
            </a:r>
            <a:endParaRPr/>
          </a:p>
          <a:p>
            <a:pPr indent="0" lvl="0" marL="0" rtl="0" algn="l">
              <a:lnSpc>
                <a:spcPct val="100000"/>
              </a:lnSpc>
              <a:spcBef>
                <a:spcPts val="0"/>
              </a:spcBef>
              <a:spcAft>
                <a:spcPts val="0"/>
              </a:spcAft>
              <a:buClr>
                <a:schemeClr val="dk1"/>
              </a:buClr>
              <a:buSzPts val="1200"/>
              <a:buFont typeface="Arial"/>
              <a:buNone/>
            </a:pPr>
            <a:r>
              <a:t/>
            </a:r>
            <a:endParaRPr/>
          </a:p>
          <a:p>
            <a:pPr indent="0" lvl="0" marL="0" rtl="0" algn="l">
              <a:lnSpc>
                <a:spcPct val="100000"/>
              </a:lnSpc>
              <a:spcBef>
                <a:spcPts val="0"/>
              </a:spcBef>
              <a:spcAft>
                <a:spcPts val="0"/>
              </a:spcAft>
              <a:buClr>
                <a:schemeClr val="dk1"/>
              </a:buClr>
              <a:buSzPts val="1200"/>
              <a:buFont typeface="Arial"/>
              <a:buNone/>
            </a:pPr>
            <a:r>
              <a:rPr lang="en-US"/>
              <a:t>In 2014 GridGain contributed the code to the Apache Ignite project, which kicked off roughly 25x growth over the last 4 years.</a:t>
            </a:r>
            <a:endParaRPr/>
          </a:p>
          <a:p>
            <a:pPr indent="0" lvl="0" marL="0" rtl="0" algn="l">
              <a:lnSpc>
                <a:spcPct val="100000"/>
              </a:lnSpc>
              <a:spcBef>
                <a:spcPts val="0"/>
              </a:spcBef>
              <a:spcAft>
                <a:spcPts val="0"/>
              </a:spcAft>
              <a:buClr>
                <a:schemeClr val="dk1"/>
              </a:buClr>
              <a:buSzPts val="1200"/>
              <a:buFont typeface="Arial"/>
              <a:buNone/>
            </a:pPr>
            <a:r>
              <a:t/>
            </a:r>
            <a:endParaRPr/>
          </a:p>
          <a:p>
            <a:pPr indent="0" lvl="0" marL="0" rtl="0" algn="l">
              <a:lnSpc>
                <a:spcPct val="100000"/>
              </a:lnSpc>
              <a:spcBef>
                <a:spcPts val="0"/>
              </a:spcBef>
              <a:spcAft>
                <a:spcPts val="0"/>
              </a:spcAft>
              <a:buClr>
                <a:schemeClr val="dk1"/>
              </a:buClr>
              <a:buSzPts val="1200"/>
              <a:buFont typeface="Arial"/>
              <a:buNone/>
            </a:pPr>
            <a:r>
              <a:rPr lang="en-US"/>
              <a:t>Today, GridGain has over 140 people worldwide and continues to grow quickly. It supports hundreds of GridGain customers, and indirectly, thousands of Apache Ignite users worldwide. We are also one of the most vocal thought leaders of in-memory computing. Beyond trying to get the best practices out there with over 100 meetups globally across the in-memory computing community that we help manage as well as in other groups, we host the only in-memory computing conference, which occurs annually in North American and Europe.</a:t>
            </a:r>
            <a:endParaRPr/>
          </a:p>
        </p:txBody>
      </p:sp>
      <p:sp>
        <p:nvSpPr>
          <p:cNvPr id="171" name="Google Shape;171;g2215f8dbf26_0_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19" name="Shape 19"/>
        <p:cNvGrpSpPr/>
        <p:nvPr/>
      </p:nvGrpSpPr>
      <p:grpSpPr>
        <a:xfrm>
          <a:off x="0" y="0"/>
          <a:ext cx="0" cy="0"/>
          <a:chOff x="0" y="0"/>
          <a:chExt cx="0" cy="0"/>
        </a:xfrm>
      </p:grpSpPr>
      <p:pic>
        <p:nvPicPr>
          <p:cNvPr id="20" name="Google Shape;20;p32"/>
          <p:cNvPicPr preferRelativeResize="0"/>
          <p:nvPr/>
        </p:nvPicPr>
        <p:blipFill rotWithShape="1">
          <a:blip r:embed="rId2">
            <a:alphaModFix/>
          </a:blip>
          <a:srcRect b="19077" l="0" r="0" t="0"/>
          <a:stretch/>
        </p:blipFill>
        <p:spPr>
          <a:xfrm>
            <a:off x="-8626" y="-4790"/>
            <a:ext cx="12208256" cy="5557093"/>
          </a:xfrm>
          <a:prstGeom prst="rect">
            <a:avLst/>
          </a:prstGeom>
          <a:noFill/>
          <a:ln>
            <a:noFill/>
          </a:ln>
        </p:spPr>
      </p:pic>
      <p:sp>
        <p:nvSpPr>
          <p:cNvPr id="21" name="Google Shape;21;p32"/>
          <p:cNvSpPr txBox="1"/>
          <p:nvPr>
            <p:ph type="ctrTitle"/>
          </p:nvPr>
        </p:nvSpPr>
        <p:spPr>
          <a:xfrm>
            <a:off x="882816" y="2330967"/>
            <a:ext cx="6178892" cy="1776797"/>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lt1"/>
              </a:buClr>
              <a:buSzPts val="3600"/>
              <a:buFont typeface="Arial"/>
              <a:buNone/>
              <a:defRPr b="1" i="0" sz="36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2"/>
          <p:cNvSpPr txBox="1"/>
          <p:nvPr>
            <p:ph idx="1" type="subTitle"/>
          </p:nvPr>
        </p:nvSpPr>
        <p:spPr>
          <a:xfrm>
            <a:off x="882816" y="4107764"/>
            <a:ext cx="4734922" cy="349624"/>
          </a:xfrm>
          <a:prstGeom prst="rect">
            <a:avLst/>
          </a:prstGeom>
          <a:noFill/>
          <a:ln>
            <a:noFill/>
          </a:ln>
        </p:spPr>
        <p:txBody>
          <a:bodyPr anchorCtr="0" anchor="t" bIns="45700" lIns="91425" spcFirstLastPara="1" rIns="91425" wrap="square" tIns="45700">
            <a:noAutofit/>
          </a:bodyPr>
          <a:lstStyle>
            <a:lvl1pPr lvl="0" algn="l">
              <a:lnSpc>
                <a:spcPct val="80000"/>
              </a:lnSpc>
              <a:spcBef>
                <a:spcPts val="480"/>
              </a:spcBef>
              <a:spcAft>
                <a:spcPts val="0"/>
              </a:spcAft>
              <a:buSzPts val="2400"/>
              <a:buNone/>
              <a:defRPr b="0" i="0" sz="2400">
                <a:solidFill>
                  <a:schemeClr val="lt1"/>
                </a:solidFill>
                <a:latin typeface="Arial"/>
                <a:ea typeface="Arial"/>
                <a:cs typeface="Arial"/>
                <a:sym typeface="Arial"/>
              </a:defRPr>
            </a:lvl1pPr>
            <a:lvl2pPr lvl="1" algn="l">
              <a:lnSpc>
                <a:spcPct val="90000"/>
              </a:lnSpc>
              <a:spcBef>
                <a:spcPts val="480"/>
              </a:spcBef>
              <a:spcAft>
                <a:spcPts val="0"/>
              </a:spcAft>
              <a:buSzPts val="1440"/>
              <a:buNone/>
              <a:defRPr sz="1800"/>
            </a:lvl2pPr>
            <a:lvl3pPr lvl="2" algn="ctr">
              <a:lnSpc>
                <a:spcPct val="100000"/>
              </a:lnSpc>
              <a:spcBef>
                <a:spcPts val="600"/>
              </a:spcBef>
              <a:spcAft>
                <a:spcPts val="0"/>
              </a:spcAft>
              <a:buSzPts val="1800"/>
              <a:buNone/>
              <a:defRPr sz="1800"/>
            </a:lvl3pPr>
            <a:lvl4pPr lvl="3" algn="ctr">
              <a:lnSpc>
                <a:spcPct val="100000"/>
              </a:lnSpc>
              <a:spcBef>
                <a:spcPts val="380"/>
              </a:spcBef>
              <a:spcAft>
                <a:spcPts val="0"/>
              </a:spcAft>
              <a:buSzPts val="1600"/>
              <a:buNone/>
              <a:defRPr sz="1600"/>
            </a:lvl4pPr>
            <a:lvl5pPr lvl="4" algn="ctr">
              <a:lnSpc>
                <a:spcPct val="100000"/>
              </a:lnSpc>
              <a:spcBef>
                <a:spcPts val="38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3" name="Google Shape;23;p32"/>
          <p:cNvSpPr txBox="1"/>
          <p:nvPr>
            <p:ph idx="2" type="body"/>
          </p:nvPr>
        </p:nvSpPr>
        <p:spPr>
          <a:xfrm>
            <a:off x="882816" y="4457388"/>
            <a:ext cx="4735513" cy="431135"/>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480"/>
              </a:spcBef>
              <a:spcAft>
                <a:spcPts val="0"/>
              </a:spcAft>
              <a:buSzPts val="2000"/>
              <a:buNone/>
              <a:defRPr b="0" i="0" sz="2000">
                <a:solidFill>
                  <a:schemeClr val="lt1"/>
                </a:solidFill>
                <a:latin typeface="Arial"/>
                <a:ea typeface="Arial"/>
                <a:cs typeface="Arial"/>
                <a:sym typeface="Arial"/>
              </a:defRPr>
            </a:lvl1pPr>
            <a:lvl2pPr indent="-320040" lvl="1" marL="914400" algn="l">
              <a:lnSpc>
                <a:spcPct val="100000"/>
              </a:lnSpc>
              <a:spcBef>
                <a:spcPts val="1000"/>
              </a:spcBef>
              <a:spcAft>
                <a:spcPts val="0"/>
              </a:spcAft>
              <a:buSzPts val="1440"/>
              <a:buChar char="–"/>
              <a:defRPr/>
            </a:lvl2pPr>
            <a:lvl3pPr indent="-342900" lvl="2" marL="1371600" algn="l">
              <a:lnSpc>
                <a:spcPct val="100000"/>
              </a:lnSpc>
              <a:spcBef>
                <a:spcPts val="430"/>
              </a:spcBef>
              <a:spcAft>
                <a:spcPts val="0"/>
              </a:spcAft>
              <a:buSzPts val="1800"/>
              <a:buChar char="•"/>
              <a:defRPr/>
            </a:lvl3pPr>
            <a:lvl4pPr indent="-342900" lvl="3" marL="1828800" algn="l">
              <a:lnSpc>
                <a:spcPct val="100000"/>
              </a:lnSpc>
              <a:spcBef>
                <a:spcPts val="380"/>
              </a:spcBef>
              <a:spcAft>
                <a:spcPts val="0"/>
              </a:spcAft>
              <a:buSzPts val="1800"/>
              <a:buChar char="▪"/>
              <a:defRPr/>
            </a:lvl4pPr>
            <a:lvl5pPr indent="-342900" lvl="4" marL="2286000" algn="l">
              <a:lnSpc>
                <a:spcPct val="100000"/>
              </a:lnSpc>
              <a:spcBef>
                <a:spcPts val="38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2"/>
          <p:cNvSpPr txBox="1"/>
          <p:nvPr>
            <p:ph idx="3" type="body"/>
          </p:nvPr>
        </p:nvSpPr>
        <p:spPr>
          <a:xfrm>
            <a:off x="882816" y="5055265"/>
            <a:ext cx="4735513" cy="431135"/>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480"/>
              </a:spcBef>
              <a:spcAft>
                <a:spcPts val="0"/>
              </a:spcAft>
              <a:buSzPts val="2000"/>
              <a:buNone/>
              <a:defRPr b="0" i="0" sz="2000">
                <a:solidFill>
                  <a:schemeClr val="lt1"/>
                </a:solidFill>
                <a:latin typeface="Arial"/>
                <a:ea typeface="Arial"/>
                <a:cs typeface="Arial"/>
                <a:sym typeface="Arial"/>
              </a:defRPr>
            </a:lvl1pPr>
            <a:lvl2pPr indent="-320040" lvl="1" marL="914400" algn="l">
              <a:lnSpc>
                <a:spcPct val="100000"/>
              </a:lnSpc>
              <a:spcBef>
                <a:spcPts val="1000"/>
              </a:spcBef>
              <a:spcAft>
                <a:spcPts val="0"/>
              </a:spcAft>
              <a:buSzPts val="1440"/>
              <a:buChar char="–"/>
              <a:defRPr/>
            </a:lvl2pPr>
            <a:lvl3pPr indent="-342900" lvl="2" marL="1371600" algn="l">
              <a:lnSpc>
                <a:spcPct val="100000"/>
              </a:lnSpc>
              <a:spcBef>
                <a:spcPts val="430"/>
              </a:spcBef>
              <a:spcAft>
                <a:spcPts val="0"/>
              </a:spcAft>
              <a:buSzPts val="1800"/>
              <a:buChar char="•"/>
              <a:defRPr/>
            </a:lvl3pPr>
            <a:lvl4pPr indent="-342900" lvl="3" marL="1828800" algn="l">
              <a:lnSpc>
                <a:spcPct val="100000"/>
              </a:lnSpc>
              <a:spcBef>
                <a:spcPts val="380"/>
              </a:spcBef>
              <a:spcAft>
                <a:spcPts val="0"/>
              </a:spcAft>
              <a:buSzPts val="1800"/>
              <a:buChar char="▪"/>
              <a:defRPr/>
            </a:lvl4pPr>
            <a:lvl5pPr indent="-342900" lvl="4" marL="2286000" algn="l">
              <a:lnSpc>
                <a:spcPct val="100000"/>
              </a:lnSpc>
              <a:spcBef>
                <a:spcPts val="38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7" name="Shape 67"/>
        <p:cNvGrpSpPr/>
        <p:nvPr/>
      </p:nvGrpSpPr>
      <p:grpSpPr>
        <a:xfrm>
          <a:off x="0" y="0"/>
          <a:ext cx="0" cy="0"/>
          <a:chOff x="0" y="0"/>
          <a:chExt cx="0" cy="0"/>
        </a:xfrm>
      </p:grpSpPr>
      <p:sp>
        <p:nvSpPr>
          <p:cNvPr id="68" name="Google Shape;68;p60"/>
          <p:cNvSpPr txBox="1"/>
          <p:nvPr>
            <p:ph type="title"/>
          </p:nvPr>
        </p:nvSpPr>
        <p:spPr>
          <a:xfrm>
            <a:off x="912051" y="-4253"/>
            <a:ext cx="9892353" cy="1346724"/>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SzPts val="32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60"/>
          <p:cNvSpPr txBox="1"/>
          <p:nvPr>
            <p:ph idx="1" type="body"/>
          </p:nvPr>
        </p:nvSpPr>
        <p:spPr>
          <a:xfrm>
            <a:off x="811305" y="1737357"/>
            <a:ext cx="10515600" cy="4526115"/>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SzPts val="2400"/>
              <a:buChar char="•"/>
              <a:defRPr/>
            </a:lvl1pPr>
            <a:lvl2pPr indent="-340360" lvl="1" marL="914400" algn="l">
              <a:lnSpc>
                <a:spcPct val="100000"/>
              </a:lnSpc>
              <a:spcBef>
                <a:spcPts val="480"/>
              </a:spcBef>
              <a:spcAft>
                <a:spcPts val="0"/>
              </a:spcAft>
              <a:buSzPts val="1760"/>
              <a:buChar char="–"/>
              <a:defRPr/>
            </a:lvl2pPr>
            <a:lvl3pPr indent="-342900" lvl="2" marL="1371600" algn="l">
              <a:lnSpc>
                <a:spcPct val="100000"/>
              </a:lnSpc>
              <a:spcBef>
                <a:spcPts val="430"/>
              </a:spcBef>
              <a:spcAft>
                <a:spcPts val="0"/>
              </a:spcAft>
              <a:buSzPts val="1800"/>
              <a:buChar char="•"/>
              <a:defRPr/>
            </a:lvl3pPr>
            <a:lvl4pPr indent="-330200" lvl="3" marL="1828800" algn="l">
              <a:lnSpc>
                <a:spcPct val="100000"/>
              </a:lnSpc>
              <a:spcBef>
                <a:spcPts val="380"/>
              </a:spcBef>
              <a:spcAft>
                <a:spcPts val="0"/>
              </a:spcAft>
              <a:buSzPts val="1600"/>
              <a:buChar char="▪"/>
              <a:defRPr/>
            </a:lvl4pPr>
            <a:lvl5pPr indent="-317500" lvl="4" marL="2286000" algn="l">
              <a:lnSpc>
                <a:spcPct val="100000"/>
              </a:lnSpc>
              <a:spcBef>
                <a:spcPts val="380"/>
              </a:spcBef>
              <a:spcAft>
                <a:spcPts val="0"/>
              </a:spcAft>
              <a:buSzPts val="1400"/>
              <a:buChar char="–"/>
              <a:defRPr/>
            </a:lvl5pPr>
            <a:lvl6pPr indent="-330200" lvl="5" marL="2743200" algn="l">
              <a:lnSpc>
                <a:spcPct val="100000"/>
              </a:lnSpc>
              <a:spcBef>
                <a:spcPts val="1000"/>
              </a:spcBef>
              <a:spcAft>
                <a:spcPts val="0"/>
              </a:spcAft>
              <a:buSzPts val="1600"/>
              <a:buChar char="•"/>
              <a:defRPr/>
            </a:lvl6pPr>
            <a:lvl7pPr indent="-317500" lvl="6" marL="3200400" algn="l">
              <a:lnSpc>
                <a:spcPct val="100000"/>
              </a:lnSpc>
              <a:spcBef>
                <a:spcPts val="1000"/>
              </a:spcBef>
              <a:spcAft>
                <a:spcPts val="0"/>
              </a:spcAft>
              <a:buSzPts val="1400"/>
              <a:buChar char="•"/>
              <a:defRPr/>
            </a:lvl7pPr>
            <a:lvl8pPr indent="-342900" lvl="7" marL="3657600" algn="l">
              <a:lnSpc>
                <a:spcPct val="90000"/>
              </a:lnSpc>
              <a:spcBef>
                <a:spcPts val="500"/>
              </a:spcBef>
              <a:spcAft>
                <a:spcPts val="0"/>
              </a:spcAft>
              <a:buSzPts val="1800"/>
              <a:buChar char="•"/>
              <a:defRPr/>
            </a:lvl8pPr>
            <a:lvl9pPr indent="-342900" lvl="8" marL="4114800" algn="l">
              <a:lnSpc>
                <a:spcPct val="90000"/>
              </a:lnSpc>
              <a:spcBef>
                <a:spcPts val="500"/>
              </a:spcBef>
              <a:spcAft>
                <a:spcPts val="0"/>
              </a:spcAft>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l Text Left-Right = table, chart, excel, picture, file, or video">
  <p:cSld name="Title 2 Col Text Left-Right = table, chart, excel, picture, file, or video">
    <p:spTree>
      <p:nvGrpSpPr>
        <p:cNvPr id="70" name="Shape 70"/>
        <p:cNvGrpSpPr/>
        <p:nvPr/>
      </p:nvGrpSpPr>
      <p:grpSpPr>
        <a:xfrm>
          <a:off x="0" y="0"/>
          <a:ext cx="0" cy="0"/>
          <a:chOff x="0" y="0"/>
          <a:chExt cx="0" cy="0"/>
        </a:xfrm>
      </p:grpSpPr>
      <p:sp>
        <p:nvSpPr>
          <p:cNvPr id="71" name="Google Shape;71;p39"/>
          <p:cNvSpPr txBox="1"/>
          <p:nvPr>
            <p:ph type="title"/>
          </p:nvPr>
        </p:nvSpPr>
        <p:spPr>
          <a:xfrm>
            <a:off x="914399" y="0"/>
            <a:ext cx="9894499" cy="1344168"/>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39"/>
          <p:cNvSpPr txBox="1"/>
          <p:nvPr>
            <p:ph idx="1" type="body"/>
          </p:nvPr>
        </p:nvSpPr>
        <p:spPr>
          <a:xfrm>
            <a:off x="6397755" y="1903614"/>
            <a:ext cx="4879849" cy="4393277"/>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480"/>
              </a:spcBef>
              <a:spcAft>
                <a:spcPts val="0"/>
              </a:spcAft>
              <a:buSzPts val="1800"/>
              <a:buChar char="•"/>
              <a:defRPr/>
            </a:lvl1pPr>
            <a:lvl2pPr indent="-340360" lvl="1" marL="914400" algn="ctr">
              <a:lnSpc>
                <a:spcPct val="100000"/>
              </a:lnSpc>
              <a:spcBef>
                <a:spcPts val="480"/>
              </a:spcBef>
              <a:spcAft>
                <a:spcPts val="0"/>
              </a:spcAft>
              <a:buSzPts val="1760"/>
              <a:buChar char="–"/>
              <a:defRPr/>
            </a:lvl2pPr>
            <a:lvl3pPr indent="-342900" lvl="2" marL="1371600" algn="l">
              <a:lnSpc>
                <a:spcPct val="100000"/>
              </a:lnSpc>
              <a:spcBef>
                <a:spcPts val="430"/>
              </a:spcBef>
              <a:spcAft>
                <a:spcPts val="0"/>
              </a:spcAft>
              <a:buSzPts val="1800"/>
              <a:buChar char="•"/>
              <a:defRPr/>
            </a:lvl3pPr>
            <a:lvl4pPr indent="-342900" lvl="3" marL="1828800" algn="l">
              <a:lnSpc>
                <a:spcPct val="100000"/>
              </a:lnSpc>
              <a:spcBef>
                <a:spcPts val="380"/>
              </a:spcBef>
              <a:spcAft>
                <a:spcPts val="0"/>
              </a:spcAft>
              <a:buSzPts val="1800"/>
              <a:buChar char="▪"/>
              <a:defRPr/>
            </a:lvl4pPr>
            <a:lvl5pPr indent="-228600" lvl="4" marL="2286000" algn="ctr">
              <a:lnSpc>
                <a:spcPct val="100000"/>
              </a:lnSpc>
              <a:spcBef>
                <a:spcPts val="380"/>
              </a:spcBef>
              <a:spcAft>
                <a:spcPts val="0"/>
              </a:spcAft>
              <a:buSzPts val="1400"/>
              <a:buNone/>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39"/>
          <p:cNvSpPr txBox="1"/>
          <p:nvPr>
            <p:ph idx="12" type="sldNum"/>
          </p:nvPr>
        </p:nvSpPr>
        <p:spPr>
          <a:xfrm>
            <a:off x="296984" y="6437801"/>
            <a:ext cx="321991" cy="365125"/>
          </a:xfrm>
          <a:prstGeom prst="rect">
            <a:avLst/>
          </a:prstGeom>
          <a:noFill/>
          <a:ln>
            <a:noFill/>
          </a:ln>
        </p:spPr>
        <p:txBody>
          <a:bodyPr anchorCtr="0" anchor="ctr" bIns="0" lIns="0" spcFirstLastPara="1" rIns="0" wrap="square" tIns="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74" name="Google Shape;74;p39"/>
          <p:cNvSpPr txBox="1"/>
          <p:nvPr>
            <p:ph idx="2" type="body"/>
          </p:nvPr>
        </p:nvSpPr>
        <p:spPr>
          <a:xfrm>
            <a:off x="814388" y="1735594"/>
            <a:ext cx="5281612" cy="4702207"/>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480"/>
              </a:spcBef>
              <a:spcAft>
                <a:spcPts val="0"/>
              </a:spcAft>
              <a:buSzPts val="1800"/>
              <a:buChar char="•"/>
              <a:defRPr/>
            </a:lvl1pPr>
            <a:lvl2pPr indent="-340360" lvl="1" marL="914400" algn="l">
              <a:lnSpc>
                <a:spcPct val="100000"/>
              </a:lnSpc>
              <a:spcBef>
                <a:spcPts val="400"/>
              </a:spcBef>
              <a:spcAft>
                <a:spcPts val="0"/>
              </a:spcAft>
              <a:buSzPts val="1760"/>
              <a:buChar char="–"/>
              <a:defRPr/>
            </a:lvl2pPr>
            <a:lvl3pPr indent="-342900" lvl="2" marL="1371600" algn="l">
              <a:lnSpc>
                <a:spcPct val="100000"/>
              </a:lnSpc>
              <a:spcBef>
                <a:spcPts val="300"/>
              </a:spcBef>
              <a:spcAft>
                <a:spcPts val="0"/>
              </a:spcAft>
              <a:buSzPts val="1800"/>
              <a:buChar char="•"/>
              <a:defRPr/>
            </a:lvl3pPr>
            <a:lvl4pPr indent="-330200" lvl="3" marL="1828800" algn="l">
              <a:lnSpc>
                <a:spcPct val="100000"/>
              </a:lnSpc>
              <a:spcBef>
                <a:spcPts val="300"/>
              </a:spcBef>
              <a:spcAft>
                <a:spcPts val="0"/>
              </a:spcAft>
              <a:buSzPts val="1600"/>
              <a:buChar char="▪"/>
              <a:defRPr/>
            </a:lvl4pPr>
            <a:lvl5pPr indent="-317500" lvl="4" marL="2286000" algn="l">
              <a:lnSpc>
                <a:spcPct val="100000"/>
              </a:lnSpc>
              <a:spcBef>
                <a:spcPts val="300"/>
              </a:spcBef>
              <a:spcAft>
                <a:spcPts val="0"/>
              </a:spcAft>
              <a:buSzPts val="14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extLst>
    <p:ext uri="{DCECCB84-F9BA-43D5-87BE-67443E8EF086}">
      <p15:sldGuideLst>
        <p15:guide id="1" orient="horz" pos="128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75" name="Shape 75"/>
        <p:cNvGrpSpPr/>
        <p:nvPr/>
      </p:nvGrpSpPr>
      <p:grpSpPr>
        <a:xfrm>
          <a:off x="0" y="0"/>
          <a:ext cx="0" cy="0"/>
          <a:chOff x="0" y="0"/>
          <a:chExt cx="0" cy="0"/>
        </a:xfrm>
      </p:grpSpPr>
      <p:sp>
        <p:nvSpPr>
          <p:cNvPr id="76" name="Google Shape;76;p43"/>
          <p:cNvSpPr txBox="1"/>
          <p:nvPr>
            <p:ph type="title"/>
          </p:nvPr>
        </p:nvSpPr>
        <p:spPr>
          <a:xfrm>
            <a:off x="914400" y="-1"/>
            <a:ext cx="9903125" cy="1344168"/>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43"/>
          <p:cNvSpPr txBox="1"/>
          <p:nvPr>
            <p:ph idx="12" type="sldNum"/>
          </p:nvPr>
        </p:nvSpPr>
        <p:spPr>
          <a:xfrm>
            <a:off x="296984" y="6437801"/>
            <a:ext cx="321991" cy="365125"/>
          </a:xfrm>
          <a:prstGeom prst="rect">
            <a:avLst/>
          </a:prstGeom>
          <a:noFill/>
          <a:ln>
            <a:noFill/>
          </a:ln>
        </p:spPr>
        <p:txBody>
          <a:bodyPr anchorCtr="0" anchor="ctr" bIns="0" lIns="0" spcFirstLastPara="1" rIns="0" wrap="square" tIns="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78" name="Google Shape;78;p43"/>
          <p:cNvSpPr txBox="1"/>
          <p:nvPr>
            <p:ph idx="1" type="body"/>
          </p:nvPr>
        </p:nvSpPr>
        <p:spPr>
          <a:xfrm>
            <a:off x="815785" y="1643857"/>
            <a:ext cx="4883150" cy="40163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480"/>
              </a:spcBef>
              <a:spcAft>
                <a:spcPts val="0"/>
              </a:spcAft>
              <a:buSzPts val="2400"/>
              <a:buNone/>
              <a:defRPr b="1" sz="2400"/>
            </a:lvl1pPr>
            <a:lvl2pPr indent="-320040" lvl="1" marL="914400" algn="l">
              <a:lnSpc>
                <a:spcPct val="100000"/>
              </a:lnSpc>
              <a:spcBef>
                <a:spcPts val="480"/>
              </a:spcBef>
              <a:spcAft>
                <a:spcPts val="0"/>
              </a:spcAft>
              <a:buSzPts val="1440"/>
              <a:buChar char="–"/>
              <a:defRPr/>
            </a:lvl2pPr>
            <a:lvl3pPr indent="-342900" lvl="2" marL="1371600" algn="l">
              <a:lnSpc>
                <a:spcPct val="100000"/>
              </a:lnSpc>
              <a:spcBef>
                <a:spcPts val="430"/>
              </a:spcBef>
              <a:spcAft>
                <a:spcPts val="0"/>
              </a:spcAft>
              <a:buSzPts val="1800"/>
              <a:buChar char="•"/>
              <a:defRPr/>
            </a:lvl3pPr>
            <a:lvl4pPr indent="-342900" lvl="3" marL="1828800" algn="l">
              <a:lnSpc>
                <a:spcPct val="100000"/>
              </a:lnSpc>
              <a:spcBef>
                <a:spcPts val="380"/>
              </a:spcBef>
              <a:spcAft>
                <a:spcPts val="0"/>
              </a:spcAft>
              <a:buSzPts val="1800"/>
              <a:buChar char="▪"/>
              <a:defRPr/>
            </a:lvl4pPr>
            <a:lvl5pPr indent="-342900" lvl="4" marL="2286000" algn="l">
              <a:lnSpc>
                <a:spcPct val="100000"/>
              </a:lnSpc>
              <a:spcBef>
                <a:spcPts val="38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43"/>
          <p:cNvSpPr txBox="1"/>
          <p:nvPr>
            <p:ph idx="2" type="body"/>
          </p:nvPr>
        </p:nvSpPr>
        <p:spPr>
          <a:xfrm>
            <a:off x="6302185" y="1643857"/>
            <a:ext cx="4883150" cy="40163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480"/>
              </a:spcBef>
              <a:spcAft>
                <a:spcPts val="0"/>
              </a:spcAft>
              <a:buSzPts val="2400"/>
              <a:buNone/>
              <a:defRPr b="1" sz="2400"/>
            </a:lvl1pPr>
            <a:lvl2pPr indent="-320040" lvl="1" marL="914400" algn="l">
              <a:lnSpc>
                <a:spcPct val="100000"/>
              </a:lnSpc>
              <a:spcBef>
                <a:spcPts val="480"/>
              </a:spcBef>
              <a:spcAft>
                <a:spcPts val="0"/>
              </a:spcAft>
              <a:buSzPts val="1440"/>
              <a:buChar char="–"/>
              <a:defRPr/>
            </a:lvl2pPr>
            <a:lvl3pPr indent="-342900" lvl="2" marL="1371600" algn="l">
              <a:lnSpc>
                <a:spcPct val="100000"/>
              </a:lnSpc>
              <a:spcBef>
                <a:spcPts val="430"/>
              </a:spcBef>
              <a:spcAft>
                <a:spcPts val="0"/>
              </a:spcAft>
              <a:buSzPts val="1800"/>
              <a:buChar char="•"/>
              <a:defRPr/>
            </a:lvl3pPr>
            <a:lvl4pPr indent="-342900" lvl="3" marL="1828800" algn="l">
              <a:lnSpc>
                <a:spcPct val="100000"/>
              </a:lnSpc>
              <a:spcBef>
                <a:spcPts val="380"/>
              </a:spcBef>
              <a:spcAft>
                <a:spcPts val="0"/>
              </a:spcAft>
              <a:buSzPts val="1800"/>
              <a:buChar char="▪"/>
              <a:defRPr/>
            </a:lvl4pPr>
            <a:lvl5pPr indent="-342900" lvl="4" marL="2286000" algn="l">
              <a:lnSpc>
                <a:spcPct val="100000"/>
              </a:lnSpc>
              <a:spcBef>
                <a:spcPts val="38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43"/>
          <p:cNvSpPr txBox="1"/>
          <p:nvPr>
            <p:ph idx="3" type="body"/>
          </p:nvPr>
        </p:nvSpPr>
        <p:spPr>
          <a:xfrm>
            <a:off x="815975" y="2277035"/>
            <a:ext cx="4882960" cy="415131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480"/>
              </a:spcBef>
              <a:spcAft>
                <a:spcPts val="0"/>
              </a:spcAft>
              <a:buSzPts val="1800"/>
              <a:buChar char="•"/>
              <a:defRPr/>
            </a:lvl1pPr>
            <a:lvl2pPr indent="-320040" lvl="1" marL="914400" algn="l">
              <a:lnSpc>
                <a:spcPct val="100000"/>
              </a:lnSpc>
              <a:spcBef>
                <a:spcPts val="480"/>
              </a:spcBef>
              <a:spcAft>
                <a:spcPts val="0"/>
              </a:spcAft>
              <a:buSzPts val="1440"/>
              <a:buChar char="–"/>
              <a:defRPr/>
            </a:lvl2pPr>
            <a:lvl3pPr indent="-342900" lvl="2" marL="1371600" algn="l">
              <a:lnSpc>
                <a:spcPct val="100000"/>
              </a:lnSpc>
              <a:spcBef>
                <a:spcPts val="430"/>
              </a:spcBef>
              <a:spcAft>
                <a:spcPts val="0"/>
              </a:spcAft>
              <a:buSzPts val="1800"/>
              <a:buChar char="•"/>
              <a:defRPr/>
            </a:lvl3pPr>
            <a:lvl4pPr indent="-342900" lvl="3" marL="1828800" algn="l">
              <a:lnSpc>
                <a:spcPct val="100000"/>
              </a:lnSpc>
              <a:spcBef>
                <a:spcPts val="380"/>
              </a:spcBef>
              <a:spcAft>
                <a:spcPts val="0"/>
              </a:spcAft>
              <a:buSzPts val="1800"/>
              <a:buChar char="▪"/>
              <a:defRPr/>
            </a:lvl4pPr>
            <a:lvl5pPr indent="-342900" lvl="4" marL="2286000" algn="l">
              <a:lnSpc>
                <a:spcPct val="100000"/>
              </a:lnSpc>
              <a:spcBef>
                <a:spcPts val="38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43"/>
          <p:cNvSpPr txBox="1"/>
          <p:nvPr>
            <p:ph idx="4" type="body"/>
          </p:nvPr>
        </p:nvSpPr>
        <p:spPr>
          <a:xfrm>
            <a:off x="6311340" y="2277035"/>
            <a:ext cx="4882960" cy="415131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480"/>
              </a:spcBef>
              <a:spcAft>
                <a:spcPts val="0"/>
              </a:spcAft>
              <a:buSzPts val="1800"/>
              <a:buChar char="•"/>
              <a:defRPr/>
            </a:lvl1pPr>
            <a:lvl2pPr indent="-320040" lvl="1" marL="914400" algn="l">
              <a:lnSpc>
                <a:spcPct val="100000"/>
              </a:lnSpc>
              <a:spcBef>
                <a:spcPts val="480"/>
              </a:spcBef>
              <a:spcAft>
                <a:spcPts val="0"/>
              </a:spcAft>
              <a:buSzPts val="1440"/>
              <a:buChar char="–"/>
              <a:defRPr/>
            </a:lvl2pPr>
            <a:lvl3pPr indent="-342900" lvl="2" marL="1371600" algn="l">
              <a:lnSpc>
                <a:spcPct val="100000"/>
              </a:lnSpc>
              <a:spcBef>
                <a:spcPts val="430"/>
              </a:spcBef>
              <a:spcAft>
                <a:spcPts val="0"/>
              </a:spcAft>
              <a:buSzPts val="1800"/>
              <a:buChar char="•"/>
              <a:defRPr/>
            </a:lvl3pPr>
            <a:lvl4pPr indent="-342900" lvl="3" marL="1828800" algn="l">
              <a:lnSpc>
                <a:spcPct val="100000"/>
              </a:lnSpc>
              <a:spcBef>
                <a:spcPts val="380"/>
              </a:spcBef>
              <a:spcAft>
                <a:spcPts val="0"/>
              </a:spcAft>
              <a:buSzPts val="1800"/>
              <a:buChar char="▪"/>
              <a:defRPr/>
            </a:lvl4pPr>
            <a:lvl5pPr indent="-342900" lvl="4" marL="2286000" algn="l">
              <a:lnSpc>
                <a:spcPct val="100000"/>
              </a:lnSpc>
              <a:spcBef>
                <a:spcPts val="38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2_Two Content 2">
    <p:spTree>
      <p:nvGrpSpPr>
        <p:cNvPr id="82" name="Shape 82"/>
        <p:cNvGrpSpPr/>
        <p:nvPr/>
      </p:nvGrpSpPr>
      <p:grpSpPr>
        <a:xfrm>
          <a:off x="0" y="0"/>
          <a:ext cx="0" cy="0"/>
          <a:chOff x="0" y="0"/>
          <a:chExt cx="0" cy="0"/>
        </a:xfrm>
      </p:grpSpPr>
      <p:sp>
        <p:nvSpPr>
          <p:cNvPr id="83" name="Google Shape;83;p35"/>
          <p:cNvSpPr txBox="1"/>
          <p:nvPr>
            <p:ph type="title"/>
          </p:nvPr>
        </p:nvSpPr>
        <p:spPr>
          <a:xfrm>
            <a:off x="914400" y="-1"/>
            <a:ext cx="9903125" cy="1344168"/>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lt1"/>
              </a:buClr>
              <a:buSzPts val="1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35"/>
          <p:cNvSpPr txBox="1"/>
          <p:nvPr>
            <p:ph idx="12" type="sldNum"/>
          </p:nvPr>
        </p:nvSpPr>
        <p:spPr>
          <a:xfrm>
            <a:off x="296984" y="6437801"/>
            <a:ext cx="321991" cy="365125"/>
          </a:xfrm>
          <a:prstGeom prst="rect">
            <a:avLst/>
          </a:prstGeom>
          <a:noFill/>
          <a:ln>
            <a:noFill/>
          </a:ln>
        </p:spPr>
        <p:txBody>
          <a:bodyPr anchorCtr="0" anchor="ctr" bIns="0" lIns="0" spcFirstLastPara="1" rIns="0" wrap="square" tIns="0">
            <a:noAutofit/>
          </a:bodyPr>
          <a:lstStyle>
            <a:lvl1pPr indent="0" lvl="0" marL="0" marR="0" algn="l">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1pPr>
            <a:lvl2pPr indent="0" lvl="1" marL="0" marR="0" algn="l">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2pPr>
            <a:lvl3pPr indent="0" lvl="2" marL="0" marR="0" algn="l">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0" lvl="3" marL="0" marR="0" algn="l">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4pPr>
            <a:lvl5pPr indent="0" lvl="4" marL="0" marR="0" algn="l">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0" lvl="5" marL="0" marR="0" algn="l">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6pPr>
            <a:lvl7pPr indent="0" lvl="6" marL="0" marR="0" algn="l">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7pPr>
            <a:lvl8pPr indent="0" lvl="7" marL="0" marR="0" algn="l">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8pPr>
            <a:lvl9pPr indent="0" lvl="8" marL="0" marR="0" algn="l">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85" name="Google Shape;85;p35"/>
          <p:cNvSpPr txBox="1"/>
          <p:nvPr>
            <p:ph idx="1" type="body"/>
          </p:nvPr>
        </p:nvSpPr>
        <p:spPr>
          <a:xfrm>
            <a:off x="811305" y="1737357"/>
            <a:ext cx="4985814" cy="423977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480"/>
              </a:spcBef>
              <a:spcAft>
                <a:spcPts val="0"/>
              </a:spcAft>
              <a:buSzPts val="1800"/>
              <a:buChar char="•"/>
              <a:defRPr/>
            </a:lvl1pPr>
            <a:lvl2pPr indent="-320040" lvl="1" marL="914400" algn="l">
              <a:lnSpc>
                <a:spcPct val="100000"/>
              </a:lnSpc>
              <a:spcBef>
                <a:spcPts val="480"/>
              </a:spcBef>
              <a:spcAft>
                <a:spcPts val="0"/>
              </a:spcAft>
              <a:buSzPts val="1440"/>
              <a:buChar char="–"/>
              <a:defRPr/>
            </a:lvl2pPr>
            <a:lvl3pPr indent="-342900" lvl="2" marL="1371600" algn="l">
              <a:lnSpc>
                <a:spcPct val="100000"/>
              </a:lnSpc>
              <a:spcBef>
                <a:spcPts val="430"/>
              </a:spcBef>
              <a:spcAft>
                <a:spcPts val="0"/>
              </a:spcAft>
              <a:buSzPts val="1800"/>
              <a:buChar char="•"/>
              <a:defRPr/>
            </a:lvl3pPr>
            <a:lvl4pPr indent="-342900" lvl="3" marL="1828800" algn="l">
              <a:lnSpc>
                <a:spcPct val="100000"/>
              </a:lnSpc>
              <a:spcBef>
                <a:spcPts val="380"/>
              </a:spcBef>
              <a:spcAft>
                <a:spcPts val="0"/>
              </a:spcAft>
              <a:buSzPts val="1800"/>
              <a:buChar char="▪"/>
              <a:defRPr/>
            </a:lvl4pPr>
            <a:lvl5pPr indent="-342900" lvl="4" marL="2286000" algn="l">
              <a:lnSpc>
                <a:spcPct val="100000"/>
              </a:lnSpc>
              <a:spcBef>
                <a:spcPts val="38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35"/>
          <p:cNvSpPr txBox="1"/>
          <p:nvPr>
            <p:ph idx="2" type="body"/>
          </p:nvPr>
        </p:nvSpPr>
        <p:spPr>
          <a:xfrm>
            <a:off x="6394883" y="1737357"/>
            <a:ext cx="4932022" cy="423977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480"/>
              </a:spcBef>
              <a:spcAft>
                <a:spcPts val="0"/>
              </a:spcAft>
              <a:buSzPts val="1800"/>
              <a:buChar char="•"/>
              <a:defRPr/>
            </a:lvl1pPr>
            <a:lvl2pPr indent="-320040" lvl="1" marL="914400" algn="l">
              <a:lnSpc>
                <a:spcPct val="100000"/>
              </a:lnSpc>
              <a:spcBef>
                <a:spcPts val="480"/>
              </a:spcBef>
              <a:spcAft>
                <a:spcPts val="0"/>
              </a:spcAft>
              <a:buSzPts val="1440"/>
              <a:buChar char="–"/>
              <a:defRPr/>
            </a:lvl2pPr>
            <a:lvl3pPr indent="-342900" lvl="2" marL="1371600" algn="l">
              <a:lnSpc>
                <a:spcPct val="100000"/>
              </a:lnSpc>
              <a:spcBef>
                <a:spcPts val="430"/>
              </a:spcBef>
              <a:spcAft>
                <a:spcPts val="0"/>
              </a:spcAft>
              <a:buSzPts val="1800"/>
              <a:buChar char="•"/>
              <a:defRPr/>
            </a:lvl3pPr>
            <a:lvl4pPr indent="-342900" lvl="3" marL="1828800" algn="l">
              <a:lnSpc>
                <a:spcPct val="100000"/>
              </a:lnSpc>
              <a:spcBef>
                <a:spcPts val="380"/>
              </a:spcBef>
              <a:spcAft>
                <a:spcPts val="0"/>
              </a:spcAft>
              <a:buSzPts val="1800"/>
              <a:buChar char="▪"/>
              <a:defRPr/>
            </a:lvl4pPr>
            <a:lvl5pPr indent="-342900" lvl="4" marL="2286000" algn="l">
              <a:lnSpc>
                <a:spcPct val="100000"/>
              </a:lnSpc>
              <a:spcBef>
                <a:spcPts val="38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mp; Content">
  <p:cSld name="1_Title &amp; Content">
    <p:spTree>
      <p:nvGrpSpPr>
        <p:cNvPr id="87" name="Shape 87"/>
        <p:cNvGrpSpPr/>
        <p:nvPr/>
      </p:nvGrpSpPr>
      <p:grpSpPr>
        <a:xfrm>
          <a:off x="0" y="0"/>
          <a:ext cx="0" cy="0"/>
          <a:chOff x="0" y="0"/>
          <a:chExt cx="0" cy="0"/>
        </a:xfrm>
      </p:grpSpPr>
      <p:sp>
        <p:nvSpPr>
          <p:cNvPr id="88" name="Google Shape;88;p40"/>
          <p:cNvSpPr txBox="1"/>
          <p:nvPr>
            <p:ph type="title"/>
          </p:nvPr>
        </p:nvSpPr>
        <p:spPr>
          <a:xfrm>
            <a:off x="914399" y="-1"/>
            <a:ext cx="9894499" cy="1341109"/>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40"/>
          <p:cNvSpPr txBox="1"/>
          <p:nvPr>
            <p:ph idx="12" type="sldNum"/>
          </p:nvPr>
        </p:nvSpPr>
        <p:spPr>
          <a:xfrm>
            <a:off x="296984" y="6437801"/>
            <a:ext cx="321991" cy="365125"/>
          </a:xfrm>
          <a:prstGeom prst="rect">
            <a:avLst/>
          </a:prstGeom>
          <a:noFill/>
          <a:ln>
            <a:noFill/>
          </a:ln>
        </p:spPr>
        <p:txBody>
          <a:bodyPr anchorCtr="0" anchor="ctr" bIns="0" lIns="0" spcFirstLastPara="1" rIns="0" wrap="square" tIns="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90" name="Google Shape;90;p40"/>
          <p:cNvSpPr txBox="1"/>
          <p:nvPr>
            <p:ph idx="1" type="body"/>
          </p:nvPr>
        </p:nvSpPr>
        <p:spPr>
          <a:xfrm>
            <a:off x="914398" y="1606550"/>
            <a:ext cx="9894499" cy="4632325"/>
          </a:xfrm>
          <a:prstGeom prst="rect">
            <a:avLst/>
          </a:prstGeom>
          <a:noFill/>
          <a:ln>
            <a:noFill/>
          </a:ln>
        </p:spPr>
        <p:txBody>
          <a:bodyPr anchorCtr="0" anchor="t" bIns="45700" lIns="0" spcFirstLastPara="1" rIns="91425" wrap="square" tIns="45700">
            <a:normAutofit/>
          </a:bodyPr>
          <a:lstStyle>
            <a:lvl1pPr indent="-342900" lvl="0" marL="457200" algn="l">
              <a:lnSpc>
                <a:spcPct val="100000"/>
              </a:lnSpc>
              <a:spcBef>
                <a:spcPts val="480"/>
              </a:spcBef>
              <a:spcAft>
                <a:spcPts val="0"/>
              </a:spcAft>
              <a:buSzPts val="1800"/>
              <a:buChar char="•"/>
              <a:defRPr/>
            </a:lvl1pPr>
            <a:lvl2pPr indent="-320040" lvl="1" marL="914400" algn="l">
              <a:lnSpc>
                <a:spcPct val="100000"/>
              </a:lnSpc>
              <a:spcBef>
                <a:spcPts val="480"/>
              </a:spcBef>
              <a:spcAft>
                <a:spcPts val="0"/>
              </a:spcAft>
              <a:buSzPts val="1440"/>
              <a:buChar char="–"/>
              <a:defRPr/>
            </a:lvl2pPr>
            <a:lvl3pPr indent="-342900" lvl="2" marL="1371600" algn="l">
              <a:lnSpc>
                <a:spcPct val="100000"/>
              </a:lnSpc>
              <a:spcBef>
                <a:spcPts val="430"/>
              </a:spcBef>
              <a:spcAft>
                <a:spcPts val="0"/>
              </a:spcAft>
              <a:buSzPts val="1800"/>
              <a:buChar char="•"/>
              <a:defRPr/>
            </a:lvl3pPr>
            <a:lvl4pPr indent="-342900" lvl="3" marL="1828800" algn="l">
              <a:lnSpc>
                <a:spcPct val="100000"/>
              </a:lnSpc>
              <a:spcBef>
                <a:spcPts val="380"/>
              </a:spcBef>
              <a:spcAft>
                <a:spcPts val="0"/>
              </a:spcAft>
              <a:buSzPts val="1800"/>
              <a:buChar char="▪"/>
              <a:defRPr/>
            </a:lvl4pPr>
            <a:lvl5pPr indent="-342900" lvl="4" marL="2286000" algn="l">
              <a:lnSpc>
                <a:spcPct val="100000"/>
              </a:lnSpc>
              <a:spcBef>
                <a:spcPts val="38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showMasterSp="0">
  <p:cSld name="1_Title Slide">
    <p:spTree>
      <p:nvGrpSpPr>
        <p:cNvPr id="91" name="Shape 91"/>
        <p:cNvGrpSpPr/>
        <p:nvPr/>
      </p:nvGrpSpPr>
      <p:grpSpPr>
        <a:xfrm>
          <a:off x="0" y="0"/>
          <a:ext cx="0" cy="0"/>
          <a:chOff x="0" y="0"/>
          <a:chExt cx="0" cy="0"/>
        </a:xfrm>
      </p:grpSpPr>
      <p:pic>
        <p:nvPicPr>
          <p:cNvPr id="92" name="Google Shape;92;p44"/>
          <p:cNvPicPr preferRelativeResize="0"/>
          <p:nvPr/>
        </p:nvPicPr>
        <p:blipFill rotWithShape="1">
          <a:blip r:embed="rId2">
            <a:alphaModFix/>
          </a:blip>
          <a:srcRect b="18938" l="0" r="0" t="0"/>
          <a:stretch/>
        </p:blipFill>
        <p:spPr>
          <a:xfrm>
            <a:off x="-8626" y="-4790"/>
            <a:ext cx="12208256" cy="5566691"/>
          </a:xfrm>
          <a:prstGeom prst="rect">
            <a:avLst/>
          </a:prstGeom>
          <a:noFill/>
          <a:ln>
            <a:noFill/>
          </a:ln>
        </p:spPr>
      </p:pic>
      <p:sp>
        <p:nvSpPr>
          <p:cNvPr id="93" name="Google Shape;93;p44"/>
          <p:cNvSpPr txBox="1"/>
          <p:nvPr>
            <p:ph type="ctrTitle"/>
          </p:nvPr>
        </p:nvSpPr>
        <p:spPr>
          <a:xfrm>
            <a:off x="882816" y="2330967"/>
            <a:ext cx="6178892" cy="1776797"/>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lt1"/>
              </a:buClr>
              <a:buSzPts val="3600"/>
              <a:buFont typeface="Arial"/>
              <a:buNone/>
              <a:defRPr b="1" i="0" sz="36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44"/>
          <p:cNvSpPr txBox="1"/>
          <p:nvPr>
            <p:ph idx="1" type="subTitle"/>
          </p:nvPr>
        </p:nvSpPr>
        <p:spPr>
          <a:xfrm>
            <a:off x="882816" y="4107764"/>
            <a:ext cx="4734922" cy="349624"/>
          </a:xfrm>
          <a:prstGeom prst="rect">
            <a:avLst/>
          </a:prstGeom>
          <a:noFill/>
          <a:ln>
            <a:noFill/>
          </a:ln>
        </p:spPr>
        <p:txBody>
          <a:bodyPr anchorCtr="0" anchor="t" bIns="45700" lIns="91425" spcFirstLastPara="1" rIns="91425" wrap="square" tIns="45700">
            <a:noAutofit/>
          </a:bodyPr>
          <a:lstStyle>
            <a:lvl1pPr lvl="0" algn="l">
              <a:lnSpc>
                <a:spcPct val="80000"/>
              </a:lnSpc>
              <a:spcBef>
                <a:spcPts val="480"/>
              </a:spcBef>
              <a:spcAft>
                <a:spcPts val="0"/>
              </a:spcAft>
              <a:buSzPts val="2400"/>
              <a:buNone/>
              <a:defRPr b="0" i="0" sz="2400">
                <a:solidFill>
                  <a:schemeClr val="lt1"/>
                </a:solidFill>
                <a:latin typeface="Arial"/>
                <a:ea typeface="Arial"/>
                <a:cs typeface="Arial"/>
                <a:sym typeface="Arial"/>
              </a:defRPr>
            </a:lvl1pPr>
            <a:lvl2pPr lvl="1" algn="l">
              <a:lnSpc>
                <a:spcPct val="90000"/>
              </a:lnSpc>
              <a:spcBef>
                <a:spcPts val="480"/>
              </a:spcBef>
              <a:spcAft>
                <a:spcPts val="0"/>
              </a:spcAft>
              <a:buSzPts val="1440"/>
              <a:buNone/>
              <a:defRPr sz="1800"/>
            </a:lvl2pPr>
            <a:lvl3pPr lvl="2" algn="ctr">
              <a:lnSpc>
                <a:spcPct val="100000"/>
              </a:lnSpc>
              <a:spcBef>
                <a:spcPts val="600"/>
              </a:spcBef>
              <a:spcAft>
                <a:spcPts val="0"/>
              </a:spcAft>
              <a:buSzPts val="1800"/>
              <a:buNone/>
              <a:defRPr sz="1800"/>
            </a:lvl3pPr>
            <a:lvl4pPr lvl="3" algn="ctr">
              <a:lnSpc>
                <a:spcPct val="100000"/>
              </a:lnSpc>
              <a:spcBef>
                <a:spcPts val="380"/>
              </a:spcBef>
              <a:spcAft>
                <a:spcPts val="0"/>
              </a:spcAft>
              <a:buSzPts val="1600"/>
              <a:buNone/>
              <a:defRPr sz="1600"/>
            </a:lvl4pPr>
            <a:lvl5pPr lvl="4" algn="ctr">
              <a:lnSpc>
                <a:spcPct val="100000"/>
              </a:lnSpc>
              <a:spcBef>
                <a:spcPts val="38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95" name="Google Shape;95;p44"/>
          <p:cNvSpPr txBox="1"/>
          <p:nvPr>
            <p:ph idx="2" type="body"/>
          </p:nvPr>
        </p:nvSpPr>
        <p:spPr>
          <a:xfrm>
            <a:off x="882816" y="4457388"/>
            <a:ext cx="4735513" cy="431135"/>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480"/>
              </a:spcBef>
              <a:spcAft>
                <a:spcPts val="0"/>
              </a:spcAft>
              <a:buSzPts val="2000"/>
              <a:buNone/>
              <a:defRPr b="0" i="0" sz="2000">
                <a:solidFill>
                  <a:schemeClr val="lt1"/>
                </a:solidFill>
                <a:latin typeface="Arial"/>
                <a:ea typeface="Arial"/>
                <a:cs typeface="Arial"/>
                <a:sym typeface="Arial"/>
              </a:defRPr>
            </a:lvl1pPr>
            <a:lvl2pPr indent="-320040" lvl="1" marL="914400" algn="l">
              <a:lnSpc>
                <a:spcPct val="100000"/>
              </a:lnSpc>
              <a:spcBef>
                <a:spcPts val="1000"/>
              </a:spcBef>
              <a:spcAft>
                <a:spcPts val="0"/>
              </a:spcAft>
              <a:buSzPts val="1440"/>
              <a:buChar char="–"/>
              <a:defRPr/>
            </a:lvl2pPr>
            <a:lvl3pPr indent="-342900" lvl="2" marL="1371600" algn="l">
              <a:lnSpc>
                <a:spcPct val="100000"/>
              </a:lnSpc>
              <a:spcBef>
                <a:spcPts val="430"/>
              </a:spcBef>
              <a:spcAft>
                <a:spcPts val="0"/>
              </a:spcAft>
              <a:buSzPts val="1800"/>
              <a:buChar char="•"/>
              <a:defRPr/>
            </a:lvl3pPr>
            <a:lvl4pPr indent="-342900" lvl="3" marL="1828800" algn="l">
              <a:lnSpc>
                <a:spcPct val="100000"/>
              </a:lnSpc>
              <a:spcBef>
                <a:spcPts val="380"/>
              </a:spcBef>
              <a:spcAft>
                <a:spcPts val="0"/>
              </a:spcAft>
              <a:buSzPts val="1800"/>
              <a:buChar char="▪"/>
              <a:defRPr/>
            </a:lvl4pPr>
            <a:lvl5pPr indent="-342900" lvl="4" marL="2286000" algn="l">
              <a:lnSpc>
                <a:spcPct val="100000"/>
              </a:lnSpc>
              <a:spcBef>
                <a:spcPts val="38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6" name="Google Shape;96;p44"/>
          <p:cNvSpPr txBox="1"/>
          <p:nvPr>
            <p:ph idx="3" type="body"/>
          </p:nvPr>
        </p:nvSpPr>
        <p:spPr>
          <a:xfrm>
            <a:off x="882816" y="5055265"/>
            <a:ext cx="4735513" cy="431135"/>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480"/>
              </a:spcBef>
              <a:spcAft>
                <a:spcPts val="0"/>
              </a:spcAft>
              <a:buSzPts val="2000"/>
              <a:buNone/>
              <a:defRPr b="0" i="0" sz="2000">
                <a:solidFill>
                  <a:schemeClr val="lt1"/>
                </a:solidFill>
                <a:latin typeface="Arial"/>
                <a:ea typeface="Arial"/>
                <a:cs typeface="Arial"/>
                <a:sym typeface="Arial"/>
              </a:defRPr>
            </a:lvl1pPr>
            <a:lvl2pPr indent="-320040" lvl="1" marL="914400" algn="l">
              <a:lnSpc>
                <a:spcPct val="100000"/>
              </a:lnSpc>
              <a:spcBef>
                <a:spcPts val="1000"/>
              </a:spcBef>
              <a:spcAft>
                <a:spcPts val="0"/>
              </a:spcAft>
              <a:buSzPts val="1440"/>
              <a:buChar char="–"/>
              <a:defRPr/>
            </a:lvl2pPr>
            <a:lvl3pPr indent="-342900" lvl="2" marL="1371600" algn="l">
              <a:lnSpc>
                <a:spcPct val="100000"/>
              </a:lnSpc>
              <a:spcBef>
                <a:spcPts val="430"/>
              </a:spcBef>
              <a:spcAft>
                <a:spcPts val="0"/>
              </a:spcAft>
              <a:buSzPts val="1800"/>
              <a:buChar char="•"/>
              <a:defRPr/>
            </a:lvl3pPr>
            <a:lvl4pPr indent="-342900" lvl="3" marL="1828800" algn="l">
              <a:lnSpc>
                <a:spcPct val="100000"/>
              </a:lnSpc>
              <a:spcBef>
                <a:spcPts val="380"/>
              </a:spcBef>
              <a:spcAft>
                <a:spcPts val="0"/>
              </a:spcAft>
              <a:buSzPts val="1800"/>
              <a:buChar char="▪"/>
              <a:defRPr/>
            </a:lvl4pPr>
            <a:lvl5pPr indent="-342900" lvl="4" marL="2286000" algn="l">
              <a:lnSpc>
                <a:spcPct val="100000"/>
              </a:lnSpc>
              <a:spcBef>
                <a:spcPts val="38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7" name="Google Shape;97;p44"/>
          <p:cNvSpPr txBox="1"/>
          <p:nvPr/>
        </p:nvSpPr>
        <p:spPr>
          <a:xfrm>
            <a:off x="-134224" y="159391"/>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98" name="Google Shape;98;p44"/>
          <p:cNvPicPr preferRelativeResize="0"/>
          <p:nvPr/>
        </p:nvPicPr>
        <p:blipFill rotWithShape="1">
          <a:blip r:embed="rId3">
            <a:alphaModFix/>
          </a:blip>
          <a:srcRect b="0" l="0" r="0" t="0"/>
          <a:stretch/>
        </p:blipFill>
        <p:spPr>
          <a:xfrm>
            <a:off x="9744577" y="5561901"/>
            <a:ext cx="2106161" cy="1296099"/>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bg>
      <p:bgPr>
        <a:solidFill>
          <a:schemeClr val="lt1"/>
        </a:solidFill>
      </p:bgPr>
    </p:bg>
    <p:spTree>
      <p:nvGrpSpPr>
        <p:cNvPr id="99" name="Shape 99"/>
        <p:cNvGrpSpPr/>
        <p:nvPr/>
      </p:nvGrpSpPr>
      <p:grpSpPr>
        <a:xfrm>
          <a:off x="0" y="0"/>
          <a:ext cx="0" cy="0"/>
          <a:chOff x="0" y="0"/>
          <a:chExt cx="0" cy="0"/>
        </a:xfrm>
      </p:grpSpPr>
      <p:sp>
        <p:nvSpPr>
          <p:cNvPr id="100" name="Google Shape;100;p45"/>
          <p:cNvSpPr/>
          <p:nvPr/>
        </p:nvSpPr>
        <p:spPr>
          <a:xfrm>
            <a:off x="-23612" y="-6640"/>
            <a:ext cx="12227418" cy="556015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1" name="Google Shape;101;p45"/>
          <p:cNvSpPr txBox="1"/>
          <p:nvPr>
            <p:ph idx="12" type="sldNum"/>
          </p:nvPr>
        </p:nvSpPr>
        <p:spPr>
          <a:xfrm>
            <a:off x="296984" y="6437801"/>
            <a:ext cx="321991" cy="365125"/>
          </a:xfrm>
          <a:prstGeom prst="rect">
            <a:avLst/>
          </a:prstGeom>
          <a:noFill/>
          <a:ln>
            <a:noFill/>
          </a:ln>
        </p:spPr>
        <p:txBody>
          <a:bodyPr anchorCtr="0" anchor="ctr" bIns="0" lIns="0" spcFirstLastPara="1" rIns="0" wrap="square" tIns="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pic>
        <p:nvPicPr>
          <p:cNvPr id="102" name="Google Shape;102;p45"/>
          <p:cNvPicPr preferRelativeResize="0"/>
          <p:nvPr/>
        </p:nvPicPr>
        <p:blipFill rotWithShape="1">
          <a:blip r:embed="rId2">
            <a:alphaModFix/>
          </a:blip>
          <a:srcRect b="19082" l="0" r="0" t="0"/>
          <a:stretch/>
        </p:blipFill>
        <p:spPr>
          <a:xfrm>
            <a:off x="-11806" y="-6641"/>
            <a:ext cx="12215612" cy="5560153"/>
          </a:xfrm>
          <a:prstGeom prst="rect">
            <a:avLst/>
          </a:prstGeom>
          <a:noFill/>
          <a:ln>
            <a:noFill/>
          </a:ln>
        </p:spPr>
      </p:pic>
      <p:sp>
        <p:nvSpPr>
          <p:cNvPr id="103" name="Google Shape;103;p45"/>
          <p:cNvSpPr txBox="1"/>
          <p:nvPr>
            <p:ph type="ctrTitle"/>
          </p:nvPr>
        </p:nvSpPr>
        <p:spPr>
          <a:xfrm>
            <a:off x="882816" y="1666430"/>
            <a:ext cx="6178892" cy="2342862"/>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3600"/>
              <a:buFont typeface="Arial"/>
              <a:buNone/>
              <a:defRPr b="1" i="0" sz="36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45"/>
          <p:cNvSpPr txBox="1"/>
          <p:nvPr>
            <p:ph idx="1" type="subTitle"/>
          </p:nvPr>
        </p:nvSpPr>
        <p:spPr>
          <a:xfrm>
            <a:off x="882816" y="4009292"/>
            <a:ext cx="6178892" cy="1256044"/>
          </a:xfrm>
          <a:prstGeom prst="rect">
            <a:avLst/>
          </a:prstGeom>
          <a:noFill/>
          <a:ln>
            <a:noFill/>
          </a:ln>
        </p:spPr>
        <p:txBody>
          <a:bodyPr anchorCtr="0" anchor="t" bIns="45700" lIns="0" spcFirstLastPara="1" rIns="91425" wrap="square" tIns="91425">
            <a:noAutofit/>
          </a:bodyPr>
          <a:lstStyle>
            <a:lvl1pPr lvl="0" algn="l">
              <a:lnSpc>
                <a:spcPct val="80000"/>
              </a:lnSpc>
              <a:spcBef>
                <a:spcPts val="480"/>
              </a:spcBef>
              <a:spcAft>
                <a:spcPts val="0"/>
              </a:spcAft>
              <a:buSzPts val="2400"/>
              <a:buNone/>
              <a:defRPr b="0" i="0" sz="2400">
                <a:solidFill>
                  <a:schemeClr val="lt1"/>
                </a:solidFill>
                <a:latin typeface="Arial"/>
                <a:ea typeface="Arial"/>
                <a:cs typeface="Arial"/>
                <a:sym typeface="Arial"/>
              </a:defRPr>
            </a:lvl1pPr>
            <a:lvl2pPr lvl="1" algn="l">
              <a:lnSpc>
                <a:spcPct val="90000"/>
              </a:lnSpc>
              <a:spcBef>
                <a:spcPts val="480"/>
              </a:spcBef>
              <a:spcAft>
                <a:spcPts val="0"/>
              </a:spcAft>
              <a:buSzPts val="1440"/>
              <a:buNone/>
              <a:defRPr sz="1800"/>
            </a:lvl2pPr>
            <a:lvl3pPr lvl="2" algn="ctr">
              <a:lnSpc>
                <a:spcPct val="100000"/>
              </a:lnSpc>
              <a:spcBef>
                <a:spcPts val="600"/>
              </a:spcBef>
              <a:spcAft>
                <a:spcPts val="0"/>
              </a:spcAft>
              <a:buSzPts val="1800"/>
              <a:buNone/>
              <a:defRPr sz="1800"/>
            </a:lvl3pPr>
            <a:lvl4pPr lvl="3" algn="ctr">
              <a:lnSpc>
                <a:spcPct val="100000"/>
              </a:lnSpc>
              <a:spcBef>
                <a:spcPts val="380"/>
              </a:spcBef>
              <a:spcAft>
                <a:spcPts val="0"/>
              </a:spcAft>
              <a:buSzPts val="1600"/>
              <a:buNone/>
              <a:defRPr sz="1600"/>
            </a:lvl4pPr>
            <a:lvl5pPr lvl="4" algn="ctr">
              <a:lnSpc>
                <a:spcPct val="100000"/>
              </a:lnSpc>
              <a:spcBef>
                <a:spcPts val="38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05" name="Shape 105"/>
        <p:cNvGrpSpPr/>
        <p:nvPr/>
      </p:nvGrpSpPr>
      <p:grpSpPr>
        <a:xfrm>
          <a:off x="0" y="0"/>
          <a:ext cx="0" cy="0"/>
          <a:chOff x="0" y="0"/>
          <a:chExt cx="0" cy="0"/>
        </a:xfrm>
      </p:grpSpPr>
      <p:sp>
        <p:nvSpPr>
          <p:cNvPr id="106" name="Google Shape;106;p46"/>
          <p:cNvSpPr txBox="1"/>
          <p:nvPr>
            <p:ph idx="12" type="sldNum"/>
          </p:nvPr>
        </p:nvSpPr>
        <p:spPr>
          <a:xfrm>
            <a:off x="296984" y="6437801"/>
            <a:ext cx="321991" cy="365125"/>
          </a:xfrm>
          <a:prstGeom prst="rect">
            <a:avLst/>
          </a:prstGeom>
          <a:noFill/>
          <a:ln>
            <a:noFill/>
          </a:ln>
        </p:spPr>
        <p:txBody>
          <a:bodyPr anchorCtr="0" anchor="ctr" bIns="0" lIns="0" spcFirstLastPara="1" rIns="0" wrap="square" tIns="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107" name="Shape 107"/>
        <p:cNvGrpSpPr/>
        <p:nvPr/>
      </p:nvGrpSpPr>
      <p:grpSpPr>
        <a:xfrm>
          <a:off x="0" y="0"/>
          <a:ext cx="0" cy="0"/>
          <a:chOff x="0" y="0"/>
          <a:chExt cx="0" cy="0"/>
        </a:xfrm>
      </p:grpSpPr>
      <p:sp>
        <p:nvSpPr>
          <p:cNvPr id="108" name="Google Shape;108;p47"/>
          <p:cNvSpPr txBox="1"/>
          <p:nvPr>
            <p:ph idx="12" type="sldNum"/>
          </p:nvPr>
        </p:nvSpPr>
        <p:spPr>
          <a:xfrm>
            <a:off x="296984" y="6437801"/>
            <a:ext cx="321991" cy="365125"/>
          </a:xfrm>
          <a:prstGeom prst="rect">
            <a:avLst/>
          </a:prstGeom>
          <a:noFill/>
          <a:ln>
            <a:noFill/>
          </a:ln>
        </p:spPr>
        <p:txBody>
          <a:bodyPr anchorCtr="0" anchor="ctr" bIns="0" lIns="0" spcFirstLastPara="1" rIns="0" wrap="square" tIns="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109" name="Google Shape;109;p47"/>
          <p:cNvSpPr txBox="1"/>
          <p:nvPr>
            <p:ph type="title"/>
          </p:nvPr>
        </p:nvSpPr>
        <p:spPr>
          <a:xfrm>
            <a:off x="914400" y="-1"/>
            <a:ext cx="9903125" cy="1344168"/>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47"/>
          <p:cNvSpPr/>
          <p:nvPr>
            <p:ph idx="2" type="pic"/>
          </p:nvPr>
        </p:nvSpPr>
        <p:spPr>
          <a:xfrm>
            <a:off x="914400" y="1791392"/>
            <a:ext cx="9902825" cy="4078145"/>
          </a:xfrm>
          <a:prstGeom prst="rect">
            <a:avLst/>
          </a:prstGeom>
          <a:noFill/>
          <a:ln>
            <a:noFill/>
          </a:ln>
        </p:spPr>
      </p:sp>
      <p:sp>
        <p:nvSpPr>
          <p:cNvPr id="111" name="Google Shape;111;p47"/>
          <p:cNvSpPr txBox="1"/>
          <p:nvPr>
            <p:ph idx="1" type="body"/>
          </p:nvPr>
        </p:nvSpPr>
        <p:spPr>
          <a:xfrm>
            <a:off x="914400" y="5899892"/>
            <a:ext cx="9894888" cy="446333"/>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480"/>
              </a:spcBef>
              <a:spcAft>
                <a:spcPts val="0"/>
              </a:spcAft>
              <a:buSzPts val="2400"/>
              <a:buNone/>
              <a:defRPr b="1"/>
            </a:lvl1pPr>
            <a:lvl2pPr indent="-320040" lvl="1" marL="914400" algn="l">
              <a:lnSpc>
                <a:spcPct val="100000"/>
              </a:lnSpc>
              <a:spcBef>
                <a:spcPts val="480"/>
              </a:spcBef>
              <a:spcAft>
                <a:spcPts val="0"/>
              </a:spcAft>
              <a:buSzPts val="1440"/>
              <a:buChar char="–"/>
              <a:defRPr/>
            </a:lvl2pPr>
            <a:lvl3pPr indent="-342900" lvl="2" marL="1371600" algn="l">
              <a:lnSpc>
                <a:spcPct val="100000"/>
              </a:lnSpc>
              <a:spcBef>
                <a:spcPts val="430"/>
              </a:spcBef>
              <a:spcAft>
                <a:spcPts val="0"/>
              </a:spcAft>
              <a:buSzPts val="1800"/>
              <a:buChar char="•"/>
              <a:defRPr/>
            </a:lvl3pPr>
            <a:lvl4pPr indent="-342900" lvl="3" marL="1828800" algn="l">
              <a:lnSpc>
                <a:spcPct val="100000"/>
              </a:lnSpc>
              <a:spcBef>
                <a:spcPts val="380"/>
              </a:spcBef>
              <a:spcAft>
                <a:spcPts val="0"/>
              </a:spcAft>
              <a:buSzPts val="1800"/>
              <a:buChar char="▪"/>
              <a:defRPr/>
            </a:lvl4pPr>
            <a:lvl5pPr indent="-342900" lvl="4" marL="2286000" algn="l">
              <a:lnSpc>
                <a:spcPct val="100000"/>
              </a:lnSpc>
              <a:spcBef>
                <a:spcPts val="38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1 Col Table">
  <p:cSld name="Title 1 Col Table">
    <p:spTree>
      <p:nvGrpSpPr>
        <p:cNvPr id="112" name="Shape 112"/>
        <p:cNvGrpSpPr/>
        <p:nvPr/>
      </p:nvGrpSpPr>
      <p:grpSpPr>
        <a:xfrm>
          <a:off x="0" y="0"/>
          <a:ext cx="0" cy="0"/>
          <a:chOff x="0" y="0"/>
          <a:chExt cx="0" cy="0"/>
        </a:xfrm>
      </p:grpSpPr>
      <p:sp>
        <p:nvSpPr>
          <p:cNvPr id="113" name="Google Shape;113;p48"/>
          <p:cNvSpPr txBox="1"/>
          <p:nvPr>
            <p:ph type="title"/>
          </p:nvPr>
        </p:nvSpPr>
        <p:spPr>
          <a:xfrm>
            <a:off x="914400" y="-2"/>
            <a:ext cx="9877245" cy="1344168"/>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48"/>
          <p:cNvSpPr txBox="1"/>
          <p:nvPr>
            <p:ph idx="12" type="sldNum"/>
          </p:nvPr>
        </p:nvSpPr>
        <p:spPr>
          <a:xfrm>
            <a:off x="296984" y="6437801"/>
            <a:ext cx="321991" cy="365125"/>
          </a:xfrm>
          <a:prstGeom prst="rect">
            <a:avLst/>
          </a:prstGeom>
          <a:noFill/>
          <a:ln>
            <a:noFill/>
          </a:ln>
        </p:spPr>
        <p:txBody>
          <a:bodyPr anchorCtr="0" anchor="ctr" bIns="0" lIns="0" spcFirstLastPara="1" rIns="0" wrap="square" tIns="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115" name="Google Shape;115;p48"/>
          <p:cNvSpPr/>
          <p:nvPr>
            <p:ph idx="2" type="tbl"/>
          </p:nvPr>
        </p:nvSpPr>
        <p:spPr>
          <a:xfrm>
            <a:off x="914401" y="2178424"/>
            <a:ext cx="10363200" cy="4259377"/>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16" name="Google Shape;116;p48"/>
          <p:cNvSpPr txBox="1"/>
          <p:nvPr>
            <p:ph idx="1" type="body"/>
          </p:nvPr>
        </p:nvSpPr>
        <p:spPr>
          <a:xfrm>
            <a:off x="914400" y="1595714"/>
            <a:ext cx="9894888" cy="44633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480"/>
              </a:spcBef>
              <a:spcAft>
                <a:spcPts val="0"/>
              </a:spcAft>
              <a:buSzPts val="2400"/>
              <a:buNone/>
              <a:defRPr b="1"/>
            </a:lvl1pPr>
            <a:lvl2pPr indent="-320040" lvl="1" marL="914400" algn="l">
              <a:lnSpc>
                <a:spcPct val="100000"/>
              </a:lnSpc>
              <a:spcBef>
                <a:spcPts val="480"/>
              </a:spcBef>
              <a:spcAft>
                <a:spcPts val="0"/>
              </a:spcAft>
              <a:buSzPts val="1440"/>
              <a:buChar char="–"/>
              <a:defRPr/>
            </a:lvl2pPr>
            <a:lvl3pPr indent="-342900" lvl="2" marL="1371600" algn="l">
              <a:lnSpc>
                <a:spcPct val="100000"/>
              </a:lnSpc>
              <a:spcBef>
                <a:spcPts val="430"/>
              </a:spcBef>
              <a:spcAft>
                <a:spcPts val="0"/>
              </a:spcAft>
              <a:buSzPts val="1800"/>
              <a:buChar char="•"/>
              <a:defRPr/>
            </a:lvl3pPr>
            <a:lvl4pPr indent="-342900" lvl="3" marL="1828800" algn="l">
              <a:lnSpc>
                <a:spcPct val="100000"/>
              </a:lnSpc>
              <a:spcBef>
                <a:spcPts val="380"/>
              </a:spcBef>
              <a:spcAft>
                <a:spcPts val="0"/>
              </a:spcAft>
              <a:buSzPts val="1800"/>
              <a:buChar char="▪"/>
              <a:defRPr/>
            </a:lvl4pPr>
            <a:lvl5pPr indent="-342900" lvl="4" marL="2286000" algn="l">
              <a:lnSpc>
                <a:spcPct val="100000"/>
              </a:lnSpc>
              <a:spcBef>
                <a:spcPts val="38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type="twoTxTwoObj">
  <p:cSld name="TWO_OBJECTS_WITH_TEXT">
    <p:spTree>
      <p:nvGrpSpPr>
        <p:cNvPr id="25" name="Shape 25"/>
        <p:cNvGrpSpPr/>
        <p:nvPr/>
      </p:nvGrpSpPr>
      <p:grpSpPr>
        <a:xfrm>
          <a:off x="0" y="0"/>
          <a:ext cx="0" cy="0"/>
          <a:chOff x="0" y="0"/>
          <a:chExt cx="0" cy="0"/>
        </a:xfrm>
      </p:grpSpPr>
      <p:sp>
        <p:nvSpPr>
          <p:cNvPr id="26" name="Google Shape;26;p34"/>
          <p:cNvSpPr txBox="1"/>
          <p:nvPr>
            <p:ph type="title"/>
          </p:nvPr>
        </p:nvSpPr>
        <p:spPr>
          <a:xfrm>
            <a:off x="609600" y="274639"/>
            <a:ext cx="10972800" cy="1143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267"/>
              <a:buFont typeface="Arial"/>
              <a:buNone/>
              <a:defRPr sz="4267"/>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4"/>
          <p:cNvSpPr txBox="1"/>
          <p:nvPr>
            <p:ph idx="1" type="body"/>
          </p:nvPr>
        </p:nvSpPr>
        <p:spPr>
          <a:xfrm>
            <a:off x="609600" y="1535113"/>
            <a:ext cx="5386917" cy="639763"/>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SzPts val="3200"/>
              <a:buNone/>
              <a:defRPr b="1" sz="3200"/>
            </a:lvl1pPr>
            <a:lvl2pPr indent="-228600" lvl="1" marL="914400" algn="l">
              <a:lnSpc>
                <a:spcPct val="100000"/>
              </a:lnSpc>
              <a:spcBef>
                <a:spcPts val="480"/>
              </a:spcBef>
              <a:spcAft>
                <a:spcPts val="0"/>
              </a:spcAft>
              <a:buSzPts val="2134"/>
              <a:buNone/>
              <a:defRPr b="1" sz="2667"/>
            </a:lvl2pPr>
            <a:lvl3pPr indent="-228600" lvl="2" marL="1371600" algn="l">
              <a:lnSpc>
                <a:spcPct val="100000"/>
              </a:lnSpc>
              <a:spcBef>
                <a:spcPts val="430"/>
              </a:spcBef>
              <a:spcAft>
                <a:spcPts val="0"/>
              </a:spcAft>
              <a:buSzPts val="2400"/>
              <a:buNone/>
              <a:defRPr b="1" sz="2400"/>
            </a:lvl3pPr>
            <a:lvl4pPr indent="-228600" lvl="3" marL="1828800" algn="l">
              <a:lnSpc>
                <a:spcPct val="100000"/>
              </a:lnSpc>
              <a:spcBef>
                <a:spcPts val="380"/>
              </a:spcBef>
              <a:spcAft>
                <a:spcPts val="0"/>
              </a:spcAft>
              <a:buSzPts val="2133"/>
              <a:buNone/>
              <a:defRPr b="1" sz="2133"/>
            </a:lvl4pPr>
            <a:lvl5pPr indent="-228600" lvl="4" marL="2286000" algn="l">
              <a:lnSpc>
                <a:spcPct val="100000"/>
              </a:lnSpc>
              <a:spcBef>
                <a:spcPts val="380"/>
              </a:spcBef>
              <a:spcAft>
                <a:spcPts val="0"/>
              </a:spcAft>
              <a:buSzPts val="2133"/>
              <a:buNone/>
              <a:defRPr b="1" sz="2133"/>
            </a:lvl5pPr>
            <a:lvl6pPr indent="-228600" lvl="5" marL="2743200" algn="l">
              <a:lnSpc>
                <a:spcPct val="100000"/>
              </a:lnSpc>
              <a:spcBef>
                <a:spcPts val="1000"/>
              </a:spcBef>
              <a:spcAft>
                <a:spcPts val="0"/>
              </a:spcAft>
              <a:buSzPts val="2133"/>
              <a:buNone/>
              <a:defRPr b="1" sz="2133"/>
            </a:lvl6pPr>
            <a:lvl7pPr indent="-228600" lvl="6" marL="3200400" algn="l">
              <a:lnSpc>
                <a:spcPct val="100000"/>
              </a:lnSpc>
              <a:spcBef>
                <a:spcPts val="1000"/>
              </a:spcBef>
              <a:spcAft>
                <a:spcPts val="0"/>
              </a:spcAft>
              <a:buSzPts val="2133"/>
              <a:buNone/>
              <a:defRPr b="1" sz="2133"/>
            </a:lvl7pPr>
            <a:lvl8pPr indent="-228600" lvl="7" marL="3657600" algn="l">
              <a:lnSpc>
                <a:spcPct val="90000"/>
              </a:lnSpc>
              <a:spcBef>
                <a:spcPts val="500"/>
              </a:spcBef>
              <a:spcAft>
                <a:spcPts val="0"/>
              </a:spcAft>
              <a:buClr>
                <a:schemeClr val="dk1"/>
              </a:buClr>
              <a:buSzPts val="2133"/>
              <a:buNone/>
              <a:defRPr b="1" sz="2133"/>
            </a:lvl8pPr>
            <a:lvl9pPr indent="-228600" lvl="8" marL="4114800" algn="l">
              <a:lnSpc>
                <a:spcPct val="90000"/>
              </a:lnSpc>
              <a:spcBef>
                <a:spcPts val="500"/>
              </a:spcBef>
              <a:spcAft>
                <a:spcPts val="0"/>
              </a:spcAft>
              <a:buClr>
                <a:schemeClr val="dk1"/>
              </a:buClr>
              <a:buSzPts val="2133"/>
              <a:buNone/>
              <a:defRPr b="1" sz="2133"/>
            </a:lvl9pPr>
          </a:lstStyle>
          <a:p/>
        </p:txBody>
      </p:sp>
      <p:sp>
        <p:nvSpPr>
          <p:cNvPr id="28" name="Google Shape;28;p34"/>
          <p:cNvSpPr txBox="1"/>
          <p:nvPr>
            <p:ph idx="2" type="body"/>
          </p:nvPr>
        </p:nvSpPr>
        <p:spPr>
          <a:xfrm>
            <a:off x="609600" y="2174875"/>
            <a:ext cx="5386917" cy="4205605"/>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480"/>
              </a:spcBef>
              <a:spcAft>
                <a:spcPts val="0"/>
              </a:spcAft>
              <a:buSzPts val="3200"/>
              <a:buChar char="•"/>
              <a:defRPr sz="3200"/>
            </a:lvl1pPr>
            <a:lvl2pPr indent="-364108" lvl="1" marL="914400" algn="l">
              <a:lnSpc>
                <a:spcPct val="100000"/>
              </a:lnSpc>
              <a:spcBef>
                <a:spcPts val="480"/>
              </a:spcBef>
              <a:spcAft>
                <a:spcPts val="0"/>
              </a:spcAft>
              <a:buSzPts val="2134"/>
              <a:buChar char="–"/>
              <a:defRPr sz="2667"/>
            </a:lvl2pPr>
            <a:lvl3pPr indent="-381000" lvl="2" marL="1371600" algn="l">
              <a:lnSpc>
                <a:spcPct val="100000"/>
              </a:lnSpc>
              <a:spcBef>
                <a:spcPts val="430"/>
              </a:spcBef>
              <a:spcAft>
                <a:spcPts val="0"/>
              </a:spcAft>
              <a:buSzPts val="2400"/>
              <a:buChar char="•"/>
              <a:defRPr sz="2400"/>
            </a:lvl3pPr>
            <a:lvl4pPr indent="-364045" lvl="3" marL="1828800" algn="l">
              <a:lnSpc>
                <a:spcPct val="100000"/>
              </a:lnSpc>
              <a:spcBef>
                <a:spcPts val="380"/>
              </a:spcBef>
              <a:spcAft>
                <a:spcPts val="0"/>
              </a:spcAft>
              <a:buSzPts val="2133"/>
              <a:buChar char="▪"/>
              <a:defRPr sz="2133"/>
            </a:lvl4pPr>
            <a:lvl5pPr indent="-364045" lvl="4" marL="2286000" algn="l">
              <a:lnSpc>
                <a:spcPct val="100000"/>
              </a:lnSpc>
              <a:spcBef>
                <a:spcPts val="380"/>
              </a:spcBef>
              <a:spcAft>
                <a:spcPts val="0"/>
              </a:spcAft>
              <a:buSzPts val="2133"/>
              <a:buChar char="–"/>
              <a:defRPr sz="2133"/>
            </a:lvl5pPr>
            <a:lvl6pPr indent="-364045" lvl="5" marL="2743200" algn="l">
              <a:lnSpc>
                <a:spcPct val="100000"/>
              </a:lnSpc>
              <a:spcBef>
                <a:spcPts val="1000"/>
              </a:spcBef>
              <a:spcAft>
                <a:spcPts val="0"/>
              </a:spcAft>
              <a:buSzPts val="2133"/>
              <a:buChar char="•"/>
              <a:defRPr sz="2133"/>
            </a:lvl6pPr>
            <a:lvl7pPr indent="-364045" lvl="6" marL="3200400" algn="l">
              <a:lnSpc>
                <a:spcPct val="100000"/>
              </a:lnSpc>
              <a:spcBef>
                <a:spcPts val="1000"/>
              </a:spcBef>
              <a:spcAft>
                <a:spcPts val="0"/>
              </a:spcAft>
              <a:buSzPts val="2133"/>
              <a:buChar char="•"/>
              <a:defRPr sz="2133"/>
            </a:lvl7pPr>
            <a:lvl8pPr indent="-364045" lvl="7" marL="3657600" algn="l">
              <a:lnSpc>
                <a:spcPct val="90000"/>
              </a:lnSpc>
              <a:spcBef>
                <a:spcPts val="500"/>
              </a:spcBef>
              <a:spcAft>
                <a:spcPts val="0"/>
              </a:spcAft>
              <a:buClr>
                <a:schemeClr val="dk1"/>
              </a:buClr>
              <a:buSzPts val="2133"/>
              <a:buChar char="•"/>
              <a:defRPr sz="2133"/>
            </a:lvl8pPr>
            <a:lvl9pPr indent="-364045" lvl="8" marL="4114800" algn="l">
              <a:lnSpc>
                <a:spcPct val="90000"/>
              </a:lnSpc>
              <a:spcBef>
                <a:spcPts val="500"/>
              </a:spcBef>
              <a:spcAft>
                <a:spcPts val="0"/>
              </a:spcAft>
              <a:buClr>
                <a:schemeClr val="dk1"/>
              </a:buClr>
              <a:buSzPts val="2133"/>
              <a:buChar char="•"/>
              <a:defRPr sz="2133"/>
            </a:lvl9pPr>
          </a:lstStyle>
          <a:p/>
        </p:txBody>
      </p:sp>
      <p:sp>
        <p:nvSpPr>
          <p:cNvPr id="29" name="Google Shape;29;p34"/>
          <p:cNvSpPr txBox="1"/>
          <p:nvPr>
            <p:ph idx="3" type="body"/>
          </p:nvPr>
        </p:nvSpPr>
        <p:spPr>
          <a:xfrm>
            <a:off x="6193369" y="1535113"/>
            <a:ext cx="5389033" cy="639763"/>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SzPts val="3200"/>
              <a:buNone/>
              <a:defRPr b="1" sz="3200"/>
            </a:lvl1pPr>
            <a:lvl2pPr indent="-228600" lvl="1" marL="914400" algn="l">
              <a:lnSpc>
                <a:spcPct val="100000"/>
              </a:lnSpc>
              <a:spcBef>
                <a:spcPts val="480"/>
              </a:spcBef>
              <a:spcAft>
                <a:spcPts val="0"/>
              </a:spcAft>
              <a:buSzPts val="2134"/>
              <a:buNone/>
              <a:defRPr b="1" sz="2667"/>
            </a:lvl2pPr>
            <a:lvl3pPr indent="-228600" lvl="2" marL="1371600" algn="l">
              <a:lnSpc>
                <a:spcPct val="100000"/>
              </a:lnSpc>
              <a:spcBef>
                <a:spcPts val="430"/>
              </a:spcBef>
              <a:spcAft>
                <a:spcPts val="0"/>
              </a:spcAft>
              <a:buSzPts val="2400"/>
              <a:buNone/>
              <a:defRPr b="1" sz="2400"/>
            </a:lvl3pPr>
            <a:lvl4pPr indent="-228600" lvl="3" marL="1828800" algn="l">
              <a:lnSpc>
                <a:spcPct val="100000"/>
              </a:lnSpc>
              <a:spcBef>
                <a:spcPts val="380"/>
              </a:spcBef>
              <a:spcAft>
                <a:spcPts val="0"/>
              </a:spcAft>
              <a:buSzPts val="2133"/>
              <a:buNone/>
              <a:defRPr b="1" sz="2133"/>
            </a:lvl4pPr>
            <a:lvl5pPr indent="-228600" lvl="4" marL="2286000" algn="l">
              <a:lnSpc>
                <a:spcPct val="100000"/>
              </a:lnSpc>
              <a:spcBef>
                <a:spcPts val="380"/>
              </a:spcBef>
              <a:spcAft>
                <a:spcPts val="0"/>
              </a:spcAft>
              <a:buSzPts val="2133"/>
              <a:buNone/>
              <a:defRPr b="1" sz="2133"/>
            </a:lvl5pPr>
            <a:lvl6pPr indent="-228600" lvl="5" marL="2743200" algn="l">
              <a:lnSpc>
                <a:spcPct val="100000"/>
              </a:lnSpc>
              <a:spcBef>
                <a:spcPts val="1000"/>
              </a:spcBef>
              <a:spcAft>
                <a:spcPts val="0"/>
              </a:spcAft>
              <a:buSzPts val="2133"/>
              <a:buNone/>
              <a:defRPr b="1" sz="2133"/>
            </a:lvl6pPr>
            <a:lvl7pPr indent="-228600" lvl="6" marL="3200400" algn="l">
              <a:lnSpc>
                <a:spcPct val="100000"/>
              </a:lnSpc>
              <a:spcBef>
                <a:spcPts val="1000"/>
              </a:spcBef>
              <a:spcAft>
                <a:spcPts val="0"/>
              </a:spcAft>
              <a:buSzPts val="2133"/>
              <a:buNone/>
              <a:defRPr b="1" sz="2133"/>
            </a:lvl7pPr>
            <a:lvl8pPr indent="-228600" lvl="7" marL="3657600" algn="l">
              <a:lnSpc>
                <a:spcPct val="90000"/>
              </a:lnSpc>
              <a:spcBef>
                <a:spcPts val="500"/>
              </a:spcBef>
              <a:spcAft>
                <a:spcPts val="0"/>
              </a:spcAft>
              <a:buClr>
                <a:schemeClr val="dk1"/>
              </a:buClr>
              <a:buSzPts val="2133"/>
              <a:buNone/>
              <a:defRPr b="1" sz="2133"/>
            </a:lvl8pPr>
            <a:lvl9pPr indent="-228600" lvl="8" marL="4114800" algn="l">
              <a:lnSpc>
                <a:spcPct val="90000"/>
              </a:lnSpc>
              <a:spcBef>
                <a:spcPts val="500"/>
              </a:spcBef>
              <a:spcAft>
                <a:spcPts val="0"/>
              </a:spcAft>
              <a:buClr>
                <a:schemeClr val="dk1"/>
              </a:buClr>
              <a:buSzPts val="2133"/>
              <a:buNone/>
              <a:defRPr b="1" sz="2133"/>
            </a:lvl9pPr>
          </a:lstStyle>
          <a:p/>
        </p:txBody>
      </p:sp>
      <p:sp>
        <p:nvSpPr>
          <p:cNvPr id="30" name="Google Shape;30;p34"/>
          <p:cNvSpPr txBox="1"/>
          <p:nvPr>
            <p:ph idx="4" type="body"/>
          </p:nvPr>
        </p:nvSpPr>
        <p:spPr>
          <a:xfrm>
            <a:off x="6193369" y="2174875"/>
            <a:ext cx="5389033" cy="4205605"/>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480"/>
              </a:spcBef>
              <a:spcAft>
                <a:spcPts val="0"/>
              </a:spcAft>
              <a:buSzPts val="3200"/>
              <a:buChar char="•"/>
              <a:defRPr sz="3200"/>
            </a:lvl1pPr>
            <a:lvl2pPr indent="-364108" lvl="1" marL="914400" algn="l">
              <a:lnSpc>
                <a:spcPct val="100000"/>
              </a:lnSpc>
              <a:spcBef>
                <a:spcPts val="480"/>
              </a:spcBef>
              <a:spcAft>
                <a:spcPts val="0"/>
              </a:spcAft>
              <a:buSzPts val="2134"/>
              <a:buChar char="–"/>
              <a:defRPr sz="2667"/>
            </a:lvl2pPr>
            <a:lvl3pPr indent="-381000" lvl="2" marL="1371600" algn="l">
              <a:lnSpc>
                <a:spcPct val="100000"/>
              </a:lnSpc>
              <a:spcBef>
                <a:spcPts val="430"/>
              </a:spcBef>
              <a:spcAft>
                <a:spcPts val="0"/>
              </a:spcAft>
              <a:buSzPts val="2400"/>
              <a:buChar char="•"/>
              <a:defRPr sz="2400"/>
            </a:lvl3pPr>
            <a:lvl4pPr indent="-364045" lvl="3" marL="1828800" algn="l">
              <a:lnSpc>
                <a:spcPct val="100000"/>
              </a:lnSpc>
              <a:spcBef>
                <a:spcPts val="380"/>
              </a:spcBef>
              <a:spcAft>
                <a:spcPts val="0"/>
              </a:spcAft>
              <a:buSzPts val="2133"/>
              <a:buChar char="▪"/>
              <a:defRPr sz="2133"/>
            </a:lvl4pPr>
            <a:lvl5pPr indent="-364045" lvl="4" marL="2286000" algn="l">
              <a:lnSpc>
                <a:spcPct val="100000"/>
              </a:lnSpc>
              <a:spcBef>
                <a:spcPts val="380"/>
              </a:spcBef>
              <a:spcAft>
                <a:spcPts val="0"/>
              </a:spcAft>
              <a:buSzPts val="2133"/>
              <a:buChar char="–"/>
              <a:defRPr sz="2133"/>
            </a:lvl5pPr>
            <a:lvl6pPr indent="-364045" lvl="5" marL="2743200" algn="l">
              <a:lnSpc>
                <a:spcPct val="100000"/>
              </a:lnSpc>
              <a:spcBef>
                <a:spcPts val="1000"/>
              </a:spcBef>
              <a:spcAft>
                <a:spcPts val="0"/>
              </a:spcAft>
              <a:buSzPts val="2133"/>
              <a:buChar char="•"/>
              <a:defRPr sz="2133"/>
            </a:lvl6pPr>
            <a:lvl7pPr indent="-364045" lvl="6" marL="3200400" algn="l">
              <a:lnSpc>
                <a:spcPct val="100000"/>
              </a:lnSpc>
              <a:spcBef>
                <a:spcPts val="1000"/>
              </a:spcBef>
              <a:spcAft>
                <a:spcPts val="0"/>
              </a:spcAft>
              <a:buSzPts val="2133"/>
              <a:buChar char="•"/>
              <a:defRPr sz="2133"/>
            </a:lvl7pPr>
            <a:lvl8pPr indent="-364045" lvl="7" marL="3657600" algn="l">
              <a:lnSpc>
                <a:spcPct val="90000"/>
              </a:lnSpc>
              <a:spcBef>
                <a:spcPts val="500"/>
              </a:spcBef>
              <a:spcAft>
                <a:spcPts val="0"/>
              </a:spcAft>
              <a:buClr>
                <a:schemeClr val="dk1"/>
              </a:buClr>
              <a:buSzPts val="2133"/>
              <a:buChar char="•"/>
              <a:defRPr sz="2133"/>
            </a:lvl8pPr>
            <a:lvl9pPr indent="-364045" lvl="8" marL="4114800" algn="l">
              <a:lnSpc>
                <a:spcPct val="90000"/>
              </a:lnSpc>
              <a:spcBef>
                <a:spcPts val="500"/>
              </a:spcBef>
              <a:spcAft>
                <a:spcPts val="0"/>
              </a:spcAft>
              <a:buClr>
                <a:schemeClr val="dk1"/>
              </a:buClr>
              <a:buSzPts val="2133"/>
              <a:buChar char="•"/>
              <a:defRPr sz="2133"/>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Vert Text">
  <p:cSld name="Title &amp; Vert Text">
    <p:spTree>
      <p:nvGrpSpPr>
        <p:cNvPr id="117" name="Shape 117"/>
        <p:cNvGrpSpPr/>
        <p:nvPr/>
      </p:nvGrpSpPr>
      <p:grpSpPr>
        <a:xfrm>
          <a:off x="0" y="0"/>
          <a:ext cx="0" cy="0"/>
          <a:chOff x="0" y="0"/>
          <a:chExt cx="0" cy="0"/>
        </a:xfrm>
      </p:grpSpPr>
      <p:sp>
        <p:nvSpPr>
          <p:cNvPr id="118" name="Google Shape;118;p49"/>
          <p:cNvSpPr txBox="1"/>
          <p:nvPr>
            <p:ph type="title"/>
          </p:nvPr>
        </p:nvSpPr>
        <p:spPr>
          <a:xfrm>
            <a:off x="914399" y="-1"/>
            <a:ext cx="9894499" cy="1341109"/>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49"/>
          <p:cNvSpPr txBox="1"/>
          <p:nvPr>
            <p:ph idx="12" type="sldNum"/>
          </p:nvPr>
        </p:nvSpPr>
        <p:spPr>
          <a:xfrm>
            <a:off x="296984" y="6437801"/>
            <a:ext cx="321991" cy="365125"/>
          </a:xfrm>
          <a:prstGeom prst="rect">
            <a:avLst/>
          </a:prstGeom>
          <a:noFill/>
          <a:ln>
            <a:noFill/>
          </a:ln>
        </p:spPr>
        <p:txBody>
          <a:bodyPr anchorCtr="0" anchor="ctr" bIns="0" lIns="0" spcFirstLastPara="1" rIns="0" wrap="square" tIns="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120" name="Google Shape;120;p49"/>
          <p:cNvSpPr txBox="1"/>
          <p:nvPr>
            <p:ph idx="1" type="body"/>
          </p:nvPr>
        </p:nvSpPr>
        <p:spPr>
          <a:xfrm rot="5400000">
            <a:off x="3545485" y="-1024537"/>
            <a:ext cx="4632325" cy="9894499"/>
          </a:xfrm>
          <a:prstGeom prst="rect">
            <a:avLst/>
          </a:prstGeom>
          <a:noFill/>
          <a:ln>
            <a:noFill/>
          </a:ln>
        </p:spPr>
        <p:txBody>
          <a:bodyPr anchorCtr="0" anchor="t" bIns="45700" lIns="0" spcFirstLastPara="1" rIns="91425" wrap="square" tIns="45700">
            <a:normAutofit/>
          </a:bodyPr>
          <a:lstStyle>
            <a:lvl1pPr indent="-342900" lvl="0" marL="457200" algn="l">
              <a:lnSpc>
                <a:spcPct val="100000"/>
              </a:lnSpc>
              <a:spcBef>
                <a:spcPts val="480"/>
              </a:spcBef>
              <a:spcAft>
                <a:spcPts val="0"/>
              </a:spcAft>
              <a:buSzPts val="1800"/>
              <a:buChar char="•"/>
              <a:defRPr/>
            </a:lvl1pPr>
            <a:lvl2pPr indent="-320040" lvl="1" marL="914400" algn="l">
              <a:lnSpc>
                <a:spcPct val="100000"/>
              </a:lnSpc>
              <a:spcBef>
                <a:spcPts val="480"/>
              </a:spcBef>
              <a:spcAft>
                <a:spcPts val="0"/>
              </a:spcAft>
              <a:buSzPts val="1440"/>
              <a:buChar char="–"/>
              <a:defRPr/>
            </a:lvl2pPr>
            <a:lvl3pPr indent="-342900" lvl="2" marL="1371600" algn="l">
              <a:lnSpc>
                <a:spcPct val="100000"/>
              </a:lnSpc>
              <a:spcBef>
                <a:spcPts val="430"/>
              </a:spcBef>
              <a:spcAft>
                <a:spcPts val="0"/>
              </a:spcAft>
              <a:buSzPts val="1800"/>
              <a:buChar char="•"/>
              <a:defRPr/>
            </a:lvl3pPr>
            <a:lvl4pPr indent="-342900" lvl="3" marL="1828800" algn="l">
              <a:lnSpc>
                <a:spcPct val="100000"/>
              </a:lnSpc>
              <a:spcBef>
                <a:spcPts val="380"/>
              </a:spcBef>
              <a:spcAft>
                <a:spcPts val="0"/>
              </a:spcAft>
              <a:buSzPts val="1800"/>
              <a:buChar char="▪"/>
              <a:defRPr/>
            </a:lvl4pPr>
            <a:lvl5pPr indent="-342900" lvl="4" marL="2286000" algn="l">
              <a:lnSpc>
                <a:spcPct val="100000"/>
              </a:lnSpc>
              <a:spcBef>
                <a:spcPts val="38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 Title &amp; Text">
  <p:cSld name="Vert Title &amp; Text">
    <p:spTree>
      <p:nvGrpSpPr>
        <p:cNvPr id="121" name="Shape 121"/>
        <p:cNvGrpSpPr/>
        <p:nvPr/>
      </p:nvGrpSpPr>
      <p:grpSpPr>
        <a:xfrm>
          <a:off x="0" y="0"/>
          <a:ext cx="0" cy="0"/>
          <a:chOff x="0" y="0"/>
          <a:chExt cx="0" cy="0"/>
        </a:xfrm>
      </p:grpSpPr>
      <p:sp>
        <p:nvSpPr>
          <p:cNvPr id="122" name="Google Shape;122;p50"/>
          <p:cNvSpPr txBox="1"/>
          <p:nvPr>
            <p:ph type="title"/>
          </p:nvPr>
        </p:nvSpPr>
        <p:spPr>
          <a:xfrm rot="5400000">
            <a:off x="7861253" y="3291230"/>
            <a:ext cx="4632326" cy="1262964"/>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rgbClr val="FF0000"/>
              </a:buClr>
              <a:buSzPts val="3200"/>
              <a:buFont typeface="Arial"/>
              <a:buNone/>
              <a:defRPr>
                <a:solidFill>
                  <a:srgbClr val="FF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50"/>
          <p:cNvSpPr txBox="1"/>
          <p:nvPr>
            <p:ph idx="12" type="sldNum"/>
          </p:nvPr>
        </p:nvSpPr>
        <p:spPr>
          <a:xfrm>
            <a:off x="296984" y="6437801"/>
            <a:ext cx="321991" cy="365125"/>
          </a:xfrm>
          <a:prstGeom prst="rect">
            <a:avLst/>
          </a:prstGeom>
          <a:noFill/>
          <a:ln>
            <a:noFill/>
          </a:ln>
        </p:spPr>
        <p:txBody>
          <a:bodyPr anchorCtr="0" anchor="ctr" bIns="0" lIns="0" spcFirstLastPara="1" rIns="0" wrap="square" tIns="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124" name="Google Shape;124;p50"/>
          <p:cNvSpPr txBox="1"/>
          <p:nvPr>
            <p:ph idx="1" type="body"/>
          </p:nvPr>
        </p:nvSpPr>
        <p:spPr>
          <a:xfrm rot="5400000">
            <a:off x="2828594" y="-307644"/>
            <a:ext cx="4632325" cy="8460714"/>
          </a:xfrm>
          <a:prstGeom prst="rect">
            <a:avLst/>
          </a:prstGeom>
          <a:noFill/>
          <a:ln>
            <a:noFill/>
          </a:ln>
        </p:spPr>
        <p:txBody>
          <a:bodyPr anchorCtr="0" anchor="t" bIns="45700" lIns="0" spcFirstLastPara="1" rIns="91425" wrap="square" tIns="45700">
            <a:normAutofit/>
          </a:bodyPr>
          <a:lstStyle>
            <a:lvl1pPr indent="-342900" lvl="0" marL="457200" algn="l">
              <a:lnSpc>
                <a:spcPct val="100000"/>
              </a:lnSpc>
              <a:spcBef>
                <a:spcPts val="480"/>
              </a:spcBef>
              <a:spcAft>
                <a:spcPts val="0"/>
              </a:spcAft>
              <a:buSzPts val="1800"/>
              <a:buChar char="•"/>
              <a:defRPr/>
            </a:lvl1pPr>
            <a:lvl2pPr indent="-320040" lvl="1" marL="914400" algn="l">
              <a:lnSpc>
                <a:spcPct val="100000"/>
              </a:lnSpc>
              <a:spcBef>
                <a:spcPts val="480"/>
              </a:spcBef>
              <a:spcAft>
                <a:spcPts val="0"/>
              </a:spcAft>
              <a:buSzPts val="1440"/>
              <a:buChar char="–"/>
              <a:defRPr/>
            </a:lvl2pPr>
            <a:lvl3pPr indent="-342900" lvl="2" marL="1371600" algn="l">
              <a:lnSpc>
                <a:spcPct val="100000"/>
              </a:lnSpc>
              <a:spcBef>
                <a:spcPts val="430"/>
              </a:spcBef>
              <a:spcAft>
                <a:spcPts val="0"/>
              </a:spcAft>
              <a:buSzPts val="1800"/>
              <a:buChar char="•"/>
              <a:defRPr/>
            </a:lvl3pPr>
            <a:lvl4pPr indent="-342900" lvl="3" marL="1828800" algn="l">
              <a:lnSpc>
                <a:spcPct val="100000"/>
              </a:lnSpc>
              <a:spcBef>
                <a:spcPts val="380"/>
              </a:spcBef>
              <a:spcAft>
                <a:spcPts val="0"/>
              </a:spcAft>
              <a:buSzPts val="1800"/>
              <a:buChar char="▪"/>
              <a:defRPr/>
            </a:lvl4pPr>
            <a:lvl5pPr indent="-342900" lvl="4" marL="2286000" algn="l">
              <a:lnSpc>
                <a:spcPct val="100000"/>
              </a:lnSpc>
              <a:spcBef>
                <a:spcPts val="38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type="twoObj">
  <p:cSld name="TWO_OBJECTS">
    <p:spTree>
      <p:nvGrpSpPr>
        <p:cNvPr id="125" name="Shape 125"/>
        <p:cNvGrpSpPr/>
        <p:nvPr/>
      </p:nvGrpSpPr>
      <p:grpSpPr>
        <a:xfrm>
          <a:off x="0" y="0"/>
          <a:ext cx="0" cy="0"/>
          <a:chOff x="0" y="0"/>
          <a:chExt cx="0" cy="0"/>
        </a:xfrm>
      </p:grpSpPr>
      <p:sp>
        <p:nvSpPr>
          <p:cNvPr id="126" name="Google Shape;126;p51"/>
          <p:cNvSpPr txBox="1"/>
          <p:nvPr>
            <p:ph type="title"/>
          </p:nvPr>
        </p:nvSpPr>
        <p:spPr>
          <a:xfrm>
            <a:off x="609600" y="274639"/>
            <a:ext cx="10972800" cy="1143000"/>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lt1"/>
              </a:buClr>
              <a:buSzPts val="4267"/>
              <a:buFont typeface="Arial"/>
              <a:buNone/>
              <a:defRPr sz="4267"/>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51"/>
          <p:cNvSpPr txBox="1"/>
          <p:nvPr>
            <p:ph idx="1" type="body"/>
          </p:nvPr>
        </p:nvSpPr>
        <p:spPr>
          <a:xfrm>
            <a:off x="609600" y="1549400"/>
            <a:ext cx="5384800" cy="4709160"/>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480"/>
              </a:spcBef>
              <a:spcAft>
                <a:spcPts val="0"/>
              </a:spcAft>
              <a:buSzPts val="3200"/>
              <a:buChar char="•"/>
              <a:defRPr sz="3200"/>
            </a:lvl1pPr>
            <a:lvl2pPr indent="-364108" lvl="1" marL="914400" algn="l">
              <a:lnSpc>
                <a:spcPct val="100000"/>
              </a:lnSpc>
              <a:spcBef>
                <a:spcPts val="480"/>
              </a:spcBef>
              <a:spcAft>
                <a:spcPts val="0"/>
              </a:spcAft>
              <a:buSzPts val="2134"/>
              <a:buChar char="–"/>
              <a:defRPr sz="2667"/>
            </a:lvl2pPr>
            <a:lvl3pPr indent="-381000" lvl="2" marL="1371600" algn="l">
              <a:lnSpc>
                <a:spcPct val="100000"/>
              </a:lnSpc>
              <a:spcBef>
                <a:spcPts val="430"/>
              </a:spcBef>
              <a:spcAft>
                <a:spcPts val="0"/>
              </a:spcAft>
              <a:buSzPts val="2400"/>
              <a:buChar char="•"/>
              <a:defRPr sz="2400"/>
            </a:lvl3pPr>
            <a:lvl4pPr indent="-364045" lvl="3" marL="1828800" algn="l">
              <a:lnSpc>
                <a:spcPct val="100000"/>
              </a:lnSpc>
              <a:spcBef>
                <a:spcPts val="380"/>
              </a:spcBef>
              <a:spcAft>
                <a:spcPts val="0"/>
              </a:spcAft>
              <a:buSzPts val="2133"/>
              <a:buChar char="▪"/>
              <a:defRPr sz="2133"/>
            </a:lvl4pPr>
            <a:lvl5pPr indent="-364045" lvl="4" marL="2286000" algn="l">
              <a:lnSpc>
                <a:spcPct val="100000"/>
              </a:lnSpc>
              <a:spcBef>
                <a:spcPts val="380"/>
              </a:spcBef>
              <a:spcAft>
                <a:spcPts val="0"/>
              </a:spcAft>
              <a:buSzPts val="2133"/>
              <a:buChar char="–"/>
              <a:defRPr sz="2133"/>
            </a:lvl5pPr>
            <a:lvl6pPr indent="-381000" lvl="5" marL="2743200" algn="l">
              <a:lnSpc>
                <a:spcPct val="100000"/>
              </a:lnSpc>
              <a:spcBef>
                <a:spcPts val="1000"/>
              </a:spcBef>
              <a:spcAft>
                <a:spcPts val="0"/>
              </a:spcAft>
              <a:buSzPts val="2400"/>
              <a:buChar char="•"/>
              <a:defRPr sz="2400"/>
            </a:lvl6pPr>
            <a:lvl7pPr indent="-381000" lvl="6" marL="3200400" algn="l">
              <a:lnSpc>
                <a:spcPct val="100000"/>
              </a:lnSpc>
              <a:spcBef>
                <a:spcPts val="1000"/>
              </a:spcBef>
              <a:spcAft>
                <a:spcPts val="0"/>
              </a:spcAft>
              <a:buSzPts val="2400"/>
              <a:buChar char="•"/>
              <a:defRPr sz="2400"/>
            </a:lvl7pPr>
            <a:lvl8pPr indent="-381000" lvl="7" marL="3657600" algn="l">
              <a:lnSpc>
                <a:spcPct val="90000"/>
              </a:lnSpc>
              <a:spcBef>
                <a:spcPts val="500"/>
              </a:spcBef>
              <a:spcAft>
                <a:spcPts val="0"/>
              </a:spcAft>
              <a:buClr>
                <a:schemeClr val="dk1"/>
              </a:buClr>
              <a:buSzPts val="2400"/>
              <a:buChar char="•"/>
              <a:defRPr sz="2400"/>
            </a:lvl8pPr>
            <a:lvl9pPr indent="-381000" lvl="8" marL="4114800" algn="l">
              <a:lnSpc>
                <a:spcPct val="90000"/>
              </a:lnSpc>
              <a:spcBef>
                <a:spcPts val="500"/>
              </a:spcBef>
              <a:spcAft>
                <a:spcPts val="0"/>
              </a:spcAft>
              <a:buClr>
                <a:schemeClr val="dk1"/>
              </a:buClr>
              <a:buSzPts val="2400"/>
              <a:buChar char="•"/>
              <a:defRPr sz="2400"/>
            </a:lvl9pPr>
          </a:lstStyle>
          <a:p/>
        </p:txBody>
      </p:sp>
      <p:sp>
        <p:nvSpPr>
          <p:cNvPr id="128" name="Google Shape;128;p51"/>
          <p:cNvSpPr txBox="1"/>
          <p:nvPr>
            <p:ph idx="2" type="body"/>
          </p:nvPr>
        </p:nvSpPr>
        <p:spPr>
          <a:xfrm>
            <a:off x="6197600" y="1549400"/>
            <a:ext cx="5384800" cy="4709160"/>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480"/>
              </a:spcBef>
              <a:spcAft>
                <a:spcPts val="0"/>
              </a:spcAft>
              <a:buSzPts val="3200"/>
              <a:buChar char="•"/>
              <a:defRPr sz="3200"/>
            </a:lvl1pPr>
            <a:lvl2pPr indent="-364108" lvl="1" marL="914400" algn="l">
              <a:lnSpc>
                <a:spcPct val="100000"/>
              </a:lnSpc>
              <a:spcBef>
                <a:spcPts val="480"/>
              </a:spcBef>
              <a:spcAft>
                <a:spcPts val="0"/>
              </a:spcAft>
              <a:buSzPts val="2134"/>
              <a:buChar char="–"/>
              <a:defRPr sz="2667"/>
            </a:lvl2pPr>
            <a:lvl3pPr indent="-381000" lvl="2" marL="1371600" algn="l">
              <a:lnSpc>
                <a:spcPct val="100000"/>
              </a:lnSpc>
              <a:spcBef>
                <a:spcPts val="430"/>
              </a:spcBef>
              <a:spcAft>
                <a:spcPts val="0"/>
              </a:spcAft>
              <a:buSzPts val="2400"/>
              <a:buChar char="•"/>
              <a:defRPr sz="2400"/>
            </a:lvl3pPr>
            <a:lvl4pPr indent="-364045" lvl="3" marL="1828800" algn="l">
              <a:lnSpc>
                <a:spcPct val="100000"/>
              </a:lnSpc>
              <a:spcBef>
                <a:spcPts val="380"/>
              </a:spcBef>
              <a:spcAft>
                <a:spcPts val="0"/>
              </a:spcAft>
              <a:buSzPts val="2133"/>
              <a:buChar char="▪"/>
              <a:defRPr sz="2133"/>
            </a:lvl4pPr>
            <a:lvl5pPr indent="-364045" lvl="4" marL="2286000" algn="l">
              <a:lnSpc>
                <a:spcPct val="100000"/>
              </a:lnSpc>
              <a:spcBef>
                <a:spcPts val="380"/>
              </a:spcBef>
              <a:spcAft>
                <a:spcPts val="0"/>
              </a:spcAft>
              <a:buSzPts val="2133"/>
              <a:buChar char="–"/>
              <a:defRPr sz="2133"/>
            </a:lvl5pPr>
            <a:lvl6pPr indent="-381000" lvl="5" marL="2743200" algn="l">
              <a:lnSpc>
                <a:spcPct val="100000"/>
              </a:lnSpc>
              <a:spcBef>
                <a:spcPts val="1000"/>
              </a:spcBef>
              <a:spcAft>
                <a:spcPts val="0"/>
              </a:spcAft>
              <a:buSzPts val="2400"/>
              <a:buChar char="•"/>
              <a:defRPr sz="2400"/>
            </a:lvl6pPr>
            <a:lvl7pPr indent="-381000" lvl="6" marL="3200400" algn="l">
              <a:lnSpc>
                <a:spcPct val="100000"/>
              </a:lnSpc>
              <a:spcBef>
                <a:spcPts val="1000"/>
              </a:spcBef>
              <a:spcAft>
                <a:spcPts val="0"/>
              </a:spcAft>
              <a:buSzPts val="2400"/>
              <a:buChar char="•"/>
              <a:defRPr sz="2400"/>
            </a:lvl7pPr>
            <a:lvl8pPr indent="-381000" lvl="7" marL="3657600" algn="l">
              <a:lnSpc>
                <a:spcPct val="90000"/>
              </a:lnSpc>
              <a:spcBef>
                <a:spcPts val="500"/>
              </a:spcBef>
              <a:spcAft>
                <a:spcPts val="0"/>
              </a:spcAft>
              <a:buClr>
                <a:schemeClr val="dk1"/>
              </a:buClr>
              <a:buSzPts val="2400"/>
              <a:buChar char="•"/>
              <a:defRPr sz="2400"/>
            </a:lvl8pPr>
            <a:lvl9pPr indent="-381000" lvl="8" marL="4114800" algn="l">
              <a:lnSpc>
                <a:spcPct val="90000"/>
              </a:lnSpc>
              <a:spcBef>
                <a:spcPts val="500"/>
              </a:spcBef>
              <a:spcAft>
                <a:spcPts val="0"/>
              </a:spcAft>
              <a:buClr>
                <a:schemeClr val="dk1"/>
              </a:buClr>
              <a:buSzPts val="2400"/>
              <a:buChar char="•"/>
              <a:defRPr sz="24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Content">
  <p:cSld name="Title &amp; Content">
    <p:spTree>
      <p:nvGrpSpPr>
        <p:cNvPr id="31" name="Shape 31"/>
        <p:cNvGrpSpPr/>
        <p:nvPr/>
      </p:nvGrpSpPr>
      <p:grpSpPr>
        <a:xfrm>
          <a:off x="0" y="0"/>
          <a:ext cx="0" cy="0"/>
          <a:chOff x="0" y="0"/>
          <a:chExt cx="0" cy="0"/>
        </a:xfrm>
      </p:grpSpPr>
      <p:sp>
        <p:nvSpPr>
          <p:cNvPr id="32" name="Google Shape;32;p33"/>
          <p:cNvSpPr txBox="1"/>
          <p:nvPr>
            <p:ph type="title"/>
          </p:nvPr>
        </p:nvSpPr>
        <p:spPr>
          <a:xfrm>
            <a:off x="914399" y="-1"/>
            <a:ext cx="9894499" cy="1341109"/>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3"/>
          <p:cNvSpPr txBox="1"/>
          <p:nvPr>
            <p:ph idx="12" type="sldNum"/>
          </p:nvPr>
        </p:nvSpPr>
        <p:spPr>
          <a:xfrm>
            <a:off x="296984" y="6437801"/>
            <a:ext cx="321991" cy="365125"/>
          </a:xfrm>
          <a:prstGeom prst="rect">
            <a:avLst/>
          </a:prstGeom>
          <a:noFill/>
          <a:ln>
            <a:noFill/>
          </a:ln>
        </p:spPr>
        <p:txBody>
          <a:bodyPr anchorCtr="0" anchor="ctr" bIns="0" lIns="0" spcFirstLastPara="1" rIns="0" wrap="square" tIns="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34" name="Google Shape;34;p33"/>
          <p:cNvSpPr txBox="1"/>
          <p:nvPr>
            <p:ph idx="1" type="body"/>
          </p:nvPr>
        </p:nvSpPr>
        <p:spPr>
          <a:xfrm>
            <a:off x="811305" y="1737357"/>
            <a:ext cx="10515600" cy="4239770"/>
          </a:xfrm>
          <a:prstGeom prst="rect">
            <a:avLst/>
          </a:prstGeom>
          <a:noFill/>
          <a:ln>
            <a:noFill/>
          </a:ln>
        </p:spPr>
        <p:txBody>
          <a:bodyPr anchorCtr="0" anchor="t" bIns="45700" lIns="91425" spcFirstLastPara="1" rIns="91425" wrap="square" tIns="45700">
            <a:normAutofit/>
          </a:bodyPr>
          <a:lstStyle>
            <a:lvl1pPr indent="-381000" lvl="0" marL="457200" marR="0" algn="l">
              <a:lnSpc>
                <a:spcPct val="100000"/>
              </a:lnSpc>
              <a:spcBef>
                <a:spcPts val="480"/>
              </a:spcBef>
              <a:spcAft>
                <a:spcPts val="0"/>
              </a:spcAft>
              <a:buClr>
                <a:srgbClr val="E92027"/>
              </a:buClr>
              <a:buSzPts val="2400"/>
              <a:buFont typeface="Arial"/>
              <a:buChar char="•"/>
              <a:defRPr/>
            </a:lvl1pPr>
            <a:lvl2pPr indent="-340360" lvl="1" marL="914400" marR="0" algn="l">
              <a:lnSpc>
                <a:spcPct val="100000"/>
              </a:lnSpc>
              <a:spcBef>
                <a:spcPts val="480"/>
              </a:spcBef>
              <a:spcAft>
                <a:spcPts val="0"/>
              </a:spcAft>
              <a:buClr>
                <a:srgbClr val="000000"/>
              </a:buClr>
              <a:buSzPts val="1760"/>
              <a:buFont typeface="NTR"/>
              <a:buChar char="–"/>
              <a:defRPr/>
            </a:lvl2pPr>
            <a:lvl3pPr indent="-342900" lvl="2" marL="1371600" marR="0" algn="l">
              <a:lnSpc>
                <a:spcPct val="100000"/>
              </a:lnSpc>
              <a:spcBef>
                <a:spcPts val="430"/>
              </a:spcBef>
              <a:spcAft>
                <a:spcPts val="0"/>
              </a:spcAft>
              <a:buClr>
                <a:srgbClr val="E92027"/>
              </a:buClr>
              <a:buSzPts val="1800"/>
              <a:buFont typeface="Arial"/>
              <a:buChar char="•"/>
              <a:defRPr/>
            </a:lvl3pPr>
            <a:lvl4pPr indent="-330200" lvl="3" marL="1828800" marR="0" algn="l">
              <a:lnSpc>
                <a:spcPct val="100000"/>
              </a:lnSpc>
              <a:spcBef>
                <a:spcPts val="380"/>
              </a:spcBef>
              <a:spcAft>
                <a:spcPts val="0"/>
              </a:spcAft>
              <a:buClr>
                <a:srgbClr val="000000"/>
              </a:buClr>
              <a:buSzPts val="1600"/>
              <a:buFont typeface="Noto Sans"/>
              <a:buChar char="▪"/>
              <a:defRPr/>
            </a:lvl4pPr>
            <a:lvl5pPr indent="-317500" lvl="4" marL="2286000" marR="0" algn="l">
              <a:lnSpc>
                <a:spcPct val="100000"/>
              </a:lnSpc>
              <a:spcBef>
                <a:spcPts val="380"/>
              </a:spcBef>
              <a:spcAft>
                <a:spcPts val="0"/>
              </a:spcAft>
              <a:buClr>
                <a:srgbClr val="E92027"/>
              </a:buClr>
              <a:buSzPts val="1400"/>
              <a:buFont typeface="NTR"/>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wo Content">
  <p:cSld name="2_Two Content">
    <p:spTree>
      <p:nvGrpSpPr>
        <p:cNvPr id="35" name="Shape 35"/>
        <p:cNvGrpSpPr/>
        <p:nvPr/>
      </p:nvGrpSpPr>
      <p:grpSpPr>
        <a:xfrm>
          <a:off x="0" y="0"/>
          <a:ext cx="0" cy="0"/>
          <a:chOff x="0" y="0"/>
          <a:chExt cx="0" cy="0"/>
        </a:xfrm>
      </p:grpSpPr>
      <p:sp>
        <p:nvSpPr>
          <p:cNvPr id="36" name="Google Shape;36;p59"/>
          <p:cNvSpPr txBox="1"/>
          <p:nvPr>
            <p:ph type="title"/>
          </p:nvPr>
        </p:nvSpPr>
        <p:spPr>
          <a:xfrm>
            <a:off x="914400" y="-1"/>
            <a:ext cx="9903125" cy="1344168"/>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SzPts val="32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9"/>
          <p:cNvSpPr txBox="1"/>
          <p:nvPr>
            <p:ph idx="12" type="sldNum"/>
          </p:nvPr>
        </p:nvSpPr>
        <p:spPr>
          <a:xfrm>
            <a:off x="296984" y="6437801"/>
            <a:ext cx="321991" cy="365125"/>
          </a:xfrm>
          <a:prstGeom prst="rect">
            <a:avLst/>
          </a:prstGeom>
          <a:noFill/>
          <a:ln>
            <a:noFill/>
          </a:ln>
        </p:spPr>
        <p:txBody>
          <a:bodyPr anchorCtr="0" anchor="ctr" bIns="0" lIns="0" spcFirstLastPara="1" rIns="0" wrap="square" tIns="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38" name="Google Shape;38;p59"/>
          <p:cNvSpPr txBox="1"/>
          <p:nvPr>
            <p:ph idx="1" type="body"/>
          </p:nvPr>
        </p:nvSpPr>
        <p:spPr>
          <a:xfrm>
            <a:off x="811305" y="1737357"/>
            <a:ext cx="4985814" cy="423977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SzPts val="2400"/>
              <a:buChar char="•"/>
              <a:defRPr/>
            </a:lvl1pPr>
            <a:lvl2pPr indent="-340360" lvl="1" marL="914400" algn="l">
              <a:lnSpc>
                <a:spcPct val="100000"/>
              </a:lnSpc>
              <a:spcBef>
                <a:spcPts val="480"/>
              </a:spcBef>
              <a:spcAft>
                <a:spcPts val="0"/>
              </a:spcAft>
              <a:buSzPts val="1760"/>
              <a:buChar char="–"/>
              <a:defRPr/>
            </a:lvl2pPr>
            <a:lvl3pPr indent="-342900" lvl="2" marL="1371600" algn="l">
              <a:lnSpc>
                <a:spcPct val="100000"/>
              </a:lnSpc>
              <a:spcBef>
                <a:spcPts val="430"/>
              </a:spcBef>
              <a:spcAft>
                <a:spcPts val="0"/>
              </a:spcAft>
              <a:buSzPts val="1800"/>
              <a:buChar char="•"/>
              <a:defRPr/>
            </a:lvl3pPr>
            <a:lvl4pPr indent="-330200" lvl="3" marL="1828800" algn="l">
              <a:lnSpc>
                <a:spcPct val="100000"/>
              </a:lnSpc>
              <a:spcBef>
                <a:spcPts val="380"/>
              </a:spcBef>
              <a:spcAft>
                <a:spcPts val="0"/>
              </a:spcAft>
              <a:buSzPts val="1600"/>
              <a:buChar char="▪"/>
              <a:defRPr/>
            </a:lvl4pPr>
            <a:lvl5pPr indent="-317500" lvl="4" marL="2286000" algn="l">
              <a:lnSpc>
                <a:spcPct val="100000"/>
              </a:lnSpc>
              <a:spcBef>
                <a:spcPts val="380"/>
              </a:spcBef>
              <a:spcAft>
                <a:spcPts val="0"/>
              </a:spcAft>
              <a:buSzPts val="1400"/>
              <a:buChar char="–"/>
              <a:defRPr/>
            </a:lvl5pPr>
            <a:lvl6pPr indent="-330200" lvl="5" marL="2743200" algn="l">
              <a:lnSpc>
                <a:spcPct val="100000"/>
              </a:lnSpc>
              <a:spcBef>
                <a:spcPts val="1000"/>
              </a:spcBef>
              <a:spcAft>
                <a:spcPts val="0"/>
              </a:spcAft>
              <a:buSzPts val="1600"/>
              <a:buChar char="•"/>
              <a:defRPr/>
            </a:lvl6pPr>
            <a:lvl7pPr indent="-317500" lvl="6" marL="3200400" algn="l">
              <a:lnSpc>
                <a:spcPct val="100000"/>
              </a:lnSpc>
              <a:spcBef>
                <a:spcPts val="1000"/>
              </a:spcBef>
              <a:spcAft>
                <a:spcPts val="0"/>
              </a:spcAft>
              <a:buSzPts val="1400"/>
              <a:buChar char="•"/>
              <a:defRPr/>
            </a:lvl7pPr>
            <a:lvl8pPr indent="-342900" lvl="7" marL="3657600" algn="l">
              <a:lnSpc>
                <a:spcPct val="90000"/>
              </a:lnSpc>
              <a:spcBef>
                <a:spcPts val="500"/>
              </a:spcBef>
              <a:spcAft>
                <a:spcPts val="0"/>
              </a:spcAft>
              <a:buSzPts val="1800"/>
              <a:buChar char="•"/>
              <a:defRPr/>
            </a:lvl8pPr>
            <a:lvl9pPr indent="-342900" lvl="8" marL="4114800" algn="l">
              <a:lnSpc>
                <a:spcPct val="90000"/>
              </a:lnSpc>
              <a:spcBef>
                <a:spcPts val="500"/>
              </a:spcBef>
              <a:spcAft>
                <a:spcPts val="0"/>
              </a:spcAft>
              <a:buSzPts val="1800"/>
              <a:buChar char="•"/>
              <a:defRPr/>
            </a:lvl9pPr>
          </a:lstStyle>
          <a:p/>
        </p:txBody>
      </p:sp>
      <p:sp>
        <p:nvSpPr>
          <p:cNvPr id="39" name="Google Shape;39;p59"/>
          <p:cNvSpPr txBox="1"/>
          <p:nvPr>
            <p:ph idx="2" type="body"/>
          </p:nvPr>
        </p:nvSpPr>
        <p:spPr>
          <a:xfrm>
            <a:off x="6394883" y="1737357"/>
            <a:ext cx="4932022" cy="423977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SzPts val="2400"/>
              <a:buChar char="•"/>
              <a:defRPr/>
            </a:lvl1pPr>
            <a:lvl2pPr indent="-340360" lvl="1" marL="914400" algn="l">
              <a:lnSpc>
                <a:spcPct val="100000"/>
              </a:lnSpc>
              <a:spcBef>
                <a:spcPts val="480"/>
              </a:spcBef>
              <a:spcAft>
                <a:spcPts val="0"/>
              </a:spcAft>
              <a:buSzPts val="1760"/>
              <a:buChar char="–"/>
              <a:defRPr/>
            </a:lvl2pPr>
            <a:lvl3pPr indent="-342900" lvl="2" marL="1371600" algn="l">
              <a:lnSpc>
                <a:spcPct val="100000"/>
              </a:lnSpc>
              <a:spcBef>
                <a:spcPts val="430"/>
              </a:spcBef>
              <a:spcAft>
                <a:spcPts val="0"/>
              </a:spcAft>
              <a:buSzPts val="1800"/>
              <a:buChar char="•"/>
              <a:defRPr/>
            </a:lvl3pPr>
            <a:lvl4pPr indent="-330200" lvl="3" marL="1828800" algn="l">
              <a:lnSpc>
                <a:spcPct val="100000"/>
              </a:lnSpc>
              <a:spcBef>
                <a:spcPts val="380"/>
              </a:spcBef>
              <a:spcAft>
                <a:spcPts val="0"/>
              </a:spcAft>
              <a:buSzPts val="1600"/>
              <a:buChar char="▪"/>
              <a:defRPr/>
            </a:lvl4pPr>
            <a:lvl5pPr indent="-317500" lvl="4" marL="2286000" algn="l">
              <a:lnSpc>
                <a:spcPct val="100000"/>
              </a:lnSpc>
              <a:spcBef>
                <a:spcPts val="380"/>
              </a:spcBef>
              <a:spcAft>
                <a:spcPts val="0"/>
              </a:spcAft>
              <a:buSzPts val="1400"/>
              <a:buChar char="–"/>
              <a:defRPr/>
            </a:lvl5pPr>
            <a:lvl6pPr indent="-330200" lvl="5" marL="2743200" algn="l">
              <a:lnSpc>
                <a:spcPct val="100000"/>
              </a:lnSpc>
              <a:spcBef>
                <a:spcPts val="1000"/>
              </a:spcBef>
              <a:spcAft>
                <a:spcPts val="0"/>
              </a:spcAft>
              <a:buSzPts val="1600"/>
              <a:buChar char="•"/>
              <a:defRPr/>
            </a:lvl6pPr>
            <a:lvl7pPr indent="-317500" lvl="6" marL="3200400" algn="l">
              <a:lnSpc>
                <a:spcPct val="100000"/>
              </a:lnSpc>
              <a:spcBef>
                <a:spcPts val="1000"/>
              </a:spcBef>
              <a:spcAft>
                <a:spcPts val="0"/>
              </a:spcAft>
              <a:buSzPts val="1400"/>
              <a:buChar char="•"/>
              <a:defRPr/>
            </a:lvl7pPr>
            <a:lvl8pPr indent="-342900" lvl="7" marL="3657600" algn="l">
              <a:lnSpc>
                <a:spcPct val="90000"/>
              </a:lnSpc>
              <a:spcBef>
                <a:spcPts val="500"/>
              </a:spcBef>
              <a:spcAft>
                <a:spcPts val="0"/>
              </a:spcAft>
              <a:buSzPts val="1800"/>
              <a:buChar char="•"/>
              <a:defRPr/>
            </a:lvl8pPr>
            <a:lvl9pPr indent="-342900" lvl="8" marL="4114800" algn="l">
              <a:lnSpc>
                <a:spcPct val="90000"/>
              </a:lnSpc>
              <a:spcBef>
                <a:spcPts val="500"/>
              </a:spcBef>
              <a:spcAft>
                <a:spcPts val="0"/>
              </a:spcAft>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lide">
  <p:cSld name="Section Slide">
    <p:bg>
      <p:bgPr>
        <a:solidFill>
          <a:schemeClr val="lt1"/>
        </a:solidFill>
      </p:bgPr>
    </p:bg>
    <p:spTree>
      <p:nvGrpSpPr>
        <p:cNvPr id="40" name="Shape 40"/>
        <p:cNvGrpSpPr/>
        <p:nvPr/>
      </p:nvGrpSpPr>
      <p:grpSpPr>
        <a:xfrm>
          <a:off x="0" y="0"/>
          <a:ext cx="0" cy="0"/>
          <a:chOff x="0" y="0"/>
          <a:chExt cx="0" cy="0"/>
        </a:xfrm>
      </p:grpSpPr>
      <p:sp>
        <p:nvSpPr>
          <p:cNvPr id="41" name="Google Shape;41;p37"/>
          <p:cNvSpPr/>
          <p:nvPr/>
        </p:nvSpPr>
        <p:spPr>
          <a:xfrm>
            <a:off x="-23612" y="-6640"/>
            <a:ext cx="12227418" cy="556015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2" name="Google Shape;42;p37"/>
          <p:cNvSpPr txBox="1"/>
          <p:nvPr>
            <p:ph idx="12" type="sldNum"/>
          </p:nvPr>
        </p:nvSpPr>
        <p:spPr>
          <a:xfrm>
            <a:off x="296984" y="6437801"/>
            <a:ext cx="321991" cy="365125"/>
          </a:xfrm>
          <a:prstGeom prst="rect">
            <a:avLst/>
          </a:prstGeom>
          <a:noFill/>
          <a:ln>
            <a:noFill/>
          </a:ln>
        </p:spPr>
        <p:txBody>
          <a:bodyPr anchorCtr="0" anchor="ctr" bIns="0" lIns="0" spcFirstLastPara="1" rIns="0" wrap="square" tIns="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pic>
        <p:nvPicPr>
          <p:cNvPr id="43" name="Google Shape;43;p37"/>
          <p:cNvPicPr preferRelativeResize="0"/>
          <p:nvPr/>
        </p:nvPicPr>
        <p:blipFill rotWithShape="1">
          <a:blip r:embed="rId2">
            <a:alphaModFix/>
          </a:blip>
          <a:srcRect b="19082" l="0" r="0" t="0"/>
          <a:stretch/>
        </p:blipFill>
        <p:spPr>
          <a:xfrm>
            <a:off x="-11806" y="-6641"/>
            <a:ext cx="12215612" cy="5560153"/>
          </a:xfrm>
          <a:prstGeom prst="rect">
            <a:avLst/>
          </a:prstGeom>
          <a:noFill/>
          <a:ln>
            <a:noFill/>
          </a:ln>
        </p:spPr>
      </p:pic>
      <p:sp>
        <p:nvSpPr>
          <p:cNvPr id="44" name="Google Shape;44;p37"/>
          <p:cNvSpPr txBox="1"/>
          <p:nvPr>
            <p:ph type="ctrTitle"/>
          </p:nvPr>
        </p:nvSpPr>
        <p:spPr>
          <a:xfrm>
            <a:off x="882816" y="1666430"/>
            <a:ext cx="6178892" cy="3563596"/>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lt1"/>
              </a:buClr>
              <a:buSzPts val="3600"/>
              <a:buFont typeface="Arial"/>
              <a:buNone/>
              <a:defRPr b="1" i="0" sz="36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5" name="Shape 45"/>
        <p:cNvGrpSpPr/>
        <p:nvPr/>
      </p:nvGrpSpPr>
      <p:grpSpPr>
        <a:xfrm>
          <a:off x="0" y="0"/>
          <a:ext cx="0" cy="0"/>
          <a:chOff x="0" y="0"/>
          <a:chExt cx="0" cy="0"/>
        </a:xfrm>
      </p:grpSpPr>
      <p:sp>
        <p:nvSpPr>
          <p:cNvPr id="46" name="Google Shape;46;p38"/>
          <p:cNvSpPr txBox="1"/>
          <p:nvPr>
            <p:ph type="title"/>
          </p:nvPr>
        </p:nvSpPr>
        <p:spPr>
          <a:xfrm>
            <a:off x="914400" y="-1"/>
            <a:ext cx="9903125" cy="1344168"/>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8"/>
          <p:cNvSpPr txBox="1"/>
          <p:nvPr>
            <p:ph idx="12" type="sldNum"/>
          </p:nvPr>
        </p:nvSpPr>
        <p:spPr>
          <a:xfrm>
            <a:off x="296984" y="6437801"/>
            <a:ext cx="321991" cy="365125"/>
          </a:xfrm>
          <a:prstGeom prst="rect">
            <a:avLst/>
          </a:prstGeom>
          <a:noFill/>
          <a:ln>
            <a:noFill/>
          </a:ln>
        </p:spPr>
        <p:txBody>
          <a:bodyPr anchorCtr="0" anchor="ctr" bIns="0" lIns="0" spcFirstLastPara="1" rIns="0" wrap="square" tIns="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48" name="Google Shape;48;p38"/>
          <p:cNvSpPr txBox="1"/>
          <p:nvPr>
            <p:ph idx="1" type="body"/>
          </p:nvPr>
        </p:nvSpPr>
        <p:spPr>
          <a:xfrm>
            <a:off x="811305" y="1737357"/>
            <a:ext cx="4985814" cy="423977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480"/>
              </a:spcBef>
              <a:spcAft>
                <a:spcPts val="0"/>
              </a:spcAft>
              <a:buSzPts val="1800"/>
              <a:buChar char="•"/>
              <a:defRPr/>
            </a:lvl1pPr>
            <a:lvl2pPr indent="-320040" lvl="1" marL="914400" algn="l">
              <a:lnSpc>
                <a:spcPct val="100000"/>
              </a:lnSpc>
              <a:spcBef>
                <a:spcPts val="480"/>
              </a:spcBef>
              <a:spcAft>
                <a:spcPts val="0"/>
              </a:spcAft>
              <a:buSzPts val="1440"/>
              <a:buChar char="–"/>
              <a:defRPr/>
            </a:lvl2pPr>
            <a:lvl3pPr indent="-342900" lvl="2" marL="1371600" algn="l">
              <a:lnSpc>
                <a:spcPct val="100000"/>
              </a:lnSpc>
              <a:spcBef>
                <a:spcPts val="430"/>
              </a:spcBef>
              <a:spcAft>
                <a:spcPts val="0"/>
              </a:spcAft>
              <a:buSzPts val="1800"/>
              <a:buChar char="•"/>
              <a:defRPr/>
            </a:lvl3pPr>
            <a:lvl4pPr indent="-342900" lvl="3" marL="1828800" algn="l">
              <a:lnSpc>
                <a:spcPct val="100000"/>
              </a:lnSpc>
              <a:spcBef>
                <a:spcPts val="380"/>
              </a:spcBef>
              <a:spcAft>
                <a:spcPts val="0"/>
              </a:spcAft>
              <a:buSzPts val="1800"/>
              <a:buChar char="▪"/>
              <a:defRPr/>
            </a:lvl4pPr>
            <a:lvl5pPr indent="-342900" lvl="4" marL="2286000" algn="l">
              <a:lnSpc>
                <a:spcPct val="100000"/>
              </a:lnSpc>
              <a:spcBef>
                <a:spcPts val="38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38"/>
          <p:cNvSpPr txBox="1"/>
          <p:nvPr>
            <p:ph idx="2" type="body"/>
          </p:nvPr>
        </p:nvSpPr>
        <p:spPr>
          <a:xfrm>
            <a:off x="6394883" y="1737357"/>
            <a:ext cx="4932022" cy="423977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480"/>
              </a:spcBef>
              <a:spcAft>
                <a:spcPts val="0"/>
              </a:spcAft>
              <a:buSzPts val="1800"/>
              <a:buChar char="•"/>
              <a:defRPr/>
            </a:lvl1pPr>
            <a:lvl2pPr indent="-320040" lvl="1" marL="914400" algn="l">
              <a:lnSpc>
                <a:spcPct val="100000"/>
              </a:lnSpc>
              <a:spcBef>
                <a:spcPts val="480"/>
              </a:spcBef>
              <a:spcAft>
                <a:spcPts val="0"/>
              </a:spcAft>
              <a:buSzPts val="1440"/>
              <a:buChar char="–"/>
              <a:defRPr/>
            </a:lvl2pPr>
            <a:lvl3pPr indent="-342900" lvl="2" marL="1371600" algn="l">
              <a:lnSpc>
                <a:spcPct val="100000"/>
              </a:lnSpc>
              <a:spcBef>
                <a:spcPts val="430"/>
              </a:spcBef>
              <a:spcAft>
                <a:spcPts val="0"/>
              </a:spcAft>
              <a:buSzPts val="1800"/>
              <a:buChar char="•"/>
              <a:defRPr/>
            </a:lvl3pPr>
            <a:lvl4pPr indent="-342900" lvl="3" marL="1828800" algn="l">
              <a:lnSpc>
                <a:spcPct val="100000"/>
              </a:lnSpc>
              <a:spcBef>
                <a:spcPts val="380"/>
              </a:spcBef>
              <a:spcAft>
                <a:spcPts val="0"/>
              </a:spcAft>
              <a:buSzPts val="1800"/>
              <a:buChar char="▪"/>
              <a:defRPr/>
            </a:lvl4pPr>
            <a:lvl5pPr indent="-342900" lvl="4" marL="2286000" algn="l">
              <a:lnSpc>
                <a:spcPct val="100000"/>
              </a:lnSpc>
              <a:spcBef>
                <a:spcPts val="38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omparison">
  <p:cSld name="3_Comparison">
    <p:spTree>
      <p:nvGrpSpPr>
        <p:cNvPr id="50" name="Shape 50"/>
        <p:cNvGrpSpPr/>
        <p:nvPr/>
      </p:nvGrpSpPr>
      <p:grpSpPr>
        <a:xfrm>
          <a:off x="0" y="0"/>
          <a:ext cx="0" cy="0"/>
          <a:chOff x="0" y="0"/>
          <a:chExt cx="0" cy="0"/>
        </a:xfrm>
      </p:grpSpPr>
      <p:sp>
        <p:nvSpPr>
          <p:cNvPr id="51" name="Google Shape;51;p41"/>
          <p:cNvSpPr txBox="1"/>
          <p:nvPr>
            <p:ph type="title"/>
          </p:nvPr>
        </p:nvSpPr>
        <p:spPr>
          <a:xfrm>
            <a:off x="914400" y="-1"/>
            <a:ext cx="9903125" cy="1344168"/>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41"/>
          <p:cNvSpPr txBox="1"/>
          <p:nvPr>
            <p:ph idx="12" type="sldNum"/>
          </p:nvPr>
        </p:nvSpPr>
        <p:spPr>
          <a:xfrm>
            <a:off x="296984" y="6437801"/>
            <a:ext cx="321991" cy="365125"/>
          </a:xfrm>
          <a:prstGeom prst="rect">
            <a:avLst/>
          </a:prstGeom>
          <a:noFill/>
          <a:ln>
            <a:noFill/>
          </a:ln>
        </p:spPr>
        <p:txBody>
          <a:bodyPr anchorCtr="0" anchor="ctr" bIns="0" lIns="0" spcFirstLastPara="1" rIns="0" wrap="square" tIns="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53" name="Google Shape;53;p41"/>
          <p:cNvSpPr txBox="1"/>
          <p:nvPr>
            <p:ph idx="1" type="body"/>
          </p:nvPr>
        </p:nvSpPr>
        <p:spPr>
          <a:xfrm>
            <a:off x="815785" y="1603353"/>
            <a:ext cx="3293767" cy="849588"/>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SzPts val="2400"/>
              <a:buNone/>
              <a:defRPr b="1" sz="2400"/>
            </a:lvl1pPr>
            <a:lvl2pPr indent="-320040" lvl="1" marL="914400" algn="l">
              <a:lnSpc>
                <a:spcPct val="100000"/>
              </a:lnSpc>
              <a:spcBef>
                <a:spcPts val="480"/>
              </a:spcBef>
              <a:spcAft>
                <a:spcPts val="0"/>
              </a:spcAft>
              <a:buSzPts val="1440"/>
              <a:buChar char="–"/>
              <a:defRPr/>
            </a:lvl2pPr>
            <a:lvl3pPr indent="-342900" lvl="2" marL="1371600" algn="l">
              <a:lnSpc>
                <a:spcPct val="100000"/>
              </a:lnSpc>
              <a:spcBef>
                <a:spcPts val="430"/>
              </a:spcBef>
              <a:spcAft>
                <a:spcPts val="0"/>
              </a:spcAft>
              <a:buSzPts val="1800"/>
              <a:buChar char="•"/>
              <a:defRPr/>
            </a:lvl3pPr>
            <a:lvl4pPr indent="-342900" lvl="3" marL="1828800" algn="l">
              <a:lnSpc>
                <a:spcPct val="100000"/>
              </a:lnSpc>
              <a:spcBef>
                <a:spcPts val="380"/>
              </a:spcBef>
              <a:spcAft>
                <a:spcPts val="0"/>
              </a:spcAft>
              <a:buSzPts val="1800"/>
              <a:buChar char="▪"/>
              <a:defRPr/>
            </a:lvl4pPr>
            <a:lvl5pPr indent="-342900" lvl="4" marL="2286000" algn="l">
              <a:lnSpc>
                <a:spcPct val="100000"/>
              </a:lnSpc>
              <a:spcBef>
                <a:spcPts val="38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41"/>
          <p:cNvSpPr txBox="1"/>
          <p:nvPr>
            <p:ph idx="2" type="body"/>
          </p:nvPr>
        </p:nvSpPr>
        <p:spPr>
          <a:xfrm>
            <a:off x="4646210" y="1603353"/>
            <a:ext cx="3293767" cy="849588"/>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480"/>
              </a:spcBef>
              <a:spcAft>
                <a:spcPts val="0"/>
              </a:spcAft>
              <a:buSzPts val="2400"/>
              <a:buNone/>
              <a:defRPr b="1" sz="2400"/>
            </a:lvl1pPr>
            <a:lvl2pPr indent="-320040" lvl="1" marL="914400" algn="l">
              <a:lnSpc>
                <a:spcPct val="100000"/>
              </a:lnSpc>
              <a:spcBef>
                <a:spcPts val="480"/>
              </a:spcBef>
              <a:spcAft>
                <a:spcPts val="0"/>
              </a:spcAft>
              <a:buSzPts val="1440"/>
              <a:buChar char="–"/>
              <a:defRPr/>
            </a:lvl2pPr>
            <a:lvl3pPr indent="-342900" lvl="2" marL="1371600" algn="l">
              <a:lnSpc>
                <a:spcPct val="100000"/>
              </a:lnSpc>
              <a:spcBef>
                <a:spcPts val="430"/>
              </a:spcBef>
              <a:spcAft>
                <a:spcPts val="0"/>
              </a:spcAft>
              <a:buSzPts val="1800"/>
              <a:buChar char="•"/>
              <a:defRPr/>
            </a:lvl3pPr>
            <a:lvl4pPr indent="-342900" lvl="3" marL="1828800" algn="l">
              <a:lnSpc>
                <a:spcPct val="100000"/>
              </a:lnSpc>
              <a:spcBef>
                <a:spcPts val="380"/>
              </a:spcBef>
              <a:spcAft>
                <a:spcPts val="0"/>
              </a:spcAft>
              <a:buSzPts val="1800"/>
              <a:buChar char="▪"/>
              <a:defRPr/>
            </a:lvl4pPr>
            <a:lvl5pPr indent="-342900" lvl="4" marL="2286000" algn="l">
              <a:lnSpc>
                <a:spcPct val="100000"/>
              </a:lnSpc>
              <a:spcBef>
                <a:spcPts val="38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41"/>
          <p:cNvSpPr txBox="1"/>
          <p:nvPr>
            <p:ph idx="3" type="body"/>
          </p:nvPr>
        </p:nvSpPr>
        <p:spPr>
          <a:xfrm>
            <a:off x="815975" y="2725445"/>
            <a:ext cx="3293639" cy="370290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480"/>
              </a:spcBef>
              <a:spcAft>
                <a:spcPts val="0"/>
              </a:spcAft>
              <a:buSzPts val="1800"/>
              <a:buChar char="•"/>
              <a:defRPr/>
            </a:lvl1pPr>
            <a:lvl2pPr indent="-320040" lvl="1" marL="914400" algn="l">
              <a:lnSpc>
                <a:spcPct val="100000"/>
              </a:lnSpc>
              <a:spcBef>
                <a:spcPts val="480"/>
              </a:spcBef>
              <a:spcAft>
                <a:spcPts val="0"/>
              </a:spcAft>
              <a:buSzPts val="1440"/>
              <a:buChar char="–"/>
              <a:defRPr/>
            </a:lvl2pPr>
            <a:lvl3pPr indent="-342900" lvl="2" marL="1371600" algn="l">
              <a:lnSpc>
                <a:spcPct val="100000"/>
              </a:lnSpc>
              <a:spcBef>
                <a:spcPts val="430"/>
              </a:spcBef>
              <a:spcAft>
                <a:spcPts val="0"/>
              </a:spcAft>
              <a:buSzPts val="1800"/>
              <a:buChar char="•"/>
              <a:defRPr/>
            </a:lvl3pPr>
            <a:lvl4pPr indent="-342900" lvl="3" marL="1828800" algn="l">
              <a:lnSpc>
                <a:spcPct val="100000"/>
              </a:lnSpc>
              <a:spcBef>
                <a:spcPts val="380"/>
              </a:spcBef>
              <a:spcAft>
                <a:spcPts val="0"/>
              </a:spcAft>
              <a:buSzPts val="1800"/>
              <a:buChar char="▪"/>
              <a:defRPr/>
            </a:lvl4pPr>
            <a:lvl5pPr indent="-342900" lvl="4" marL="2286000" algn="l">
              <a:lnSpc>
                <a:spcPct val="100000"/>
              </a:lnSpc>
              <a:spcBef>
                <a:spcPts val="38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41"/>
          <p:cNvSpPr txBox="1"/>
          <p:nvPr>
            <p:ph idx="4" type="body"/>
          </p:nvPr>
        </p:nvSpPr>
        <p:spPr>
          <a:xfrm>
            <a:off x="4655365" y="2725445"/>
            <a:ext cx="3293639" cy="370290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480"/>
              </a:spcBef>
              <a:spcAft>
                <a:spcPts val="0"/>
              </a:spcAft>
              <a:buSzPts val="1800"/>
              <a:buChar char="•"/>
              <a:defRPr/>
            </a:lvl1pPr>
            <a:lvl2pPr indent="-320040" lvl="1" marL="914400" algn="l">
              <a:lnSpc>
                <a:spcPct val="100000"/>
              </a:lnSpc>
              <a:spcBef>
                <a:spcPts val="480"/>
              </a:spcBef>
              <a:spcAft>
                <a:spcPts val="0"/>
              </a:spcAft>
              <a:buSzPts val="1440"/>
              <a:buChar char="–"/>
              <a:defRPr/>
            </a:lvl2pPr>
            <a:lvl3pPr indent="-342900" lvl="2" marL="1371600" algn="l">
              <a:lnSpc>
                <a:spcPct val="100000"/>
              </a:lnSpc>
              <a:spcBef>
                <a:spcPts val="430"/>
              </a:spcBef>
              <a:spcAft>
                <a:spcPts val="0"/>
              </a:spcAft>
              <a:buSzPts val="1800"/>
              <a:buChar char="•"/>
              <a:defRPr/>
            </a:lvl3pPr>
            <a:lvl4pPr indent="-342900" lvl="3" marL="1828800" algn="l">
              <a:lnSpc>
                <a:spcPct val="100000"/>
              </a:lnSpc>
              <a:spcBef>
                <a:spcPts val="380"/>
              </a:spcBef>
              <a:spcAft>
                <a:spcPts val="0"/>
              </a:spcAft>
              <a:buSzPts val="1800"/>
              <a:buChar char="▪"/>
              <a:defRPr/>
            </a:lvl4pPr>
            <a:lvl5pPr indent="-342900" lvl="4" marL="2286000" algn="l">
              <a:lnSpc>
                <a:spcPct val="100000"/>
              </a:lnSpc>
              <a:spcBef>
                <a:spcPts val="38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41"/>
          <p:cNvSpPr txBox="1"/>
          <p:nvPr>
            <p:ph idx="5" type="body"/>
          </p:nvPr>
        </p:nvSpPr>
        <p:spPr>
          <a:xfrm>
            <a:off x="8476635" y="1603353"/>
            <a:ext cx="3293767" cy="849588"/>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480"/>
              </a:spcBef>
              <a:spcAft>
                <a:spcPts val="0"/>
              </a:spcAft>
              <a:buSzPts val="2400"/>
              <a:buNone/>
              <a:defRPr b="1" sz="2400"/>
            </a:lvl1pPr>
            <a:lvl2pPr indent="-320040" lvl="1" marL="914400" algn="l">
              <a:lnSpc>
                <a:spcPct val="100000"/>
              </a:lnSpc>
              <a:spcBef>
                <a:spcPts val="480"/>
              </a:spcBef>
              <a:spcAft>
                <a:spcPts val="0"/>
              </a:spcAft>
              <a:buSzPts val="1440"/>
              <a:buChar char="–"/>
              <a:defRPr/>
            </a:lvl2pPr>
            <a:lvl3pPr indent="-342900" lvl="2" marL="1371600" algn="l">
              <a:lnSpc>
                <a:spcPct val="100000"/>
              </a:lnSpc>
              <a:spcBef>
                <a:spcPts val="430"/>
              </a:spcBef>
              <a:spcAft>
                <a:spcPts val="0"/>
              </a:spcAft>
              <a:buSzPts val="1800"/>
              <a:buChar char="•"/>
              <a:defRPr/>
            </a:lvl3pPr>
            <a:lvl4pPr indent="-342900" lvl="3" marL="1828800" algn="l">
              <a:lnSpc>
                <a:spcPct val="100000"/>
              </a:lnSpc>
              <a:spcBef>
                <a:spcPts val="380"/>
              </a:spcBef>
              <a:spcAft>
                <a:spcPts val="0"/>
              </a:spcAft>
              <a:buSzPts val="1800"/>
              <a:buChar char="▪"/>
              <a:defRPr/>
            </a:lvl4pPr>
            <a:lvl5pPr indent="-342900" lvl="4" marL="2286000" algn="l">
              <a:lnSpc>
                <a:spcPct val="100000"/>
              </a:lnSpc>
              <a:spcBef>
                <a:spcPts val="38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41"/>
          <p:cNvSpPr txBox="1"/>
          <p:nvPr>
            <p:ph idx="6" type="body"/>
          </p:nvPr>
        </p:nvSpPr>
        <p:spPr>
          <a:xfrm>
            <a:off x="8494755" y="2718786"/>
            <a:ext cx="3293639" cy="370290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480"/>
              </a:spcBef>
              <a:spcAft>
                <a:spcPts val="0"/>
              </a:spcAft>
              <a:buSzPts val="1800"/>
              <a:buChar char="•"/>
              <a:defRPr/>
            </a:lvl1pPr>
            <a:lvl2pPr indent="-320040" lvl="1" marL="914400" algn="l">
              <a:lnSpc>
                <a:spcPct val="100000"/>
              </a:lnSpc>
              <a:spcBef>
                <a:spcPts val="480"/>
              </a:spcBef>
              <a:spcAft>
                <a:spcPts val="0"/>
              </a:spcAft>
              <a:buSzPts val="1440"/>
              <a:buChar char="–"/>
              <a:defRPr/>
            </a:lvl2pPr>
            <a:lvl3pPr indent="-342900" lvl="2" marL="1371600" algn="l">
              <a:lnSpc>
                <a:spcPct val="100000"/>
              </a:lnSpc>
              <a:spcBef>
                <a:spcPts val="430"/>
              </a:spcBef>
              <a:spcAft>
                <a:spcPts val="0"/>
              </a:spcAft>
              <a:buSzPts val="1800"/>
              <a:buChar char="•"/>
              <a:defRPr/>
            </a:lvl3pPr>
            <a:lvl4pPr indent="-342900" lvl="3" marL="1828800" algn="l">
              <a:lnSpc>
                <a:spcPct val="100000"/>
              </a:lnSpc>
              <a:spcBef>
                <a:spcPts val="380"/>
              </a:spcBef>
              <a:spcAft>
                <a:spcPts val="0"/>
              </a:spcAft>
              <a:buSzPts val="1800"/>
              <a:buChar char="▪"/>
              <a:defRPr/>
            </a:lvl4pPr>
            <a:lvl5pPr indent="-342900" lvl="4" marL="2286000" algn="l">
              <a:lnSpc>
                <a:spcPct val="100000"/>
              </a:lnSpc>
              <a:spcBef>
                <a:spcPts val="38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9" name="Shape 59"/>
        <p:cNvGrpSpPr/>
        <p:nvPr/>
      </p:nvGrpSpPr>
      <p:grpSpPr>
        <a:xfrm>
          <a:off x="0" y="0"/>
          <a:ext cx="0" cy="0"/>
          <a:chOff x="0" y="0"/>
          <a:chExt cx="0" cy="0"/>
        </a:xfrm>
      </p:grpSpPr>
      <p:sp>
        <p:nvSpPr>
          <p:cNvPr id="60" name="Google Shape;60;p36"/>
          <p:cNvSpPr txBox="1"/>
          <p:nvPr>
            <p:ph idx="12" type="sldNum"/>
          </p:nvPr>
        </p:nvSpPr>
        <p:spPr>
          <a:xfrm>
            <a:off x="296984" y="6437801"/>
            <a:ext cx="321991" cy="365125"/>
          </a:xfrm>
          <a:prstGeom prst="rect">
            <a:avLst/>
          </a:prstGeom>
          <a:noFill/>
          <a:ln>
            <a:noFill/>
          </a:ln>
        </p:spPr>
        <p:txBody>
          <a:bodyPr anchorCtr="0" anchor="ctr" bIns="0" lIns="0" spcFirstLastPara="1" rIns="0" wrap="square" tIns="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61" name="Google Shape;61;p36"/>
          <p:cNvSpPr txBox="1"/>
          <p:nvPr>
            <p:ph type="title"/>
          </p:nvPr>
        </p:nvSpPr>
        <p:spPr>
          <a:xfrm>
            <a:off x="914400" y="-1"/>
            <a:ext cx="9903125" cy="1344168"/>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Content w/ Subhead">
  <p:cSld name="Title &amp; Content w/ Subhead">
    <p:spTree>
      <p:nvGrpSpPr>
        <p:cNvPr id="62" name="Shape 62"/>
        <p:cNvGrpSpPr/>
        <p:nvPr/>
      </p:nvGrpSpPr>
      <p:grpSpPr>
        <a:xfrm>
          <a:off x="0" y="0"/>
          <a:ext cx="0" cy="0"/>
          <a:chOff x="0" y="0"/>
          <a:chExt cx="0" cy="0"/>
        </a:xfrm>
      </p:grpSpPr>
      <p:sp>
        <p:nvSpPr>
          <p:cNvPr id="63" name="Google Shape;63;p42"/>
          <p:cNvSpPr txBox="1"/>
          <p:nvPr>
            <p:ph type="title"/>
          </p:nvPr>
        </p:nvSpPr>
        <p:spPr>
          <a:xfrm>
            <a:off x="914399" y="-1"/>
            <a:ext cx="9894499" cy="1341109"/>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42"/>
          <p:cNvSpPr txBox="1"/>
          <p:nvPr>
            <p:ph idx="12" type="sldNum"/>
          </p:nvPr>
        </p:nvSpPr>
        <p:spPr>
          <a:xfrm>
            <a:off x="296984" y="6437801"/>
            <a:ext cx="321991" cy="365125"/>
          </a:xfrm>
          <a:prstGeom prst="rect">
            <a:avLst/>
          </a:prstGeom>
          <a:noFill/>
          <a:ln>
            <a:noFill/>
          </a:ln>
        </p:spPr>
        <p:txBody>
          <a:bodyPr anchorCtr="0" anchor="ctr" bIns="0" lIns="0" spcFirstLastPara="1" rIns="0" wrap="square" tIns="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65" name="Google Shape;65;p42"/>
          <p:cNvSpPr txBox="1"/>
          <p:nvPr>
            <p:ph idx="1" type="body"/>
          </p:nvPr>
        </p:nvSpPr>
        <p:spPr>
          <a:xfrm>
            <a:off x="815784" y="1643857"/>
            <a:ext cx="10377515" cy="40163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480"/>
              </a:spcBef>
              <a:spcAft>
                <a:spcPts val="0"/>
              </a:spcAft>
              <a:buSzPts val="2400"/>
              <a:buNone/>
              <a:defRPr b="1" sz="2400"/>
            </a:lvl1pPr>
            <a:lvl2pPr indent="-320040" lvl="1" marL="914400" algn="l">
              <a:lnSpc>
                <a:spcPct val="100000"/>
              </a:lnSpc>
              <a:spcBef>
                <a:spcPts val="480"/>
              </a:spcBef>
              <a:spcAft>
                <a:spcPts val="0"/>
              </a:spcAft>
              <a:buSzPts val="1440"/>
              <a:buChar char="–"/>
              <a:defRPr/>
            </a:lvl2pPr>
            <a:lvl3pPr indent="-342900" lvl="2" marL="1371600" algn="l">
              <a:lnSpc>
                <a:spcPct val="100000"/>
              </a:lnSpc>
              <a:spcBef>
                <a:spcPts val="430"/>
              </a:spcBef>
              <a:spcAft>
                <a:spcPts val="0"/>
              </a:spcAft>
              <a:buSzPts val="1800"/>
              <a:buChar char="•"/>
              <a:defRPr/>
            </a:lvl3pPr>
            <a:lvl4pPr indent="-342900" lvl="3" marL="1828800" algn="l">
              <a:lnSpc>
                <a:spcPct val="100000"/>
              </a:lnSpc>
              <a:spcBef>
                <a:spcPts val="380"/>
              </a:spcBef>
              <a:spcAft>
                <a:spcPts val="0"/>
              </a:spcAft>
              <a:buSzPts val="1800"/>
              <a:buChar char="▪"/>
              <a:defRPr/>
            </a:lvl4pPr>
            <a:lvl5pPr indent="-342900" lvl="4" marL="2286000" algn="l">
              <a:lnSpc>
                <a:spcPct val="100000"/>
              </a:lnSpc>
              <a:spcBef>
                <a:spcPts val="38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42"/>
          <p:cNvSpPr txBox="1"/>
          <p:nvPr>
            <p:ph idx="2" type="body"/>
          </p:nvPr>
        </p:nvSpPr>
        <p:spPr>
          <a:xfrm>
            <a:off x="815975" y="2277035"/>
            <a:ext cx="10377112" cy="415131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480"/>
              </a:spcBef>
              <a:spcAft>
                <a:spcPts val="0"/>
              </a:spcAft>
              <a:buSzPts val="1800"/>
              <a:buChar char="•"/>
              <a:defRPr/>
            </a:lvl1pPr>
            <a:lvl2pPr indent="-320040" lvl="1" marL="914400" algn="l">
              <a:lnSpc>
                <a:spcPct val="100000"/>
              </a:lnSpc>
              <a:spcBef>
                <a:spcPts val="480"/>
              </a:spcBef>
              <a:spcAft>
                <a:spcPts val="0"/>
              </a:spcAft>
              <a:buSzPts val="1440"/>
              <a:buChar char="–"/>
              <a:defRPr/>
            </a:lvl2pPr>
            <a:lvl3pPr indent="-342900" lvl="2" marL="1371600" algn="l">
              <a:lnSpc>
                <a:spcPct val="100000"/>
              </a:lnSpc>
              <a:spcBef>
                <a:spcPts val="430"/>
              </a:spcBef>
              <a:spcAft>
                <a:spcPts val="0"/>
              </a:spcAft>
              <a:buSzPts val="1800"/>
              <a:buChar char="•"/>
              <a:defRPr/>
            </a:lvl3pPr>
            <a:lvl4pPr indent="-342900" lvl="3" marL="1828800" algn="l">
              <a:lnSpc>
                <a:spcPct val="100000"/>
              </a:lnSpc>
              <a:spcBef>
                <a:spcPts val="380"/>
              </a:spcBef>
              <a:spcAft>
                <a:spcPts val="0"/>
              </a:spcAft>
              <a:buSzPts val="1800"/>
              <a:buChar char="▪"/>
              <a:defRPr/>
            </a:lvl4pPr>
            <a:lvl5pPr indent="-342900" lvl="4" marL="2286000" algn="l">
              <a:lnSpc>
                <a:spcPct val="100000"/>
              </a:lnSpc>
              <a:spcBef>
                <a:spcPts val="38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8.xml"/><Relationship Id="rId22" Type="http://schemas.openxmlformats.org/officeDocument/2006/relationships/slideLayout" Target="../slideLayouts/slideLayout20.xml"/><Relationship Id="rId21" Type="http://schemas.openxmlformats.org/officeDocument/2006/relationships/slideLayout" Target="../slideLayouts/slideLayout19.xml"/><Relationship Id="rId24" Type="http://schemas.openxmlformats.org/officeDocument/2006/relationships/slideLayout" Target="../slideLayouts/slideLayout22.xml"/><Relationship Id="rId23" Type="http://schemas.openxmlformats.org/officeDocument/2006/relationships/slideLayout" Target="../slideLayouts/slideLayout21.xml"/><Relationship Id="rId1" Type="http://schemas.openxmlformats.org/officeDocument/2006/relationships/image" Target="../media/image7.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25"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19" Type="http://schemas.openxmlformats.org/officeDocument/2006/relationships/slideLayout" Target="../slideLayouts/slideLayout17.xml"/><Relationship Id="rId18"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31"/>
          <p:cNvPicPr preferRelativeResize="0"/>
          <p:nvPr/>
        </p:nvPicPr>
        <p:blipFill rotWithShape="1">
          <a:blip r:embed="rId1">
            <a:alphaModFix/>
          </a:blip>
          <a:srcRect b="0" l="0" r="0" t="0"/>
          <a:stretch/>
        </p:blipFill>
        <p:spPr>
          <a:xfrm>
            <a:off x="-6782" y="-4572"/>
            <a:ext cx="12208256" cy="6867144"/>
          </a:xfrm>
          <a:prstGeom prst="rect">
            <a:avLst/>
          </a:prstGeom>
          <a:noFill/>
          <a:ln>
            <a:noFill/>
          </a:ln>
        </p:spPr>
      </p:pic>
      <p:sp>
        <p:nvSpPr>
          <p:cNvPr id="11" name="Google Shape;11;p31"/>
          <p:cNvSpPr txBox="1"/>
          <p:nvPr>
            <p:ph type="title"/>
          </p:nvPr>
        </p:nvSpPr>
        <p:spPr>
          <a:xfrm>
            <a:off x="912051" y="-4253"/>
            <a:ext cx="9892353" cy="1346724"/>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lt1"/>
              </a:buClr>
              <a:buSzPts val="3200"/>
              <a:buFont typeface="Arial"/>
              <a:buNone/>
              <a:defRPr b="1" i="0" sz="3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31"/>
          <p:cNvSpPr txBox="1"/>
          <p:nvPr>
            <p:ph idx="12" type="sldNum"/>
          </p:nvPr>
        </p:nvSpPr>
        <p:spPr>
          <a:xfrm>
            <a:off x="296984" y="6437801"/>
            <a:ext cx="321991" cy="365125"/>
          </a:xfrm>
          <a:prstGeom prst="rect">
            <a:avLst/>
          </a:prstGeom>
          <a:noFill/>
          <a:ln>
            <a:noFill/>
          </a:ln>
        </p:spPr>
        <p:txBody>
          <a:bodyPr anchorCtr="0" anchor="ctr" bIns="0" lIns="0" spcFirstLastPara="1" rIns="0" wrap="square" tIns="0">
            <a:noAutofit/>
          </a:bodyPr>
          <a:lstStyle>
            <a:lvl1pPr indent="0" lvl="0"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13" name="Google Shape;13;p31"/>
          <p:cNvSpPr txBox="1"/>
          <p:nvPr/>
        </p:nvSpPr>
        <p:spPr>
          <a:xfrm>
            <a:off x="6022731" y="1529862"/>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 name="Google Shape;14;p31"/>
          <p:cNvSpPr txBox="1"/>
          <p:nvPr/>
        </p:nvSpPr>
        <p:spPr>
          <a:xfrm>
            <a:off x="6022731" y="1529862"/>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 name="Google Shape;15;p31"/>
          <p:cNvSpPr txBox="1"/>
          <p:nvPr>
            <p:ph idx="1" type="body"/>
          </p:nvPr>
        </p:nvSpPr>
        <p:spPr>
          <a:xfrm>
            <a:off x="811305" y="1737357"/>
            <a:ext cx="10515600" cy="4526115"/>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100000"/>
              </a:lnSpc>
              <a:spcBef>
                <a:spcPts val="480"/>
              </a:spcBef>
              <a:spcAft>
                <a:spcPts val="0"/>
              </a:spcAft>
              <a:buClr>
                <a:srgbClr val="E92027"/>
              </a:buClr>
              <a:buSzPts val="2400"/>
              <a:buFont typeface="Arial"/>
              <a:buChar char="•"/>
              <a:defRPr b="0" i="0" sz="2400" u="none" cap="none" strike="noStrike">
                <a:solidFill>
                  <a:schemeClr val="dk1"/>
                </a:solidFill>
                <a:latin typeface="Arial"/>
                <a:ea typeface="Arial"/>
                <a:cs typeface="Arial"/>
                <a:sym typeface="Arial"/>
              </a:defRPr>
            </a:lvl1pPr>
            <a:lvl2pPr indent="-340360" lvl="1" marL="914400" marR="0" rtl="0" algn="l">
              <a:lnSpc>
                <a:spcPct val="100000"/>
              </a:lnSpc>
              <a:spcBef>
                <a:spcPts val="480"/>
              </a:spcBef>
              <a:spcAft>
                <a:spcPts val="0"/>
              </a:spcAft>
              <a:buClr>
                <a:srgbClr val="000000"/>
              </a:buClr>
              <a:buSzPts val="1760"/>
              <a:buFont typeface="NTR"/>
              <a:buChar char="–"/>
              <a:defRPr b="0" i="0" sz="2200" u="none" cap="none" strike="noStrike">
                <a:solidFill>
                  <a:schemeClr val="dk1"/>
                </a:solidFill>
                <a:latin typeface="Arial"/>
                <a:ea typeface="Arial"/>
                <a:cs typeface="Arial"/>
                <a:sym typeface="Arial"/>
              </a:defRPr>
            </a:lvl2pPr>
            <a:lvl3pPr indent="-342900" lvl="2" marL="1371600" marR="0" rtl="0" algn="l">
              <a:lnSpc>
                <a:spcPct val="100000"/>
              </a:lnSpc>
              <a:spcBef>
                <a:spcPts val="430"/>
              </a:spcBef>
              <a:spcAft>
                <a:spcPts val="0"/>
              </a:spcAft>
              <a:buClr>
                <a:srgbClr val="E92027"/>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100000"/>
              </a:lnSpc>
              <a:spcBef>
                <a:spcPts val="380"/>
              </a:spcBef>
              <a:spcAft>
                <a:spcPts val="0"/>
              </a:spcAft>
              <a:buClr>
                <a:srgbClr val="000000"/>
              </a:buClr>
              <a:buSzPts val="1600"/>
              <a:buFont typeface="Noto Sans"/>
              <a:buChar char="▪"/>
              <a:defRPr b="0" i="0" sz="1600" u="none" cap="none" strike="noStrike">
                <a:solidFill>
                  <a:schemeClr val="dk1"/>
                </a:solidFill>
                <a:latin typeface="Arial"/>
                <a:ea typeface="Arial"/>
                <a:cs typeface="Arial"/>
                <a:sym typeface="Arial"/>
              </a:defRPr>
            </a:lvl4pPr>
            <a:lvl5pPr indent="-317500" lvl="4" marL="2286000" marR="0" rtl="0" algn="l">
              <a:lnSpc>
                <a:spcPct val="100000"/>
              </a:lnSpc>
              <a:spcBef>
                <a:spcPts val="380"/>
              </a:spcBef>
              <a:spcAft>
                <a:spcPts val="0"/>
              </a:spcAft>
              <a:buClr>
                <a:srgbClr val="E92027"/>
              </a:buClr>
              <a:buSzPts val="1400"/>
              <a:buFont typeface="NTR"/>
              <a:buChar char="–"/>
              <a:defRPr b="0" i="0" sz="1400" u="none" cap="none" strike="noStrike">
                <a:solidFill>
                  <a:schemeClr val="dk1"/>
                </a:solidFill>
                <a:latin typeface="Arial"/>
                <a:ea typeface="Arial"/>
                <a:cs typeface="Arial"/>
                <a:sym typeface="Arial"/>
              </a:defRPr>
            </a:lvl5pPr>
            <a:lvl6pPr indent="-330200" lvl="5" marL="2743200" marR="0" rtl="0" algn="l">
              <a:lnSpc>
                <a:spcPct val="100000"/>
              </a:lnSpc>
              <a:spcBef>
                <a:spcPts val="1000"/>
              </a:spcBef>
              <a:spcAft>
                <a:spcPts val="0"/>
              </a:spcAft>
              <a:buClr>
                <a:schemeClr val="accent1"/>
              </a:buClr>
              <a:buSzPts val="1600"/>
              <a:buFont typeface="Arial"/>
              <a:buChar char="•"/>
              <a:defRPr b="0" i="0" sz="1600" u="none" cap="none" strike="noStrike">
                <a:solidFill>
                  <a:schemeClr val="dk1"/>
                </a:solidFill>
                <a:latin typeface="Arial"/>
                <a:ea typeface="Arial"/>
                <a:cs typeface="Arial"/>
                <a:sym typeface="Arial"/>
              </a:defRPr>
            </a:lvl6pPr>
            <a:lvl7pPr indent="-317500" lvl="6" marL="3200400" marR="0" rtl="0" algn="l">
              <a:lnSpc>
                <a:spcPct val="100000"/>
              </a:lnSpc>
              <a:spcBef>
                <a:spcPts val="1000"/>
              </a:spcBef>
              <a:spcAft>
                <a:spcPts val="0"/>
              </a:spcAft>
              <a:buClr>
                <a:schemeClr val="accent1"/>
              </a:buClr>
              <a:buSzPts val="1400"/>
              <a:buFont typeface="Arial"/>
              <a:buChar char="•"/>
              <a:defRPr b="0" i="0" sz="14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6" name="Google Shape;16;p31"/>
          <p:cNvSpPr/>
          <p:nvPr/>
        </p:nvSpPr>
        <p:spPr>
          <a:xfrm>
            <a:off x="789708" y="6511628"/>
            <a:ext cx="1669047"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2022 © GridGain Systems</a:t>
            </a:r>
            <a:endParaRPr b="0" i="0" sz="1400" u="none" cap="none" strike="noStrike">
              <a:solidFill>
                <a:srgbClr val="000000"/>
              </a:solidFill>
              <a:latin typeface="Arial"/>
              <a:ea typeface="Arial"/>
              <a:cs typeface="Arial"/>
              <a:sym typeface="Arial"/>
            </a:endParaRPr>
          </a:p>
        </p:txBody>
      </p:sp>
      <p:sp>
        <p:nvSpPr>
          <p:cNvPr id="17" name="Google Shape;17;p31"/>
          <p:cNvSpPr/>
          <p:nvPr/>
        </p:nvSpPr>
        <p:spPr>
          <a:xfrm>
            <a:off x="5099574" y="6511628"/>
            <a:ext cx="1992853"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1" lang="en-US" sz="1000" u="none" cap="none" strike="noStrike">
                <a:solidFill>
                  <a:schemeClr val="dk1"/>
                </a:solidFill>
                <a:latin typeface="Arial"/>
                <a:ea typeface="Arial"/>
                <a:cs typeface="Arial"/>
                <a:sym typeface="Arial"/>
              </a:rPr>
              <a:t>GridGain Company Confidential</a:t>
            </a:r>
            <a:endParaRPr b="0" i="0" sz="1400" u="none" cap="none" strike="noStrike">
              <a:solidFill>
                <a:srgbClr val="000000"/>
              </a:solidFill>
              <a:latin typeface="Arial"/>
              <a:ea typeface="Arial"/>
              <a:cs typeface="Arial"/>
              <a:sym typeface="Arial"/>
            </a:endParaRPr>
          </a:p>
        </p:txBody>
      </p:sp>
      <p:pic>
        <p:nvPicPr>
          <p:cNvPr id="18" name="Google Shape;18;p31"/>
          <p:cNvPicPr preferRelativeResize="0"/>
          <p:nvPr/>
        </p:nvPicPr>
        <p:blipFill rotWithShape="1">
          <a:blip r:embed="rId2">
            <a:alphaModFix/>
          </a:blip>
          <a:srcRect b="0" l="0" r="0" t="0"/>
          <a:stretch/>
        </p:blipFill>
        <p:spPr>
          <a:xfrm>
            <a:off x="10722212" y="6375475"/>
            <a:ext cx="1243192" cy="32004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576">
          <p15:clr>
            <a:srgbClr val="F26B43"/>
          </p15:clr>
        </p15:guide>
        <p15:guide id="3" orient="horz" pos="851">
          <p15:clr>
            <a:srgbClr val="F26B43"/>
          </p15:clr>
        </p15:guide>
        <p15:guide id="4" pos="7512">
          <p15:clr>
            <a:srgbClr val="F26B43"/>
          </p15:clr>
        </p15:guide>
        <p15:guide id="5" pos="240">
          <p15:clr>
            <a:srgbClr val="F26B43"/>
          </p15:clr>
        </p15:guide>
        <p15:guide id="6" orient="horz" pos="1168">
          <p15:clr>
            <a:srgbClr val="F26B43"/>
          </p15:clr>
        </p15:guide>
        <p15:guide id="7" pos="3840">
          <p15:clr>
            <a:srgbClr val="F26B43"/>
          </p15:clr>
        </p15:guide>
        <p15:guide id="8" orient="horz" pos="4200">
          <p15:clr>
            <a:srgbClr val="F26B43"/>
          </p15:clr>
        </p15:guide>
        <p15:guide id="9" orient="horz" pos="3953">
          <p15:clr>
            <a:srgbClr val="F26B43"/>
          </p15:clr>
        </p15:guide>
        <p15:guide id="10" pos="710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parquet.apache.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
          <p:cNvSpPr txBox="1"/>
          <p:nvPr>
            <p:ph type="ctrTitle"/>
          </p:nvPr>
        </p:nvSpPr>
        <p:spPr>
          <a:xfrm>
            <a:off x="882816" y="2330967"/>
            <a:ext cx="9145604" cy="1776797"/>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lt1"/>
              </a:buClr>
              <a:buSzPts val="3600"/>
              <a:buFont typeface="Arial"/>
              <a:buNone/>
            </a:pPr>
            <a:r>
              <a:rPr lang="en-US"/>
              <a:t>The Parquet File Format</a:t>
            </a:r>
            <a:endParaRPr/>
          </a:p>
          <a:p>
            <a:pPr indent="0" lvl="0" marL="0" rtl="0" algn="l">
              <a:lnSpc>
                <a:spcPct val="90000"/>
              </a:lnSpc>
              <a:spcBef>
                <a:spcPts val="0"/>
              </a:spcBef>
              <a:spcAft>
                <a:spcPts val="0"/>
              </a:spcAft>
              <a:buClr>
                <a:schemeClr val="lt1"/>
              </a:buClr>
              <a:buSzPts val="3600"/>
              <a:buFont typeface="Arial"/>
              <a:buNone/>
            </a:pPr>
            <a:r>
              <a:t/>
            </a:r>
            <a:endParaRPr/>
          </a:p>
        </p:txBody>
      </p:sp>
      <p:sp>
        <p:nvSpPr>
          <p:cNvPr id="134" name="Google Shape;134;p1"/>
          <p:cNvSpPr txBox="1"/>
          <p:nvPr>
            <p:ph idx="1" type="subTitle"/>
          </p:nvPr>
        </p:nvSpPr>
        <p:spPr>
          <a:xfrm>
            <a:off x="882825" y="4568094"/>
            <a:ext cx="4734900" cy="4872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2400"/>
              <a:buNone/>
            </a:pPr>
            <a:r>
              <a:rPr lang="en-US"/>
              <a:t>Pete Whitney</a:t>
            </a:r>
            <a:endParaRPr/>
          </a:p>
          <a:p>
            <a:pPr indent="0" lvl="0" marL="0" rtl="0" algn="l">
              <a:lnSpc>
                <a:spcPct val="80000"/>
              </a:lnSpc>
              <a:spcBef>
                <a:spcPts val="780"/>
              </a:spcBef>
              <a:spcAft>
                <a:spcPts val="0"/>
              </a:spcAft>
              <a:buSzPts val="2400"/>
              <a:buNone/>
            </a:pPr>
            <a:r>
              <a:t/>
            </a:r>
            <a:endParaRPr/>
          </a:p>
        </p:txBody>
      </p:sp>
      <p:sp>
        <p:nvSpPr>
          <p:cNvPr id="135" name="Google Shape;135;p1"/>
          <p:cNvSpPr txBox="1"/>
          <p:nvPr>
            <p:ph idx="3" type="body"/>
          </p:nvPr>
        </p:nvSpPr>
        <p:spPr>
          <a:xfrm>
            <a:off x="882816" y="5055265"/>
            <a:ext cx="4735513" cy="431135"/>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2000"/>
              <a:buNone/>
            </a:pPr>
            <a:r>
              <a:rPr lang="en-US"/>
              <a:t>May 3, 2023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
          <p:cNvSpPr txBox="1"/>
          <p:nvPr>
            <p:ph type="title"/>
          </p:nvPr>
        </p:nvSpPr>
        <p:spPr>
          <a:xfrm>
            <a:off x="914399" y="-1"/>
            <a:ext cx="9894499" cy="1341109"/>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lt1"/>
              </a:buClr>
              <a:buSzPts val="3200"/>
              <a:buFont typeface="Arial"/>
              <a:buNone/>
            </a:pPr>
            <a:r>
              <a:rPr lang="en-US"/>
              <a:t>The Parquet File Format</a:t>
            </a:r>
            <a:endParaRPr/>
          </a:p>
        </p:txBody>
      </p:sp>
      <p:sp>
        <p:nvSpPr>
          <p:cNvPr id="142" name="Google Shape;142;p2"/>
          <p:cNvSpPr txBox="1"/>
          <p:nvPr>
            <p:ph idx="12" type="sldNum"/>
          </p:nvPr>
        </p:nvSpPr>
        <p:spPr>
          <a:xfrm>
            <a:off x="296984" y="6437801"/>
            <a:ext cx="321991" cy="365125"/>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dk1"/>
              </a:buClr>
              <a:buSzPts val="1000"/>
              <a:buFont typeface="Arial"/>
              <a:buNone/>
            </a:pPr>
            <a:fld id="{00000000-1234-1234-1234-123412341234}" type="slidenum">
              <a:rPr lang="en-US"/>
              <a:t>‹#›</a:t>
            </a:fld>
            <a:endParaRPr/>
          </a:p>
        </p:txBody>
      </p:sp>
      <p:sp>
        <p:nvSpPr>
          <p:cNvPr id="143" name="Google Shape;143;p2"/>
          <p:cNvSpPr txBox="1"/>
          <p:nvPr>
            <p:ph idx="1" type="body"/>
          </p:nvPr>
        </p:nvSpPr>
        <p:spPr>
          <a:xfrm>
            <a:off x="811300" y="1737350"/>
            <a:ext cx="10872600" cy="4239900"/>
          </a:xfrm>
          <a:prstGeom prst="rect">
            <a:avLst/>
          </a:prstGeom>
          <a:noFill/>
          <a:ln>
            <a:noFill/>
          </a:ln>
        </p:spPr>
        <p:txBody>
          <a:bodyPr anchorCtr="0" anchor="t" bIns="45700" lIns="91425" spcFirstLastPara="1" rIns="91425" wrap="square" tIns="45700">
            <a:normAutofit/>
          </a:bodyPr>
          <a:lstStyle/>
          <a:p>
            <a:pPr indent="-320040" lvl="0" marL="274320" marR="0" rtl="0" algn="l">
              <a:lnSpc>
                <a:spcPct val="100000"/>
              </a:lnSpc>
              <a:spcBef>
                <a:spcPts val="0"/>
              </a:spcBef>
              <a:spcAft>
                <a:spcPts val="0"/>
              </a:spcAft>
              <a:buClr>
                <a:srgbClr val="E92027"/>
              </a:buClr>
              <a:buSzPts val="2400"/>
              <a:buFont typeface="Arial"/>
              <a:buChar char="•"/>
            </a:pPr>
            <a:r>
              <a:rPr lang="en-US"/>
              <a:t>Parquet is an Apache project found at: </a:t>
            </a:r>
            <a:r>
              <a:rPr lang="en-US" u="sng">
                <a:solidFill>
                  <a:schemeClr val="hlink"/>
                </a:solidFill>
                <a:hlinkClick r:id="rId3"/>
              </a:rPr>
              <a:t>https://parquet.apache.org/</a:t>
            </a:r>
            <a:endParaRPr/>
          </a:p>
          <a:p>
            <a:pPr indent="0" lvl="0" marL="457200" marR="0" rtl="0" algn="l">
              <a:lnSpc>
                <a:spcPct val="100000"/>
              </a:lnSpc>
              <a:spcBef>
                <a:spcPts val="0"/>
              </a:spcBef>
              <a:spcAft>
                <a:spcPts val="0"/>
              </a:spcAft>
              <a:buNone/>
            </a:pPr>
            <a:r>
              <a:t/>
            </a:r>
            <a:endParaRPr/>
          </a:p>
          <a:p>
            <a:pPr indent="-320040" lvl="0" marL="274320" marR="0" rtl="0" algn="l">
              <a:lnSpc>
                <a:spcPct val="100000"/>
              </a:lnSpc>
              <a:spcBef>
                <a:spcPts val="0"/>
              </a:spcBef>
              <a:spcAft>
                <a:spcPts val="0"/>
              </a:spcAft>
              <a:buClr>
                <a:srgbClr val="E92027"/>
              </a:buClr>
              <a:buSzPts val="2400"/>
              <a:buFont typeface="Arial"/>
              <a:buChar char="•"/>
            </a:pPr>
            <a:r>
              <a:rPr lang="en-US"/>
              <a:t>Parquet is a technology for storing data in </a:t>
            </a:r>
            <a:r>
              <a:rPr lang="en-US"/>
              <a:t>columns</a:t>
            </a:r>
            <a:r>
              <a:rPr lang="en-US"/>
              <a:t> rather than rows</a:t>
            </a:r>
            <a:endParaRPr/>
          </a:p>
          <a:p>
            <a:pPr indent="-320040" lvl="0" marL="274320" marR="0" rtl="0" algn="l">
              <a:lnSpc>
                <a:spcPct val="100000"/>
              </a:lnSpc>
              <a:spcBef>
                <a:spcPts val="480"/>
              </a:spcBef>
              <a:spcAft>
                <a:spcPts val="0"/>
              </a:spcAft>
              <a:buClr>
                <a:srgbClr val="E92027"/>
              </a:buClr>
              <a:buSzPts val="2400"/>
              <a:buFont typeface="Arial"/>
              <a:buChar char="•"/>
            </a:pPr>
            <a:r>
              <a:rPr lang="en-US"/>
              <a:t>Columnar formats provide improved performance for analytic workloads</a:t>
            </a:r>
            <a:endParaRPr/>
          </a:p>
          <a:p>
            <a:pPr indent="-320040" lvl="0" marL="274320" marR="0" rtl="0" algn="l">
              <a:lnSpc>
                <a:spcPct val="100000"/>
              </a:lnSpc>
              <a:spcBef>
                <a:spcPts val="480"/>
              </a:spcBef>
              <a:spcAft>
                <a:spcPts val="0"/>
              </a:spcAft>
              <a:buSzPts val="2400"/>
              <a:buChar char="•"/>
            </a:pPr>
            <a:r>
              <a:rPr lang="en-US"/>
              <a:t>Performance improvements are realized because the data for each </a:t>
            </a:r>
            <a:r>
              <a:rPr lang="en-US"/>
              <a:t>column</a:t>
            </a:r>
            <a:r>
              <a:rPr lang="en-US"/>
              <a:t> is stored in </a:t>
            </a:r>
            <a:r>
              <a:rPr lang="en-US"/>
              <a:t>contiguous</a:t>
            </a:r>
            <a:r>
              <a:rPr lang="en-US"/>
              <a:t> space</a:t>
            </a:r>
            <a:endParaRPr/>
          </a:p>
          <a:p>
            <a:pPr indent="-320040" lvl="0" marL="274320" marR="0" rtl="0" algn="l">
              <a:lnSpc>
                <a:spcPct val="100000"/>
              </a:lnSpc>
              <a:spcBef>
                <a:spcPts val="480"/>
              </a:spcBef>
              <a:spcAft>
                <a:spcPts val="0"/>
              </a:spcAft>
              <a:buSzPts val="2400"/>
              <a:buChar char="•"/>
            </a:pPr>
            <a:r>
              <a:rPr lang="en-US"/>
              <a:t>Aligning data in columns provides for optimal scans of data for each column</a:t>
            </a:r>
            <a:endParaRPr/>
          </a:p>
          <a:p>
            <a:pPr indent="-320040" lvl="0" marL="274320" marR="0" rtl="0" algn="l">
              <a:lnSpc>
                <a:spcPct val="100000"/>
              </a:lnSpc>
              <a:spcBef>
                <a:spcPts val="480"/>
              </a:spcBef>
              <a:spcAft>
                <a:spcPts val="0"/>
              </a:spcAft>
              <a:buSzPts val="2400"/>
              <a:buChar char="•"/>
            </a:pPr>
            <a:r>
              <a:rPr lang="en-US"/>
              <a:t>Min(?), Max(?), Sum(?), Average(?) and ‘Group By ?’ are quickly executed!</a:t>
            </a:r>
            <a:endParaRPr/>
          </a:p>
          <a:p>
            <a:pPr indent="-320040" lvl="0" marL="274320" marR="0" rtl="0" algn="l">
              <a:lnSpc>
                <a:spcPct val="100000"/>
              </a:lnSpc>
              <a:spcBef>
                <a:spcPts val="480"/>
              </a:spcBef>
              <a:spcAft>
                <a:spcPts val="0"/>
              </a:spcAft>
              <a:buSzPts val="2400"/>
              <a:buChar char="•"/>
            </a:pPr>
            <a:r>
              <a:rPr lang="en-US"/>
              <a:t>Parquet files hold the schema for the file in each file.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23f500e95c8_0_0"/>
          <p:cNvSpPr txBox="1"/>
          <p:nvPr>
            <p:ph type="title"/>
          </p:nvPr>
        </p:nvSpPr>
        <p:spPr>
          <a:xfrm>
            <a:off x="914399" y="-1"/>
            <a:ext cx="9894600" cy="13410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lt1"/>
              </a:buClr>
              <a:buSzPts val="3200"/>
              <a:buFont typeface="Arial"/>
              <a:buNone/>
            </a:pPr>
            <a:r>
              <a:rPr lang="en-US"/>
              <a:t>Row </a:t>
            </a:r>
            <a:r>
              <a:rPr lang="en-US"/>
              <a:t>Format</a:t>
            </a:r>
            <a:endParaRPr/>
          </a:p>
        </p:txBody>
      </p:sp>
      <p:sp>
        <p:nvSpPr>
          <p:cNvPr id="150" name="Google Shape;150;g23f500e95c8_0_0"/>
          <p:cNvSpPr txBox="1"/>
          <p:nvPr>
            <p:ph idx="12" type="sldNum"/>
          </p:nvPr>
        </p:nvSpPr>
        <p:spPr>
          <a:xfrm>
            <a:off x="296984" y="6437801"/>
            <a:ext cx="321900" cy="3651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dk1"/>
              </a:buClr>
              <a:buSzPts val="1000"/>
              <a:buFont typeface="Arial"/>
              <a:buNone/>
            </a:pPr>
            <a:fld id="{00000000-1234-1234-1234-123412341234}" type="slidenum">
              <a:rPr lang="en-US"/>
              <a:t>‹#›</a:t>
            </a:fld>
            <a:endParaRPr/>
          </a:p>
        </p:txBody>
      </p:sp>
      <p:sp>
        <p:nvSpPr>
          <p:cNvPr id="151" name="Google Shape;151;g23f500e95c8_0_0"/>
          <p:cNvSpPr txBox="1"/>
          <p:nvPr>
            <p:ph idx="1" type="body"/>
          </p:nvPr>
        </p:nvSpPr>
        <p:spPr>
          <a:xfrm>
            <a:off x="811300" y="1737350"/>
            <a:ext cx="10702200" cy="4239900"/>
          </a:xfrm>
          <a:prstGeom prst="rect">
            <a:avLst/>
          </a:prstGeom>
          <a:noFill/>
          <a:ln>
            <a:noFill/>
          </a:ln>
        </p:spPr>
        <p:txBody>
          <a:bodyPr anchorCtr="0" anchor="t" bIns="45700" lIns="91425" spcFirstLastPara="1" rIns="91425" wrap="square" tIns="45700">
            <a:normAutofit/>
          </a:bodyPr>
          <a:lstStyle/>
          <a:p>
            <a:pPr indent="0" lvl="0" marL="0" rtl="0" algn="l">
              <a:spcBef>
                <a:spcPts val="480"/>
              </a:spcBef>
              <a:spcAft>
                <a:spcPts val="0"/>
              </a:spcAft>
              <a:buNone/>
            </a:pPr>
            <a:r>
              <a:rPr b="1" lang="en-US"/>
              <a:t>Row formats are often used for operational workloads where updates to individual rows can be quickly executed.</a:t>
            </a:r>
            <a:endParaRPr b="1"/>
          </a:p>
          <a:p>
            <a:pPr indent="0" lvl="0" marL="0" rtl="0" algn="l">
              <a:spcBef>
                <a:spcPts val="480"/>
              </a:spcBef>
              <a:spcAft>
                <a:spcPts val="0"/>
              </a:spcAft>
              <a:buNone/>
            </a:pPr>
            <a:r>
              <a:t/>
            </a:r>
            <a:endParaRPr b="1"/>
          </a:p>
          <a:p>
            <a:pPr indent="0" lvl="0" marL="0" marR="0" rtl="0" algn="l">
              <a:lnSpc>
                <a:spcPct val="100000"/>
              </a:lnSpc>
              <a:spcBef>
                <a:spcPts val="480"/>
              </a:spcBef>
              <a:spcAft>
                <a:spcPts val="0"/>
              </a:spcAft>
              <a:buNone/>
            </a:pPr>
            <a:r>
              <a:rPr b="1" lang="en-US"/>
              <a:t>R</a:t>
            </a:r>
            <a:r>
              <a:rPr b="1" lang="en-US"/>
              <a:t>ow format can be visualized as follows:</a:t>
            </a:r>
            <a:endParaRPr b="1"/>
          </a:p>
          <a:p>
            <a:pPr indent="0" lvl="0" marL="0" marR="0" rtl="0" algn="l">
              <a:lnSpc>
                <a:spcPct val="100000"/>
              </a:lnSpc>
              <a:spcBef>
                <a:spcPts val="480"/>
              </a:spcBef>
              <a:spcAft>
                <a:spcPts val="0"/>
              </a:spcAft>
              <a:buNone/>
            </a:pPr>
            <a:r>
              <a:rPr lang="en-US"/>
              <a:t>row1: column_1, column_2, column_3, column_4, …</a:t>
            </a:r>
            <a:endParaRPr/>
          </a:p>
          <a:p>
            <a:pPr indent="0" lvl="0" marL="0" rtl="0" algn="l">
              <a:spcBef>
                <a:spcPts val="480"/>
              </a:spcBef>
              <a:spcAft>
                <a:spcPts val="0"/>
              </a:spcAft>
              <a:buNone/>
            </a:pPr>
            <a:r>
              <a:rPr lang="en-US"/>
              <a:t>row2: column_1, column_2, column_3, column_4, …</a:t>
            </a:r>
            <a:endParaRPr/>
          </a:p>
          <a:p>
            <a:pPr indent="0" lvl="0" marL="0" rtl="0" algn="l">
              <a:spcBef>
                <a:spcPts val="480"/>
              </a:spcBef>
              <a:spcAft>
                <a:spcPts val="0"/>
              </a:spcAft>
              <a:buClr>
                <a:schemeClr val="dk1"/>
              </a:buClr>
              <a:buSzPts val="1100"/>
              <a:buFont typeface="Arial"/>
              <a:buNone/>
            </a:pPr>
            <a:r>
              <a:rPr lang="en-US"/>
              <a:t>row3: column_1, column_2, column_3, column_4,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23f500e95c8_0_7"/>
          <p:cNvSpPr txBox="1"/>
          <p:nvPr>
            <p:ph type="title"/>
          </p:nvPr>
        </p:nvSpPr>
        <p:spPr>
          <a:xfrm>
            <a:off x="914399" y="-1"/>
            <a:ext cx="9894600" cy="13410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lt1"/>
              </a:buClr>
              <a:buSzPts val="3200"/>
              <a:buFont typeface="Arial"/>
              <a:buNone/>
            </a:pPr>
            <a:r>
              <a:rPr lang="en-US"/>
              <a:t>Column Format</a:t>
            </a:r>
            <a:endParaRPr/>
          </a:p>
        </p:txBody>
      </p:sp>
      <p:sp>
        <p:nvSpPr>
          <p:cNvPr id="158" name="Google Shape;158;g23f500e95c8_0_7"/>
          <p:cNvSpPr txBox="1"/>
          <p:nvPr>
            <p:ph idx="12" type="sldNum"/>
          </p:nvPr>
        </p:nvSpPr>
        <p:spPr>
          <a:xfrm>
            <a:off x="296984" y="6437801"/>
            <a:ext cx="321900" cy="3651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dk1"/>
              </a:buClr>
              <a:buSzPts val="1000"/>
              <a:buFont typeface="Arial"/>
              <a:buNone/>
            </a:pPr>
            <a:fld id="{00000000-1234-1234-1234-123412341234}" type="slidenum">
              <a:rPr lang="en-US"/>
              <a:t>‹#›</a:t>
            </a:fld>
            <a:endParaRPr/>
          </a:p>
        </p:txBody>
      </p:sp>
      <p:sp>
        <p:nvSpPr>
          <p:cNvPr id="159" name="Google Shape;159;g23f500e95c8_0_7"/>
          <p:cNvSpPr txBox="1"/>
          <p:nvPr>
            <p:ph idx="1" type="body"/>
          </p:nvPr>
        </p:nvSpPr>
        <p:spPr>
          <a:xfrm>
            <a:off x="765800" y="1769550"/>
            <a:ext cx="10781700" cy="4538100"/>
          </a:xfrm>
          <a:prstGeom prst="rect">
            <a:avLst/>
          </a:prstGeom>
          <a:noFill/>
          <a:ln>
            <a:noFill/>
          </a:ln>
        </p:spPr>
        <p:txBody>
          <a:bodyPr anchorCtr="0" anchor="t" bIns="45700" lIns="91425" spcFirstLastPara="1" rIns="91425" wrap="square" tIns="45700">
            <a:normAutofit fontScale="85000" lnSpcReduction="20000"/>
          </a:bodyPr>
          <a:lstStyle/>
          <a:p>
            <a:pPr indent="0" lvl="0" marL="0" marR="0" rtl="0" algn="l">
              <a:lnSpc>
                <a:spcPct val="100000"/>
              </a:lnSpc>
              <a:spcBef>
                <a:spcPts val="480"/>
              </a:spcBef>
              <a:spcAft>
                <a:spcPts val="0"/>
              </a:spcAft>
              <a:buNone/>
            </a:pPr>
            <a:r>
              <a:rPr b="1" lang="en-US"/>
              <a:t>Columnare formats are often used for analytic workloads where some but not all columns are referenced for a job.</a:t>
            </a:r>
            <a:endParaRPr b="1"/>
          </a:p>
          <a:p>
            <a:pPr indent="0" lvl="0" marL="0" marR="0" rtl="0" algn="l">
              <a:lnSpc>
                <a:spcPct val="100000"/>
              </a:lnSpc>
              <a:spcBef>
                <a:spcPts val="480"/>
              </a:spcBef>
              <a:spcAft>
                <a:spcPts val="0"/>
              </a:spcAft>
              <a:buNone/>
            </a:pPr>
            <a:r>
              <a:t/>
            </a:r>
            <a:endParaRPr b="1"/>
          </a:p>
          <a:p>
            <a:pPr indent="0" lvl="0" marL="0" marR="0" rtl="0" algn="l">
              <a:lnSpc>
                <a:spcPct val="100000"/>
              </a:lnSpc>
              <a:spcBef>
                <a:spcPts val="480"/>
              </a:spcBef>
              <a:spcAft>
                <a:spcPts val="0"/>
              </a:spcAft>
              <a:buNone/>
            </a:pPr>
            <a:r>
              <a:rPr b="1" lang="en-US"/>
              <a:t>C</a:t>
            </a:r>
            <a:r>
              <a:rPr b="1" lang="en-US"/>
              <a:t>olumn format can be visualized as follows:</a:t>
            </a:r>
            <a:endParaRPr b="1"/>
          </a:p>
          <a:p>
            <a:pPr indent="0" lvl="0" marL="0" marR="0" rtl="0" algn="l">
              <a:lnSpc>
                <a:spcPct val="100000"/>
              </a:lnSpc>
              <a:spcBef>
                <a:spcPts val="480"/>
              </a:spcBef>
              <a:spcAft>
                <a:spcPts val="0"/>
              </a:spcAft>
              <a:buNone/>
            </a:pPr>
            <a:r>
              <a:rPr lang="en-US"/>
              <a:t>row1: column_1</a:t>
            </a:r>
            <a:endParaRPr/>
          </a:p>
          <a:p>
            <a:pPr indent="0" lvl="0" marL="0" rtl="0" algn="l">
              <a:spcBef>
                <a:spcPts val="480"/>
              </a:spcBef>
              <a:spcAft>
                <a:spcPts val="0"/>
              </a:spcAft>
              <a:buNone/>
            </a:pPr>
            <a:r>
              <a:rPr lang="en-US"/>
              <a:t>row2: column_1</a:t>
            </a:r>
            <a:endParaRPr/>
          </a:p>
          <a:p>
            <a:pPr indent="0" lvl="0" marL="0" rtl="0" algn="l">
              <a:spcBef>
                <a:spcPts val="480"/>
              </a:spcBef>
              <a:spcAft>
                <a:spcPts val="0"/>
              </a:spcAft>
              <a:buNone/>
            </a:pPr>
            <a:r>
              <a:rPr lang="en-US"/>
              <a:t>row3: column_1</a:t>
            </a:r>
            <a:endParaRPr/>
          </a:p>
          <a:p>
            <a:pPr indent="0" lvl="0" marL="0" rtl="0" algn="l">
              <a:spcBef>
                <a:spcPts val="480"/>
              </a:spcBef>
              <a:spcAft>
                <a:spcPts val="0"/>
              </a:spcAft>
              <a:buNone/>
            </a:pPr>
            <a:r>
              <a:rPr lang="en-US"/>
              <a:t>row1: column_2</a:t>
            </a:r>
            <a:endParaRPr/>
          </a:p>
          <a:p>
            <a:pPr indent="0" lvl="0" marL="0" rtl="0" algn="l">
              <a:spcBef>
                <a:spcPts val="480"/>
              </a:spcBef>
              <a:spcAft>
                <a:spcPts val="0"/>
              </a:spcAft>
              <a:buNone/>
            </a:pPr>
            <a:r>
              <a:rPr lang="en-US"/>
              <a:t>row2: column_2</a:t>
            </a:r>
            <a:endParaRPr/>
          </a:p>
          <a:p>
            <a:pPr indent="0" lvl="0" marL="0" rtl="0" algn="l">
              <a:spcBef>
                <a:spcPts val="480"/>
              </a:spcBef>
              <a:spcAft>
                <a:spcPts val="0"/>
              </a:spcAft>
              <a:buNone/>
            </a:pPr>
            <a:r>
              <a:rPr lang="en-US"/>
              <a:t>row3: column_2</a:t>
            </a:r>
            <a:endParaRPr/>
          </a:p>
          <a:p>
            <a:pPr indent="0" lvl="0" marL="0" rtl="0" algn="l">
              <a:spcBef>
                <a:spcPts val="480"/>
              </a:spcBef>
              <a:spcAft>
                <a:spcPts val="0"/>
              </a:spcAft>
              <a:buNone/>
            </a:pPr>
            <a:r>
              <a:rPr lang="en-US"/>
              <a:t>row1: column_3</a:t>
            </a:r>
            <a:endParaRPr/>
          </a:p>
          <a:p>
            <a:pPr indent="0" lvl="0" marL="0" rtl="0" algn="l">
              <a:spcBef>
                <a:spcPts val="480"/>
              </a:spcBef>
              <a:spcAft>
                <a:spcPts val="0"/>
              </a:spcAft>
              <a:buNone/>
            </a:pPr>
            <a:r>
              <a:rPr lang="en-US"/>
              <a:t>row2: column_3</a:t>
            </a:r>
            <a:endParaRPr/>
          </a:p>
          <a:p>
            <a:pPr indent="0" lvl="0" marL="0" rtl="0" algn="l">
              <a:spcBef>
                <a:spcPts val="480"/>
              </a:spcBef>
              <a:spcAft>
                <a:spcPts val="0"/>
              </a:spcAft>
              <a:buNone/>
            </a:pPr>
            <a:r>
              <a:rPr lang="en-US"/>
              <a:t>row3: column_3</a:t>
            </a:r>
            <a:endParaRPr/>
          </a:p>
          <a:p>
            <a:pPr indent="0" lvl="0" marL="0" rtl="0" algn="l">
              <a:spcBef>
                <a:spcPts val="480"/>
              </a:spcBef>
              <a:spcAft>
                <a:spcPts val="0"/>
              </a:spcAft>
              <a:buNone/>
            </a:pPr>
            <a:r>
              <a:rPr lang="en-US"/>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23f500e95c8_0_14"/>
          <p:cNvSpPr txBox="1"/>
          <p:nvPr>
            <p:ph type="title"/>
          </p:nvPr>
        </p:nvSpPr>
        <p:spPr>
          <a:xfrm>
            <a:off x="914399" y="-1"/>
            <a:ext cx="9894600" cy="13410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lt1"/>
              </a:buClr>
              <a:buSzPts val="3200"/>
              <a:buFont typeface="Arial"/>
              <a:buNone/>
            </a:pPr>
            <a:r>
              <a:rPr lang="en-US"/>
              <a:t>Benefits of </a:t>
            </a:r>
            <a:r>
              <a:rPr lang="en-US"/>
              <a:t>Column Format</a:t>
            </a:r>
            <a:endParaRPr/>
          </a:p>
        </p:txBody>
      </p:sp>
      <p:sp>
        <p:nvSpPr>
          <p:cNvPr id="166" name="Google Shape;166;g23f500e95c8_0_14"/>
          <p:cNvSpPr txBox="1"/>
          <p:nvPr>
            <p:ph idx="12" type="sldNum"/>
          </p:nvPr>
        </p:nvSpPr>
        <p:spPr>
          <a:xfrm>
            <a:off x="296984" y="6437801"/>
            <a:ext cx="321900" cy="3651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dk1"/>
              </a:buClr>
              <a:buSzPts val="1000"/>
              <a:buFont typeface="Arial"/>
              <a:buNone/>
            </a:pPr>
            <a:fld id="{00000000-1234-1234-1234-123412341234}" type="slidenum">
              <a:rPr lang="en-US"/>
              <a:t>‹#›</a:t>
            </a:fld>
            <a:endParaRPr/>
          </a:p>
        </p:txBody>
      </p:sp>
      <p:sp>
        <p:nvSpPr>
          <p:cNvPr id="167" name="Google Shape;167;g23f500e95c8_0_14"/>
          <p:cNvSpPr txBox="1"/>
          <p:nvPr>
            <p:ph idx="1" type="body"/>
          </p:nvPr>
        </p:nvSpPr>
        <p:spPr>
          <a:xfrm>
            <a:off x="811300" y="1737350"/>
            <a:ext cx="10668000" cy="4239900"/>
          </a:xfrm>
          <a:prstGeom prst="rect">
            <a:avLst/>
          </a:prstGeom>
          <a:noFill/>
          <a:ln>
            <a:noFill/>
          </a:ln>
        </p:spPr>
        <p:txBody>
          <a:bodyPr anchorCtr="0" anchor="t" bIns="45700" lIns="91425" spcFirstLastPara="1" rIns="91425" wrap="square" tIns="45700">
            <a:normAutofit/>
          </a:bodyPr>
          <a:lstStyle/>
          <a:p>
            <a:pPr indent="0" lvl="0" marL="0" rtl="0" algn="l">
              <a:spcBef>
                <a:spcPts val="480"/>
              </a:spcBef>
              <a:spcAft>
                <a:spcPts val="0"/>
              </a:spcAft>
              <a:buNone/>
            </a:pPr>
            <a:r>
              <a:rPr b="1" lang="en-US"/>
              <a:t>So why does it matter?</a:t>
            </a:r>
            <a:endParaRPr b="1"/>
          </a:p>
          <a:p>
            <a:pPr indent="-381000" lvl="0" marL="457200" rtl="0" algn="l">
              <a:spcBef>
                <a:spcPts val="480"/>
              </a:spcBef>
              <a:spcAft>
                <a:spcPts val="0"/>
              </a:spcAft>
              <a:buSzPts val="2400"/>
              <a:buChar char="•"/>
            </a:pPr>
            <a:r>
              <a:rPr lang="en-US"/>
              <a:t>Parquet files also contain the start index for each column.</a:t>
            </a:r>
            <a:endParaRPr/>
          </a:p>
          <a:p>
            <a:pPr indent="-381000" lvl="0" marL="457200" rtl="0" algn="l">
              <a:spcBef>
                <a:spcPts val="0"/>
              </a:spcBef>
              <a:spcAft>
                <a:spcPts val="0"/>
              </a:spcAft>
              <a:buSzPts val="2400"/>
              <a:buChar char="•"/>
            </a:pPr>
            <a:r>
              <a:rPr lang="en-US"/>
              <a:t>If you need the sum of column_1 and the average of column_3.</a:t>
            </a:r>
            <a:endParaRPr/>
          </a:p>
          <a:p>
            <a:pPr indent="-381000" lvl="0" marL="457200" rtl="0" algn="l">
              <a:spcBef>
                <a:spcPts val="0"/>
              </a:spcBef>
              <a:spcAft>
                <a:spcPts val="0"/>
              </a:spcAft>
              <a:buSzPts val="2400"/>
              <a:buChar char="•"/>
            </a:pPr>
            <a:r>
              <a:rPr lang="en-US"/>
              <a:t>Row format requires reading and discarding column_2 and the columns after column_3 just to do the job.</a:t>
            </a:r>
            <a:endParaRPr/>
          </a:p>
          <a:p>
            <a:pPr indent="-381000" lvl="0" marL="457200" rtl="0" algn="l">
              <a:spcBef>
                <a:spcPts val="0"/>
              </a:spcBef>
              <a:spcAft>
                <a:spcPts val="0"/>
              </a:spcAft>
              <a:buSzPts val="2400"/>
              <a:buChar char="•"/>
            </a:pPr>
            <a:r>
              <a:rPr lang="en-US"/>
              <a:t>With row format you can leverage 2 separate threads or processes, one for column_1 and another for column_3</a:t>
            </a:r>
            <a:endParaRPr/>
          </a:p>
          <a:p>
            <a:pPr indent="-381000" lvl="0" marL="457200" rtl="0" algn="l">
              <a:spcBef>
                <a:spcPts val="0"/>
              </a:spcBef>
              <a:spcAft>
                <a:spcPts val="0"/>
              </a:spcAft>
              <a:buSzPts val="2400"/>
              <a:buChar char="•"/>
            </a:pPr>
            <a:r>
              <a:rPr lang="en-US"/>
              <a:t>Each process can jump to the column of interest and skip over all data not needed for its task!</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2215f8dbf26_0_1"/>
          <p:cNvSpPr txBox="1"/>
          <p:nvPr>
            <p:ph type="title"/>
          </p:nvPr>
        </p:nvSpPr>
        <p:spPr>
          <a:xfrm>
            <a:off x="914399" y="-1"/>
            <a:ext cx="9894600" cy="13410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lt1"/>
              </a:buClr>
              <a:buSzPts val="3200"/>
              <a:buFont typeface="Arial"/>
              <a:buNone/>
            </a:pPr>
            <a:r>
              <a:rPr lang="en-US"/>
              <a:t>Where are </a:t>
            </a:r>
            <a:r>
              <a:rPr lang="en-US"/>
              <a:t>Parquet Files </a:t>
            </a:r>
            <a:r>
              <a:rPr lang="en-US"/>
              <a:t>Prevalent</a:t>
            </a:r>
            <a:r>
              <a:rPr lang="en-US"/>
              <a:t>?</a:t>
            </a:r>
            <a:endParaRPr/>
          </a:p>
        </p:txBody>
      </p:sp>
      <p:sp>
        <p:nvSpPr>
          <p:cNvPr id="174" name="Google Shape;174;g2215f8dbf26_0_1"/>
          <p:cNvSpPr txBox="1"/>
          <p:nvPr>
            <p:ph idx="12" type="sldNum"/>
          </p:nvPr>
        </p:nvSpPr>
        <p:spPr>
          <a:xfrm>
            <a:off x="296984" y="6437801"/>
            <a:ext cx="321900" cy="3651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dk1"/>
              </a:buClr>
              <a:buSzPts val="1000"/>
              <a:buFont typeface="Arial"/>
              <a:buNone/>
            </a:pPr>
            <a:fld id="{00000000-1234-1234-1234-123412341234}" type="slidenum">
              <a:rPr lang="en-US"/>
              <a:t>‹#›</a:t>
            </a:fld>
            <a:endParaRPr/>
          </a:p>
        </p:txBody>
      </p:sp>
      <p:sp>
        <p:nvSpPr>
          <p:cNvPr id="175" name="Google Shape;175;g2215f8dbf26_0_1"/>
          <p:cNvSpPr txBox="1"/>
          <p:nvPr>
            <p:ph idx="1" type="body"/>
          </p:nvPr>
        </p:nvSpPr>
        <p:spPr>
          <a:xfrm>
            <a:off x="811300" y="1737350"/>
            <a:ext cx="10531500" cy="4239900"/>
          </a:xfrm>
          <a:prstGeom prst="rect">
            <a:avLst/>
          </a:prstGeom>
          <a:noFill/>
          <a:ln>
            <a:noFill/>
          </a:ln>
        </p:spPr>
        <p:txBody>
          <a:bodyPr anchorCtr="0" anchor="t" bIns="45700" lIns="91425" spcFirstLastPara="1" rIns="91425" wrap="square" tIns="45700">
            <a:normAutofit/>
          </a:bodyPr>
          <a:lstStyle/>
          <a:p>
            <a:pPr indent="-320040" lvl="0" marL="274320" marR="0" rtl="0" algn="l">
              <a:lnSpc>
                <a:spcPct val="100000"/>
              </a:lnSpc>
              <a:spcBef>
                <a:spcPts val="0"/>
              </a:spcBef>
              <a:spcAft>
                <a:spcPts val="0"/>
              </a:spcAft>
              <a:buClr>
                <a:srgbClr val="E92027"/>
              </a:buClr>
              <a:buSzPts val="2400"/>
              <a:buFont typeface="Arial"/>
              <a:buChar char="•"/>
            </a:pPr>
            <a:r>
              <a:rPr lang="en-US"/>
              <a:t>Parquet files are often found in use on Hadoop clusters</a:t>
            </a:r>
            <a:endParaRPr/>
          </a:p>
          <a:p>
            <a:pPr indent="-320040" lvl="0" marL="274320" marR="0" rtl="0" algn="l">
              <a:lnSpc>
                <a:spcPct val="100000"/>
              </a:lnSpc>
              <a:spcBef>
                <a:spcPts val="480"/>
              </a:spcBef>
              <a:spcAft>
                <a:spcPts val="0"/>
              </a:spcAft>
              <a:buClr>
                <a:srgbClr val="E92027"/>
              </a:buClr>
              <a:buSzPts val="2400"/>
              <a:buFont typeface="Arial"/>
              <a:buChar char="•"/>
            </a:pPr>
            <a:r>
              <a:rPr lang="en-US"/>
              <a:t>Snowflake both supports and uses parquet files</a:t>
            </a:r>
            <a:endParaRPr/>
          </a:p>
          <a:p>
            <a:pPr indent="-320040" lvl="0" marL="274320" marR="0" rtl="0" algn="l">
              <a:lnSpc>
                <a:spcPct val="100000"/>
              </a:lnSpc>
              <a:spcBef>
                <a:spcPts val="480"/>
              </a:spcBef>
              <a:spcAft>
                <a:spcPts val="0"/>
              </a:spcAft>
              <a:buSzPts val="2400"/>
              <a:buChar char="•"/>
            </a:pPr>
            <a:r>
              <a:rPr lang="en-US"/>
              <a:t>In short, any analytic process can benefit from columnar data organization</a:t>
            </a:r>
            <a:endParaRPr/>
          </a:p>
          <a:p>
            <a:pPr indent="0" lvl="0" marL="0" marR="0" rtl="0" algn="l">
              <a:lnSpc>
                <a:spcPct val="100000"/>
              </a:lnSpc>
              <a:spcBef>
                <a:spcPts val="480"/>
              </a:spcBef>
              <a:spcAft>
                <a:spcPts val="0"/>
              </a:spcAft>
              <a:buNone/>
            </a:pPr>
            <a:r>
              <a:t/>
            </a:r>
            <a:endParaRPr/>
          </a:p>
          <a:p>
            <a:pPr indent="0" lvl="0" marL="0" marR="0" rtl="0" algn="l">
              <a:lnSpc>
                <a:spcPct val="100000"/>
              </a:lnSpc>
              <a:spcBef>
                <a:spcPts val="480"/>
              </a:spcBef>
              <a:spcAft>
                <a:spcPts val="0"/>
              </a:spcAft>
              <a:buNone/>
            </a:pPr>
            <a:r>
              <a:rPr lang="en-US"/>
              <a:t>Why?</a:t>
            </a:r>
            <a:endParaRPr/>
          </a:p>
          <a:p>
            <a:pPr indent="-320040" lvl="0" marL="274320" marR="0" rtl="0" algn="l">
              <a:lnSpc>
                <a:spcPct val="100000"/>
              </a:lnSpc>
              <a:spcBef>
                <a:spcPts val="480"/>
              </a:spcBef>
              <a:spcAft>
                <a:spcPts val="0"/>
              </a:spcAft>
              <a:buSzPts val="2400"/>
              <a:buChar char="•"/>
            </a:pPr>
            <a:r>
              <a:rPr lang="en-US"/>
              <a:t>Analytic operations select specific columns</a:t>
            </a:r>
            <a:endParaRPr/>
          </a:p>
          <a:p>
            <a:pPr indent="-320040" lvl="0" marL="274320" marR="0" rtl="0" algn="l">
              <a:lnSpc>
                <a:spcPct val="100000"/>
              </a:lnSpc>
              <a:spcBef>
                <a:spcPts val="480"/>
              </a:spcBef>
              <a:spcAft>
                <a:spcPts val="0"/>
              </a:spcAft>
              <a:buSzPts val="2400"/>
              <a:buChar char="•"/>
            </a:pPr>
            <a:r>
              <a:rPr lang="en-US"/>
              <a:t>Analytic operations often use of min, max, sum, </a:t>
            </a:r>
            <a:r>
              <a:rPr lang="en-US"/>
              <a:t>avg, … on one or more target columns</a:t>
            </a:r>
            <a:endParaRPr/>
          </a:p>
          <a:p>
            <a:pPr indent="-320040" lvl="0" marL="274320" marR="0" rtl="0" algn="l">
              <a:lnSpc>
                <a:spcPct val="100000"/>
              </a:lnSpc>
              <a:spcBef>
                <a:spcPts val="480"/>
              </a:spcBef>
              <a:spcAft>
                <a:spcPts val="0"/>
              </a:spcAft>
              <a:buSzPts val="2400"/>
              <a:buChar char="•"/>
            </a:pPr>
            <a:r>
              <a:rPr lang="en-US"/>
              <a:t>Analytic operations rarely use all columns from a given data set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ridGain_Theme_27AUG18_v1">
  <a:themeElements>
    <a:clrScheme name="GridGain_1.1">
      <a:dk1>
        <a:srgbClr val="000000"/>
      </a:dk1>
      <a:lt1>
        <a:srgbClr val="FFFFFF"/>
      </a:lt1>
      <a:dk2>
        <a:srgbClr val="F26522"/>
      </a:dk2>
      <a:lt2>
        <a:srgbClr val="EE3325"/>
      </a:lt2>
      <a:accent1>
        <a:srgbClr val="CC3333"/>
      </a:accent1>
      <a:accent2>
        <a:srgbClr val="F79421"/>
      </a:accent2>
      <a:accent3>
        <a:srgbClr val="9C27B0"/>
      </a:accent3>
      <a:accent4>
        <a:srgbClr val="9E005D"/>
      </a:accent4>
      <a:accent5>
        <a:srgbClr val="69478A"/>
      </a:accent5>
      <a:accent6>
        <a:srgbClr val="4D4D4D"/>
      </a:accent6>
      <a:hlink>
        <a:srgbClr val="00B0F0"/>
      </a:hlink>
      <a:folHlink>
        <a:srgbClr val="007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2019-01-03T18:43:15Z</dcterms:created>
  <dc:creator>Chris Schoepe</dc:creator>
</cp:coreProperties>
</file>