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34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20"/>
          <p:cNvSpPr/>
          <p:nvPr/>
        </p:nvSpPr>
        <p:spPr>
          <a:xfrm>
            <a:off x="228600" y="1579900"/>
            <a:ext cx="6400800" cy="4572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741700"/>
            <a:ext cx="3581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git </a:t>
            </a:r>
            <a:r>
              <a:rPr lang="en-US" dirty="0" smtClean="0"/>
              <a:t>pull origin </a:t>
            </a:r>
            <a:r>
              <a:rPr lang="en-US" dirty="0" smtClean="0"/>
              <a:t>master</a:t>
            </a:r>
          </a:p>
          <a:p>
            <a:endParaRPr lang="en-US" dirty="0" smtClean="0"/>
          </a:p>
          <a:p>
            <a:r>
              <a:rPr lang="en-US" dirty="0" smtClean="0"/>
              <a:t>START CHANGE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git checkout -b </a:t>
            </a:r>
            <a:r>
              <a:rPr lang="en-US" b="1" dirty="0" smtClean="0"/>
              <a:t>my-new-feature</a:t>
            </a:r>
          </a:p>
          <a:p>
            <a:endParaRPr lang="en-US" dirty="0" smtClean="0"/>
          </a:p>
          <a:p>
            <a:r>
              <a:rPr lang="en-US" dirty="0" smtClean="0"/>
              <a:t>EDIT</a:t>
            </a:r>
            <a:endParaRPr lang="en-US" dirty="0" smtClean="0"/>
          </a:p>
          <a:p>
            <a:r>
              <a:rPr lang="en-US" b="1" dirty="0" smtClean="0"/>
              <a:t>git add .</a:t>
            </a:r>
            <a:br>
              <a:rPr lang="en-US" b="1" dirty="0" smtClean="0"/>
            </a:br>
            <a:r>
              <a:rPr lang="en-US" b="1" dirty="0" smtClean="0"/>
              <a:t>git commit -am "my </a:t>
            </a:r>
            <a:r>
              <a:rPr lang="en-US" b="1" dirty="0" smtClean="0"/>
              <a:t>changes“</a:t>
            </a:r>
          </a:p>
          <a:p>
            <a:endParaRPr lang="en-US" dirty="0" smtClean="0"/>
          </a:p>
          <a:p>
            <a:r>
              <a:rPr lang="en-US" dirty="0" smtClean="0"/>
              <a:t>UPDATE</a:t>
            </a:r>
            <a:endParaRPr lang="en-US" dirty="0" smtClean="0"/>
          </a:p>
          <a:p>
            <a:r>
              <a:rPr lang="en-US" b="1" dirty="0" smtClean="0"/>
              <a:t>git pull origin master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git rebase origin/master</a:t>
            </a:r>
            <a:br>
              <a:rPr lang="en-US" dirty="0" smtClean="0"/>
            </a:br>
            <a:r>
              <a:rPr lang="en-US" b="1" dirty="0" smtClean="0"/>
              <a:t>git rebase master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git rebase </a:t>
            </a:r>
            <a:r>
              <a:rPr lang="en-US" dirty="0" smtClean="0"/>
              <a:t>origin/my-new-feature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PUBLISH</a:t>
            </a:r>
            <a:endParaRPr lang="en-US" dirty="0" smtClean="0"/>
          </a:p>
          <a:p>
            <a:r>
              <a:rPr lang="en-US" dirty="0" smtClean="0"/>
              <a:t>git push origin </a:t>
            </a:r>
            <a:r>
              <a:rPr lang="en-US" dirty="0" smtClean="0"/>
              <a:t>my-new-feature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DONE</a:t>
            </a:r>
            <a:endParaRPr lang="en-US" dirty="0" smtClean="0"/>
          </a:p>
          <a:p>
            <a:r>
              <a:rPr lang="en-US" b="1" dirty="0" smtClean="0"/>
              <a:t>git checkout master</a:t>
            </a:r>
            <a:br>
              <a:rPr lang="en-US" b="1" dirty="0" smtClean="0"/>
            </a:br>
            <a:r>
              <a:rPr lang="en-US" b="1" dirty="0" smtClean="0"/>
              <a:t>git pull origin master</a:t>
            </a:r>
            <a:br>
              <a:rPr lang="en-US" b="1" dirty="0" smtClean="0"/>
            </a:br>
            <a:r>
              <a:rPr lang="en-US" b="1" dirty="0" smtClean="0"/>
              <a:t>git merge --no-ff my-new-feature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git tag </a:t>
            </a:r>
            <a:r>
              <a:rPr lang="en-US" dirty="0" smtClean="0"/>
              <a:t>1.0.0-RC1</a:t>
            </a:r>
          </a:p>
          <a:p>
            <a:r>
              <a:rPr lang="en-US" dirty="0" smtClean="0"/>
              <a:t>git push origin master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286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BRANCHING MODEL</a:t>
            </a:r>
            <a:endParaRPr lang="en-US" sz="2000" b="1" u="sng" dirty="0"/>
          </a:p>
        </p:txBody>
      </p:sp>
      <p:sp>
        <p:nvSpPr>
          <p:cNvPr id="22" name="Rectangle 21"/>
          <p:cNvSpPr/>
          <p:nvPr/>
        </p:nvSpPr>
        <p:spPr>
          <a:xfrm>
            <a:off x="152400" y="132100"/>
            <a:ext cx="6553200" cy="883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</dc:creator>
  <cp:lastModifiedBy>jo</cp:lastModifiedBy>
  <cp:revision>3</cp:revision>
  <dcterms:created xsi:type="dcterms:W3CDTF">2006-08-16T00:00:00Z</dcterms:created>
  <dcterms:modified xsi:type="dcterms:W3CDTF">2014-01-12T16:39:20Z</dcterms:modified>
</cp:coreProperties>
</file>