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854B8-33D4-40F5-9CEB-CECF5ECD7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D7FE1A-B62E-49DE-A6C9-E908EFD41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13286D-9521-421D-85B8-246B6D48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4AAB-2CA6-4E2E-8555-A0B50693C4DA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7E1886-DBBA-4754-9A34-2FB6DE6F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2251AB-200F-4C7D-AB1F-A1E15235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9CB8-9C8F-4215-BBD0-191D24D5D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51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EC060-8E02-4B3B-B574-B3AEFD44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68D502-5E29-4E10-870F-32468D59B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32581B-D0A0-4019-AC8A-5E5D8112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4AAB-2CA6-4E2E-8555-A0B50693C4DA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0B527F-F365-4165-9641-AAE4CB65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DBA5E3-10F0-4DF7-BA69-74102E9B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9CB8-9C8F-4215-BBD0-191D24D5D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71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1ED5A2-53C3-42BD-87C8-6969617DB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FC5DC9-E1B3-4218-931F-1ED824E6D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6B9F3A-A0C1-4C29-A252-4C4E2480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4AAB-2CA6-4E2E-8555-A0B50693C4DA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87A7CB-337C-4BFE-9FA3-656841FA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E26088-5BF0-4BF5-98EB-7BD77A37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9CB8-9C8F-4215-BBD0-191D24D5D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26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1A8A8-F601-4862-AF49-4211D077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7A483E-8A34-4C88-BBDE-86461E48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DE95A7-B3A0-4702-B5D8-C86EB09A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4AAB-2CA6-4E2E-8555-A0B50693C4DA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AE514C-BA55-4487-A653-3DFD95D9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89ADA8-7AD8-4837-8CEA-2F83ABA5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9CB8-9C8F-4215-BBD0-191D24D5D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25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F83C0-302E-43AF-A2C8-D42A5E19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82F390-9D20-4CB2-A2B7-99F24A62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6A2F5F-A948-4F06-BF7A-A1D8FCA1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4AAB-2CA6-4E2E-8555-A0B50693C4DA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063642-A7EA-423E-9400-C9E5E626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969485-A3CA-42FF-BE90-D4EEADA9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9CB8-9C8F-4215-BBD0-191D24D5D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78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90E49-DA61-4B64-A63D-9B55559E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1AB29-6FDF-4519-99E4-0EC9AB120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4AE97A-C9E2-4017-9BB6-D1180C482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273731-A936-4831-B958-E5B5C0E2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4AAB-2CA6-4E2E-8555-A0B50693C4DA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CC351D-6821-4998-9ED9-2313A3ED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F599F9-BC99-4418-B801-2A067759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9CB8-9C8F-4215-BBD0-191D24D5D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7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F639A-867E-4569-8E83-DB3E6B70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6D9292-01B2-4752-854D-BE1F58FA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CE60F7-5E90-439D-989C-8CA6DD925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0CA940-C785-4E0F-8735-D37BDB681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EB975E-2A46-4054-AD90-F8A5D69EC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0B8A5F-060B-4C82-A664-DC95496C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4AAB-2CA6-4E2E-8555-A0B50693C4DA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F75550-2355-426C-8136-5A7F03C0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0EACA92-A823-48B0-989B-BB217A9D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9CB8-9C8F-4215-BBD0-191D24D5D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35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29ECE-C09A-4A71-BC4A-495631D3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D5F9E1-EB67-42D9-AF01-4CF01BF9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4AAB-2CA6-4E2E-8555-A0B50693C4DA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56A683-607C-4A86-871B-9AD16AB9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188C3B-B04F-4597-8616-510B2740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9CB8-9C8F-4215-BBD0-191D24D5D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14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DBD143-FE08-46E4-A63E-65B6BC63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4AAB-2CA6-4E2E-8555-A0B50693C4DA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E844C2-0D59-45CF-8112-19179285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C3D62A-1076-43C7-ADE6-C1FCF376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9CB8-9C8F-4215-BBD0-191D24D5D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18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54B41-A731-48DE-A885-7EBB6A87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B380D-3AD9-4450-B575-DB190AA5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7C2C33-C9E1-4B3A-A92D-0C0E40156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14979B-5F51-422B-998F-238264A7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4AAB-2CA6-4E2E-8555-A0B50693C4DA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45DC32-DBD0-4C85-81D4-FBBCAE8E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4087C2-490F-49FF-9103-28A7491F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9CB8-9C8F-4215-BBD0-191D24D5D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54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B381B-67FE-4CA5-85CE-A77D1077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AC2539-580B-437C-A94E-DEFE661A5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F94E6B-0FAC-40A5-80A9-375E65417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8E7921-0ACF-4DA7-945C-FFD013BA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4AAB-2CA6-4E2E-8555-A0B50693C4DA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1B0A6A-0105-402B-816D-7EEAF65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9FD6A-F6D7-4CFC-9A17-9ECD22FF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9CB8-9C8F-4215-BBD0-191D24D5D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0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6F2BB-7413-4483-B3BB-43C54DD5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7647A0-32BD-489F-A70A-CD11C744F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376B79-B5C6-4B20-A813-A5D4EE179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64AAB-2CA6-4E2E-8555-A0B50693C4DA}" type="datetimeFigureOut">
              <a:rPr lang="ru-RU" smtClean="0"/>
              <a:t>20.11.2017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DE10F1-FF80-4CB9-B141-0577E3FAE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B0F832-CB24-49E9-9DCC-21D6ACE98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9CB8-9C8F-4215-BBD0-191D24D5D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7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2D594-D4C1-4A0C-BB7B-5F9BB2CFC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Обзор </a:t>
            </a:r>
            <a:r>
              <a:rPr lang="en-US" dirty="0"/>
              <a:t>docdoc.ru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29B708-CD3F-496C-AE36-7051F5235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20.11.2017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75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87B18-4517-40C3-B7D1-70BC0422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Возможность поиска врача или клиники на определенной станции метро в различных городах</a:t>
            </a:r>
          </a:p>
        </p:txBody>
      </p:sp>
      <p:pic>
        <p:nvPicPr>
          <p:cNvPr id="5" name="Объект 4" descr="Вырезка экрана">
            <a:extLst>
              <a:ext uri="{FF2B5EF4-FFF2-40B4-BE49-F238E27FC236}">
                <a16:creationId xmlns:a16="http://schemas.microsoft.com/office/drawing/2014/main" id="{7F30B951-4952-42B3-BCD6-BE33EA4FA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59" y="1825625"/>
            <a:ext cx="10210882" cy="4351338"/>
          </a:xfrm>
        </p:spPr>
      </p:pic>
    </p:spTree>
    <p:extLst>
      <p:ext uri="{BB962C8B-B14F-4D97-AF65-F5344CB8AC3E}">
        <p14:creationId xmlns:p14="http://schemas.microsoft.com/office/powerpoint/2010/main" val="84116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CAA22-9AE2-473E-AACD-21D642FE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Удобная инструкция по использованию сервиса</a:t>
            </a:r>
          </a:p>
        </p:txBody>
      </p:sp>
      <p:pic>
        <p:nvPicPr>
          <p:cNvPr id="5" name="Объект 4" descr="Вырезка экрана">
            <a:extLst>
              <a:ext uri="{FF2B5EF4-FFF2-40B4-BE49-F238E27FC236}">
                <a16:creationId xmlns:a16="http://schemas.microsoft.com/office/drawing/2014/main" id="{DD85998C-4933-42F0-8C01-02D2A8B33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11" y="1825625"/>
            <a:ext cx="6645778" cy="4351338"/>
          </a:xfrm>
        </p:spPr>
      </p:pic>
    </p:spTree>
    <p:extLst>
      <p:ext uri="{BB962C8B-B14F-4D97-AF65-F5344CB8AC3E}">
        <p14:creationId xmlns:p14="http://schemas.microsoft.com/office/powerpoint/2010/main" val="10411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46F72-5456-44BA-9E18-09E07251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Блок статистики – количество записей, отзывов, зарегистрированных врачей и клиник</a:t>
            </a:r>
          </a:p>
        </p:txBody>
      </p:sp>
      <p:pic>
        <p:nvPicPr>
          <p:cNvPr id="5" name="Объект 4" descr="Вырезка экрана">
            <a:extLst>
              <a:ext uri="{FF2B5EF4-FFF2-40B4-BE49-F238E27FC236}">
                <a16:creationId xmlns:a16="http://schemas.microsoft.com/office/drawing/2014/main" id="{3F4D2EEB-63CD-4F71-B33D-0992B680C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498" y="1825625"/>
            <a:ext cx="7073003" cy="4351338"/>
          </a:xfrm>
        </p:spPr>
      </p:pic>
    </p:spTree>
    <p:extLst>
      <p:ext uri="{BB962C8B-B14F-4D97-AF65-F5344CB8AC3E}">
        <p14:creationId xmlns:p14="http://schemas.microsoft.com/office/powerpoint/2010/main" val="10881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34C6D-DD6A-4A62-B226-4C8C184C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с предложением установить приложение на телефон</a:t>
            </a:r>
          </a:p>
        </p:txBody>
      </p:sp>
      <p:pic>
        <p:nvPicPr>
          <p:cNvPr id="5" name="Объект 4" descr="Вырезка экрана">
            <a:extLst>
              <a:ext uri="{FF2B5EF4-FFF2-40B4-BE49-F238E27FC236}">
                <a16:creationId xmlns:a16="http://schemas.microsoft.com/office/drawing/2014/main" id="{007E15AE-120E-4CA5-BF5A-998939364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50" y="1825625"/>
            <a:ext cx="7702100" cy="4351338"/>
          </a:xfrm>
        </p:spPr>
      </p:pic>
    </p:spTree>
    <p:extLst>
      <p:ext uri="{BB962C8B-B14F-4D97-AF65-F5344CB8AC3E}">
        <p14:creationId xmlns:p14="http://schemas.microsoft.com/office/powerpoint/2010/main" val="346152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B0BEB-6DDE-4132-B41A-BAAB8BE5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Маленький блок </a:t>
            </a:r>
            <a:r>
              <a:rPr lang="en-US" dirty="0"/>
              <a:t>FAQ</a:t>
            </a:r>
            <a:endParaRPr lang="ru-RU" dirty="0"/>
          </a:p>
        </p:txBody>
      </p:sp>
      <p:pic>
        <p:nvPicPr>
          <p:cNvPr id="5" name="Объект 4" descr="Вырезка экрана">
            <a:extLst>
              <a:ext uri="{FF2B5EF4-FFF2-40B4-BE49-F238E27FC236}">
                <a16:creationId xmlns:a16="http://schemas.microsoft.com/office/drawing/2014/main" id="{512715FE-8FAB-4418-B989-29B9C3BF9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07" y="1825625"/>
            <a:ext cx="8955585" cy="4351338"/>
          </a:xfrm>
        </p:spPr>
      </p:pic>
    </p:spTree>
    <p:extLst>
      <p:ext uri="{BB962C8B-B14F-4D97-AF65-F5344CB8AC3E}">
        <p14:creationId xmlns:p14="http://schemas.microsoft.com/office/powerpoint/2010/main" val="166376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A78D8-F5E0-42A0-BFF6-7087A78C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 по кол-ву врачей на сервисе(скорее всего по городу)</a:t>
            </a:r>
          </a:p>
        </p:txBody>
      </p:sp>
      <p:pic>
        <p:nvPicPr>
          <p:cNvPr id="5" name="Объект 4" descr="Вырезка экрана">
            <a:extLst>
              <a:ext uri="{FF2B5EF4-FFF2-40B4-BE49-F238E27FC236}">
                <a16:creationId xmlns:a16="http://schemas.microsoft.com/office/drawing/2014/main" id="{45664233-FAD1-4A78-9A9A-E2C69FB84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43" y="1825625"/>
            <a:ext cx="8725913" cy="4351338"/>
          </a:xfrm>
        </p:spPr>
      </p:pic>
    </p:spTree>
    <p:extLst>
      <p:ext uri="{BB962C8B-B14F-4D97-AF65-F5344CB8AC3E}">
        <p14:creationId xmlns:p14="http://schemas.microsoft.com/office/powerpoint/2010/main" val="214609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FC7A5-66BE-4C44-8290-FB961735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Стандартный блок «Перезвоните мне»</a:t>
            </a:r>
          </a:p>
        </p:txBody>
      </p:sp>
      <p:pic>
        <p:nvPicPr>
          <p:cNvPr id="5" name="Объект 4" descr="Вырезка экрана">
            <a:extLst>
              <a:ext uri="{FF2B5EF4-FFF2-40B4-BE49-F238E27FC236}">
                <a16:creationId xmlns:a16="http://schemas.microsoft.com/office/drawing/2014/main" id="{DAB8E4A8-D8D9-4B60-899C-33756975B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931" y="2480972"/>
            <a:ext cx="9198137" cy="3040643"/>
          </a:xfrm>
        </p:spPr>
      </p:pic>
    </p:spTree>
    <p:extLst>
      <p:ext uri="{BB962C8B-B14F-4D97-AF65-F5344CB8AC3E}">
        <p14:creationId xmlns:p14="http://schemas.microsoft.com/office/powerpoint/2010/main" val="12244425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62</Words>
  <Application>Microsoft Office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Обзор docdoc.ru</vt:lpstr>
      <vt:lpstr>Возможность поиска врача или клиники на определенной станции метро в различных городах</vt:lpstr>
      <vt:lpstr>Удобная инструкция по использованию сервиса</vt:lpstr>
      <vt:lpstr>Блок статистики – количество записей, отзывов, зарегистрированных врачей и клиник</vt:lpstr>
      <vt:lpstr>Блок с предложением установить приложение на телефон</vt:lpstr>
      <vt:lpstr>Маленький блок FAQ</vt:lpstr>
      <vt:lpstr>Статистика по кол-ву врачей на сервисе(скорее всего по городу)</vt:lpstr>
      <vt:lpstr>Стандартный блок «Перезвоните мне»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docdoc.ru</dc:title>
  <dc:creator>h3llofr1end</dc:creator>
  <cp:lastModifiedBy>h3llofr1end</cp:lastModifiedBy>
  <cp:revision>2</cp:revision>
  <dcterms:created xsi:type="dcterms:W3CDTF">2017-11-20T15:05:44Z</dcterms:created>
  <dcterms:modified xsi:type="dcterms:W3CDTF">2017-11-20T15:20:01Z</dcterms:modified>
</cp:coreProperties>
</file>