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8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7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2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FE34-5DA5-4D4A-9B61-DF714B9459B6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475A-C3A7-6045-BD0F-37A3B645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7386" y="489415"/>
            <a:ext cx="885902" cy="4212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2.3 Grizzly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3/2013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7386" y="1162205"/>
            <a:ext cx="885902" cy="4212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3.0 </a:t>
            </a:r>
            <a:r>
              <a:rPr lang="en-US" sz="1050" dirty="0" err="1" smtClean="0">
                <a:solidFill>
                  <a:srgbClr val="000000"/>
                </a:solidFill>
              </a:rPr>
              <a:t>Hassayampa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10/2013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>
            <a:stCxn id="12" idx="2"/>
            <a:endCxn id="15" idx="0"/>
          </p:cNvCxnSpPr>
          <p:nvPr/>
        </p:nvCxnSpPr>
        <p:spPr>
          <a:xfrm>
            <a:off x="1030337" y="910683"/>
            <a:ext cx="0" cy="251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00030" y="1162205"/>
            <a:ext cx="885902" cy="4212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/>
              <a:t>3.1 </a:t>
            </a:r>
            <a:r>
              <a:rPr lang="en-US" sz="1050" dirty="0" err="1" smtClean="0"/>
              <a:t>Hatwai</a:t>
            </a:r>
            <a:endParaRPr lang="en-US" sz="1050" dirty="0" smtClean="0"/>
          </a:p>
          <a:p>
            <a:pPr algn="ctr"/>
            <a:r>
              <a:rPr lang="en-US" sz="1050" dirty="0"/>
              <a:t>9</a:t>
            </a:r>
            <a:r>
              <a:rPr lang="en-US" sz="1050" dirty="0" smtClean="0"/>
              <a:t>/2014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>
          <a:xfrm>
            <a:off x="2823393" y="1159157"/>
            <a:ext cx="885902" cy="4212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/>
              <a:t>3.2 </a:t>
            </a:r>
            <a:r>
              <a:rPr lang="en-US" sz="1050" dirty="0" smtClean="0"/>
              <a:t>Jojoba</a:t>
            </a:r>
          </a:p>
          <a:p>
            <a:pPr algn="ctr"/>
            <a:r>
              <a:rPr lang="en-US" sz="1050" dirty="0" smtClean="0"/>
              <a:t>12/2014</a:t>
            </a:r>
            <a:endParaRPr lang="en-US" sz="1050" dirty="0"/>
          </a:p>
        </p:txBody>
      </p:sp>
      <p:cxnSp>
        <p:nvCxnSpPr>
          <p:cNvPr id="25" name="Straight Arrow Connector 24"/>
          <p:cNvCxnSpPr>
            <a:stCxn id="15" idx="3"/>
            <a:endCxn id="22" idx="1"/>
          </p:cNvCxnSpPr>
          <p:nvPr/>
        </p:nvCxnSpPr>
        <p:spPr>
          <a:xfrm>
            <a:off x="1473288" y="1372839"/>
            <a:ext cx="226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  <a:endCxn id="23" idx="1"/>
          </p:cNvCxnSpPr>
          <p:nvPr/>
        </p:nvCxnSpPr>
        <p:spPr>
          <a:xfrm flipV="1">
            <a:off x="2585932" y="1369791"/>
            <a:ext cx="237461" cy="3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13390" y="1162205"/>
            <a:ext cx="885902" cy="4212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smtClean="0"/>
              <a:t>4.0 Keeler</a:t>
            </a:r>
            <a:endParaRPr lang="en-US" sz="1050" dirty="0" smtClean="0"/>
          </a:p>
          <a:p>
            <a:pPr algn="ctr"/>
            <a:r>
              <a:rPr lang="en-US" sz="1050" dirty="0" smtClean="0"/>
              <a:t>Late 2015</a:t>
            </a:r>
            <a:endParaRPr lang="en-US" sz="1050" dirty="0"/>
          </a:p>
        </p:txBody>
      </p:sp>
      <p:cxnSp>
        <p:nvCxnSpPr>
          <p:cNvPr id="30" name="Straight Arrow Connector 29"/>
          <p:cNvCxnSpPr>
            <a:stCxn id="23" idx="3"/>
            <a:endCxn id="28" idx="1"/>
          </p:cNvCxnSpPr>
          <p:nvPr/>
        </p:nvCxnSpPr>
        <p:spPr>
          <a:xfrm>
            <a:off x="3709295" y="1369791"/>
            <a:ext cx="204095" cy="3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Chassin</dc:creator>
  <cp:lastModifiedBy>David P. Chassin</cp:lastModifiedBy>
  <cp:revision>3</cp:revision>
  <dcterms:created xsi:type="dcterms:W3CDTF">2013-10-26T15:57:51Z</dcterms:created>
  <dcterms:modified xsi:type="dcterms:W3CDTF">2014-08-12T16:45:53Z</dcterms:modified>
</cp:coreProperties>
</file>