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5" d="100"/>
          <a:sy n="205" d="100"/>
        </p:scale>
        <p:origin x="-2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FE34-5DA5-4D4A-9B61-DF714B9459B6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52" y="489415"/>
            <a:ext cx="885902" cy="4212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/>
              <a:t>2.0 Diablo </a:t>
            </a:r>
          </a:p>
          <a:p>
            <a:pPr algn="ctr"/>
            <a:r>
              <a:rPr lang="en-US" sz="1050" dirty="0" smtClean="0"/>
              <a:t>9/2009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1403815" y="489415"/>
            <a:ext cx="885902" cy="4212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/>
              <a:t>2.1 Eldorado</a:t>
            </a:r>
          </a:p>
          <a:p>
            <a:pPr algn="ctr"/>
            <a:r>
              <a:rPr lang="en-US" sz="1050" dirty="0" smtClean="0"/>
              <a:t>10/2010</a:t>
            </a:r>
            <a:endParaRPr lang="en-US" sz="105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201854" y="700049"/>
            <a:ext cx="201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85483" y="489415"/>
            <a:ext cx="885902" cy="4212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/>
              <a:t>2.2 Four Corners</a:t>
            </a:r>
          </a:p>
          <a:p>
            <a:pPr algn="ctr"/>
            <a:r>
              <a:rPr lang="en-US" sz="1050" dirty="0" smtClean="0"/>
              <a:t>9/2011</a:t>
            </a:r>
            <a:endParaRPr lang="en-US" sz="1050" dirty="0"/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2289717" y="700049"/>
            <a:ext cx="195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3347" y="489415"/>
            <a:ext cx="885902" cy="4212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2.3 Grizzly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3/2013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3371385" y="700049"/>
            <a:ext cx="201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73347" y="1162205"/>
            <a:ext cx="885902" cy="4212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3.0 </a:t>
            </a:r>
            <a:r>
              <a:rPr lang="en-US" sz="1050" dirty="0" err="1" smtClean="0">
                <a:solidFill>
                  <a:srgbClr val="000000"/>
                </a:solidFill>
              </a:rPr>
              <a:t>Hassayampa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10/2013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15" idx="1"/>
          </p:cNvCxnSpPr>
          <p:nvPr/>
        </p:nvCxnSpPr>
        <p:spPr>
          <a:xfrm rot="16200000" flipH="1">
            <a:off x="3019812" y="819304"/>
            <a:ext cx="462156" cy="6449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5" idx="0"/>
          </p:cNvCxnSpPr>
          <p:nvPr/>
        </p:nvCxnSpPr>
        <p:spPr>
          <a:xfrm>
            <a:off x="4016298" y="910683"/>
            <a:ext cx="0" cy="251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85991" y="1162205"/>
            <a:ext cx="885902" cy="4212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/>
              <a:t>3.1 </a:t>
            </a:r>
            <a:r>
              <a:rPr lang="en-US" sz="1050" dirty="0" err="1" smtClean="0"/>
              <a:t>Hatwai</a:t>
            </a:r>
            <a:endParaRPr lang="en-US" sz="1050" dirty="0" smtClean="0"/>
          </a:p>
          <a:p>
            <a:pPr algn="ctr"/>
            <a:r>
              <a:rPr lang="en-US" sz="1050" dirty="0" smtClean="0"/>
              <a:t>10/2013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4685991" y="1828800"/>
            <a:ext cx="885902" cy="4212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/>
              <a:t>4.0 Jojoba</a:t>
            </a:r>
          </a:p>
          <a:p>
            <a:pPr algn="ctr"/>
            <a:r>
              <a:rPr lang="en-US" sz="1050" dirty="0" smtClean="0"/>
              <a:t>10/2013</a:t>
            </a:r>
            <a:endParaRPr lang="en-US" sz="1050" dirty="0"/>
          </a:p>
        </p:txBody>
      </p:sp>
      <p:cxnSp>
        <p:nvCxnSpPr>
          <p:cNvPr id="25" name="Straight Arrow Connector 24"/>
          <p:cNvCxnSpPr>
            <a:stCxn id="15" idx="3"/>
            <a:endCxn id="22" idx="1"/>
          </p:cNvCxnSpPr>
          <p:nvPr/>
        </p:nvCxnSpPr>
        <p:spPr>
          <a:xfrm>
            <a:off x="4459249" y="1372839"/>
            <a:ext cx="226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2"/>
            <a:endCxn id="23" idx="1"/>
          </p:cNvCxnSpPr>
          <p:nvPr/>
        </p:nvCxnSpPr>
        <p:spPr>
          <a:xfrm rot="16200000" flipH="1">
            <a:off x="4123164" y="1476606"/>
            <a:ext cx="455961" cy="669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3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Chassin</dc:creator>
  <cp:lastModifiedBy>David Chassin</cp:lastModifiedBy>
  <cp:revision>1</cp:revision>
  <dcterms:created xsi:type="dcterms:W3CDTF">2013-10-26T15:57:51Z</dcterms:created>
  <dcterms:modified xsi:type="dcterms:W3CDTF">2013-10-26T16:07:04Z</dcterms:modified>
</cp:coreProperties>
</file>