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23a092f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23a092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23a092f1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23a092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23a092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23a09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23a092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23a092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17866" r="1786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879050" y="4932825"/>
            <a:ext cx="431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Credit: https://hellogiggles.com/fashion/sustainable-clothing-fame-and-partners-frilly/</a:t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Sustainable Shopper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Tada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Aditya Dave, Pannawat Chauychoo,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Sanjana Baliga, Yu Liu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</a:t>
            </a:r>
            <a:r>
              <a:rPr i="1" lang="en"/>
              <a:t>Fast Fashion</a:t>
            </a:r>
            <a:endParaRPr i="1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4260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fashion industry is the </a:t>
            </a:r>
            <a:r>
              <a:rPr b="1" i="1" lang="en"/>
              <a:t>2nd most</a:t>
            </a:r>
            <a:r>
              <a:rPr lang="en"/>
              <a:t> polluting industry in the world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Around </a:t>
            </a:r>
            <a:r>
              <a:rPr b="1" i="1" lang="en"/>
              <a:t>85%</a:t>
            </a:r>
            <a:r>
              <a:rPr lang="en"/>
              <a:t> of all textiles thrown away in the US are either </a:t>
            </a:r>
            <a:r>
              <a:rPr b="1" i="1" lang="en"/>
              <a:t>dumped into landfill</a:t>
            </a:r>
            <a:r>
              <a:rPr lang="en"/>
              <a:t> or </a:t>
            </a:r>
            <a:r>
              <a:rPr b="1" i="1" lang="en"/>
              <a:t>burned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Currently only about </a:t>
            </a:r>
            <a:r>
              <a:rPr b="1" i="1" lang="en"/>
              <a:t>13%</a:t>
            </a:r>
            <a:r>
              <a:rPr lang="en"/>
              <a:t> of clothes and shoes thrown away in the US end up being </a:t>
            </a:r>
            <a:r>
              <a:rPr b="1" i="1" lang="en"/>
              <a:t>recycled</a:t>
            </a:r>
            <a:endParaRPr b="1" i="1"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825" y="1265400"/>
            <a:ext cx="3757725" cy="2818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5613325" y="3999900"/>
            <a:ext cx="327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Source: United States Environmental Protection Agency</a:t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Sustainable Shopper</a:t>
            </a:r>
            <a:endParaRPr i="1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The Idea</a:t>
            </a:r>
            <a:br>
              <a:rPr b="1" lang="en" sz="2100"/>
            </a:br>
            <a:r>
              <a:rPr lang="en"/>
              <a:t>Scan label on clothes to find material composition, and generate a sustainability score to help the consumer choose between clothing items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Social Impact</a:t>
            </a:r>
            <a:br>
              <a:rPr b="1" lang="en" sz="2100"/>
            </a:br>
            <a:r>
              <a:rPr lang="en"/>
              <a:t>To help the consumer make more sustainable choices during an in-store shopping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put pressure on brands to make their supply chain more sustainable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65100" y="1365575"/>
            <a:ext cx="3075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Footprint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Higgs Index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Features considered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Impact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75" y="1489975"/>
            <a:ext cx="5266999" cy="28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04750" y="2012100"/>
            <a:ext cx="1375800" cy="111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of label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035274" y="2012100"/>
            <a:ext cx="1375800" cy="1119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using pytesseract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(pre-trained)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865798" y="2012100"/>
            <a:ext cx="1375800" cy="1119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material composition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714629" y="2012100"/>
            <a:ext cx="1375800" cy="1119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sustainability score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563459" y="2012100"/>
            <a:ext cx="1375800" cy="111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article</a:t>
            </a:r>
            <a:endParaRPr sz="1200"/>
          </a:p>
        </p:txBody>
      </p:sp>
      <p:cxnSp>
        <p:nvCxnSpPr>
          <p:cNvPr id="103" name="Google Shape;103;p17"/>
          <p:cNvCxnSpPr>
            <a:stCxn id="98" idx="3"/>
            <a:endCxn id="99" idx="1"/>
          </p:cNvCxnSpPr>
          <p:nvPr/>
        </p:nvCxnSpPr>
        <p:spPr>
          <a:xfrm>
            <a:off x="1580550" y="2571750"/>
            <a:ext cx="45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9" idx="3"/>
            <a:endCxn id="100" idx="1"/>
          </p:cNvCxnSpPr>
          <p:nvPr/>
        </p:nvCxnSpPr>
        <p:spPr>
          <a:xfrm>
            <a:off x="3411074" y="2571750"/>
            <a:ext cx="45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100" idx="3"/>
            <a:endCxn id="101" idx="1"/>
          </p:cNvCxnSpPr>
          <p:nvPr/>
        </p:nvCxnSpPr>
        <p:spPr>
          <a:xfrm>
            <a:off x="5241598" y="2571750"/>
            <a:ext cx="4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1" idx="3"/>
            <a:endCxn id="102" idx="1"/>
          </p:cNvCxnSpPr>
          <p:nvPr/>
        </p:nvCxnSpPr>
        <p:spPr>
          <a:xfrm>
            <a:off x="7090429" y="2571750"/>
            <a:ext cx="4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265400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data available to fine-tune 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Sustainability scores have to be vetted by experts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Scalability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 can be deployed on mobile devices and run offline, provided data about materials is updated on a regular basis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 sustainable alternatives to the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more features (ethicality, durability, price, new/used)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into account clothes already owned by the consumer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879050" y="4932825"/>
            <a:ext cx="431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Credit: Eireenz / Getty Images</a:t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