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Rajdhan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0365d5da2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0365d5da2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13242165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13242165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1f0aa4c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21f0aa4c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21f0aa4c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21f0aa4c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21f0aa4c6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21f0aa4c6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21f0aa4c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21f0aa4c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0501" y="4327825"/>
            <a:ext cx="1667860" cy="921150"/>
            <a:chOff x="-70501" y="4480225"/>
            <a:chExt cx="1667860" cy="9211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70501" y="4480225"/>
              <a:ext cx="1667860" cy="921150"/>
              <a:chOff x="-70501" y="4480225"/>
              <a:chExt cx="1667860" cy="921150"/>
            </a:xfrm>
          </p:grpSpPr>
          <p:cxnSp>
            <p:nvCxnSpPr>
              <p:cNvPr id="12" name="Google Shape;12;p2"/>
              <p:cNvCxnSpPr/>
              <p:nvPr/>
            </p:nvCxnSpPr>
            <p:spPr>
              <a:xfrm>
                <a:off x="0" y="44854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" name="Google Shape;13;p2"/>
              <p:cNvGrpSpPr/>
              <p:nvPr/>
            </p:nvGrpSpPr>
            <p:grpSpPr>
              <a:xfrm rot="-5400000">
                <a:off x="302854" y="4106870"/>
                <a:ext cx="921150" cy="1667860"/>
                <a:chOff x="766500" y="4637800"/>
                <a:chExt cx="921150" cy="915300"/>
              </a:xfrm>
            </p:grpSpPr>
            <p:cxnSp>
              <p:nvCxnSpPr>
                <p:cNvPr id="14" name="Google Shape;14;p2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14829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>
                  <a:off x="15853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6876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4" name="Google Shape;24;p2"/>
            <p:cNvCxnSpPr/>
            <p:nvPr/>
          </p:nvCxnSpPr>
          <p:spPr>
            <a:xfrm>
              <a:off x="1023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2047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070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094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117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6141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7164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8188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9211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235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1258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2282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3305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4329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15352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9992" y="-29977"/>
            <a:ext cx="4005895" cy="1343402"/>
            <a:chOff x="54" y="160"/>
            <a:chExt cx="4005895" cy="1343402"/>
          </a:xfrm>
        </p:grpSpPr>
        <p:sp>
          <p:nvSpPr>
            <p:cNvPr id="40" name="Google Shape;40;p2"/>
            <p:cNvSpPr/>
            <p:nvPr/>
          </p:nvSpPr>
          <p:spPr>
            <a:xfrm>
              <a:off x="1332840" y="4725"/>
              <a:ext cx="1335811" cy="1334272"/>
            </a:xfrm>
            <a:custGeom>
              <a:rect b="b" l="l" r="r" t="t"/>
              <a:pathLst>
                <a:path extrusionOk="0" h="25137" w="25166">
                  <a:moveTo>
                    <a:pt x="0" y="0"/>
                  </a:moveTo>
                  <a:lnTo>
                    <a:pt x="0" y="25137"/>
                  </a:lnTo>
                  <a:lnTo>
                    <a:pt x="25165" y="25137"/>
                  </a:lnTo>
                  <a:lnTo>
                    <a:pt x="2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8284" y="725605"/>
              <a:ext cx="614932" cy="614932"/>
            </a:xfrm>
            <a:custGeom>
              <a:rect b="b" l="l" r="r" t="t"/>
              <a:pathLst>
                <a:path extrusionOk="0" h="11585" w="11585">
                  <a:moveTo>
                    <a:pt x="11584" y="0"/>
                  </a:moveTo>
                  <a:cubicBezTo>
                    <a:pt x="11128" y="57"/>
                    <a:pt x="10785" y="57"/>
                    <a:pt x="10414" y="114"/>
                  </a:cubicBezTo>
                  <a:lnTo>
                    <a:pt x="10300" y="114"/>
                  </a:lnTo>
                  <a:cubicBezTo>
                    <a:pt x="10015" y="143"/>
                    <a:pt x="9729" y="172"/>
                    <a:pt x="9473" y="200"/>
                  </a:cubicBezTo>
                  <a:lnTo>
                    <a:pt x="9387" y="200"/>
                  </a:lnTo>
                  <a:cubicBezTo>
                    <a:pt x="9102" y="286"/>
                    <a:pt x="8816" y="314"/>
                    <a:pt x="8531" y="400"/>
                  </a:cubicBezTo>
                  <a:cubicBezTo>
                    <a:pt x="8474" y="400"/>
                    <a:pt x="8446" y="400"/>
                    <a:pt x="8417" y="428"/>
                  </a:cubicBezTo>
                  <a:cubicBezTo>
                    <a:pt x="8132" y="485"/>
                    <a:pt x="7818" y="600"/>
                    <a:pt x="7533" y="714"/>
                  </a:cubicBezTo>
                  <a:cubicBezTo>
                    <a:pt x="7475" y="714"/>
                    <a:pt x="7447" y="742"/>
                    <a:pt x="7418" y="742"/>
                  </a:cubicBezTo>
                  <a:cubicBezTo>
                    <a:pt x="7105" y="856"/>
                    <a:pt x="6762" y="999"/>
                    <a:pt x="6477" y="1142"/>
                  </a:cubicBezTo>
                  <a:cubicBezTo>
                    <a:pt x="6448" y="1142"/>
                    <a:pt x="6420" y="1170"/>
                    <a:pt x="6391" y="1170"/>
                  </a:cubicBezTo>
                  <a:cubicBezTo>
                    <a:pt x="5992" y="1341"/>
                    <a:pt x="5621" y="1570"/>
                    <a:pt x="5278" y="1826"/>
                  </a:cubicBezTo>
                  <a:cubicBezTo>
                    <a:pt x="5250" y="1855"/>
                    <a:pt x="5164" y="1883"/>
                    <a:pt x="5136" y="1912"/>
                  </a:cubicBezTo>
                  <a:cubicBezTo>
                    <a:pt x="3852" y="2768"/>
                    <a:pt x="2739" y="3881"/>
                    <a:pt x="1855" y="5193"/>
                  </a:cubicBezTo>
                  <a:cubicBezTo>
                    <a:pt x="1826" y="5250"/>
                    <a:pt x="1769" y="5307"/>
                    <a:pt x="1740" y="5336"/>
                  </a:cubicBezTo>
                  <a:cubicBezTo>
                    <a:pt x="1541" y="5707"/>
                    <a:pt x="1312" y="6049"/>
                    <a:pt x="1113" y="6449"/>
                  </a:cubicBezTo>
                  <a:cubicBezTo>
                    <a:pt x="1113" y="6477"/>
                    <a:pt x="1056" y="6534"/>
                    <a:pt x="1056" y="6563"/>
                  </a:cubicBezTo>
                  <a:cubicBezTo>
                    <a:pt x="913" y="6877"/>
                    <a:pt x="770" y="7162"/>
                    <a:pt x="685" y="7476"/>
                  </a:cubicBezTo>
                  <a:cubicBezTo>
                    <a:pt x="685" y="7533"/>
                    <a:pt x="628" y="7561"/>
                    <a:pt x="628" y="7590"/>
                  </a:cubicBezTo>
                  <a:cubicBezTo>
                    <a:pt x="542" y="7875"/>
                    <a:pt x="428" y="8161"/>
                    <a:pt x="342" y="8474"/>
                  </a:cubicBezTo>
                  <a:cubicBezTo>
                    <a:pt x="342" y="8531"/>
                    <a:pt x="342" y="8560"/>
                    <a:pt x="314" y="8589"/>
                  </a:cubicBezTo>
                  <a:cubicBezTo>
                    <a:pt x="257" y="8874"/>
                    <a:pt x="171" y="9159"/>
                    <a:pt x="143" y="9445"/>
                  </a:cubicBezTo>
                  <a:lnTo>
                    <a:pt x="143" y="9559"/>
                  </a:lnTo>
                  <a:cubicBezTo>
                    <a:pt x="114" y="9844"/>
                    <a:pt x="57" y="10129"/>
                    <a:pt x="29" y="10386"/>
                  </a:cubicBezTo>
                  <a:lnTo>
                    <a:pt x="29" y="10472"/>
                  </a:lnTo>
                  <a:cubicBezTo>
                    <a:pt x="0" y="10843"/>
                    <a:pt x="0" y="11242"/>
                    <a:pt x="0" y="11584"/>
                  </a:cubicBezTo>
                  <a:lnTo>
                    <a:pt x="57" y="11584"/>
                  </a:lnTo>
                  <a:cubicBezTo>
                    <a:pt x="57" y="11185"/>
                    <a:pt x="114" y="10843"/>
                    <a:pt x="143" y="10472"/>
                  </a:cubicBezTo>
                  <a:lnTo>
                    <a:pt x="143" y="10386"/>
                  </a:lnTo>
                  <a:cubicBezTo>
                    <a:pt x="171" y="10101"/>
                    <a:pt x="200" y="9815"/>
                    <a:pt x="257" y="9559"/>
                  </a:cubicBezTo>
                  <a:lnTo>
                    <a:pt x="257" y="9445"/>
                  </a:lnTo>
                  <a:cubicBezTo>
                    <a:pt x="314" y="9159"/>
                    <a:pt x="342" y="8874"/>
                    <a:pt x="457" y="8589"/>
                  </a:cubicBezTo>
                  <a:cubicBezTo>
                    <a:pt x="457" y="8560"/>
                    <a:pt x="457" y="8531"/>
                    <a:pt x="485" y="8474"/>
                  </a:cubicBezTo>
                  <a:cubicBezTo>
                    <a:pt x="571" y="8189"/>
                    <a:pt x="685" y="7875"/>
                    <a:pt x="770" y="7590"/>
                  </a:cubicBezTo>
                  <a:cubicBezTo>
                    <a:pt x="770" y="7561"/>
                    <a:pt x="827" y="7533"/>
                    <a:pt x="827" y="7476"/>
                  </a:cubicBezTo>
                  <a:cubicBezTo>
                    <a:pt x="970" y="7162"/>
                    <a:pt x="1056" y="6848"/>
                    <a:pt x="1255" y="6534"/>
                  </a:cubicBezTo>
                  <a:cubicBezTo>
                    <a:pt x="1255" y="6477"/>
                    <a:pt x="1284" y="6449"/>
                    <a:pt x="1312" y="6420"/>
                  </a:cubicBezTo>
                  <a:cubicBezTo>
                    <a:pt x="1541" y="6021"/>
                    <a:pt x="1740" y="5621"/>
                    <a:pt x="1997" y="5279"/>
                  </a:cubicBezTo>
                  <a:cubicBezTo>
                    <a:pt x="2026" y="5250"/>
                    <a:pt x="2054" y="5165"/>
                    <a:pt x="2111" y="5136"/>
                  </a:cubicBezTo>
                  <a:cubicBezTo>
                    <a:pt x="2910" y="3966"/>
                    <a:pt x="3966" y="2911"/>
                    <a:pt x="5136" y="2112"/>
                  </a:cubicBezTo>
                  <a:cubicBezTo>
                    <a:pt x="5164" y="2055"/>
                    <a:pt x="5250" y="2026"/>
                    <a:pt x="5278" y="1998"/>
                  </a:cubicBezTo>
                  <a:cubicBezTo>
                    <a:pt x="5621" y="1741"/>
                    <a:pt x="6020" y="1541"/>
                    <a:pt x="6420" y="1313"/>
                  </a:cubicBezTo>
                  <a:cubicBezTo>
                    <a:pt x="6448" y="1284"/>
                    <a:pt x="6477" y="1284"/>
                    <a:pt x="6534" y="1256"/>
                  </a:cubicBezTo>
                  <a:lnTo>
                    <a:pt x="7475" y="828"/>
                  </a:lnTo>
                  <a:lnTo>
                    <a:pt x="7590" y="771"/>
                  </a:lnTo>
                  <a:cubicBezTo>
                    <a:pt x="7875" y="685"/>
                    <a:pt x="8160" y="571"/>
                    <a:pt x="8474" y="485"/>
                  </a:cubicBezTo>
                  <a:cubicBezTo>
                    <a:pt x="8531" y="485"/>
                    <a:pt x="8560" y="485"/>
                    <a:pt x="8588" y="457"/>
                  </a:cubicBezTo>
                  <a:lnTo>
                    <a:pt x="9444" y="257"/>
                  </a:lnTo>
                  <a:lnTo>
                    <a:pt x="9558" y="257"/>
                  </a:lnTo>
                  <a:cubicBezTo>
                    <a:pt x="9844" y="200"/>
                    <a:pt x="10129" y="143"/>
                    <a:pt x="10386" y="143"/>
                  </a:cubicBezTo>
                  <a:lnTo>
                    <a:pt x="10500" y="143"/>
                  </a:lnTo>
                  <a:cubicBezTo>
                    <a:pt x="10842" y="114"/>
                    <a:pt x="11242" y="57"/>
                    <a:pt x="11584" y="57"/>
                  </a:cubicBezTo>
                  <a:lnTo>
                    <a:pt x="1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03668" y="778366"/>
              <a:ext cx="561958" cy="563657"/>
            </a:xfrm>
            <a:custGeom>
              <a:rect b="b" l="l" r="r" t="t"/>
              <a:pathLst>
                <a:path extrusionOk="0" h="10619" w="10587">
                  <a:moveTo>
                    <a:pt x="10124" y="1"/>
                  </a:moveTo>
                  <a:cubicBezTo>
                    <a:pt x="9901" y="1"/>
                    <a:pt x="9664" y="17"/>
                    <a:pt x="9417" y="34"/>
                  </a:cubicBezTo>
                  <a:lnTo>
                    <a:pt x="9302" y="34"/>
                  </a:lnTo>
                  <a:cubicBezTo>
                    <a:pt x="9017" y="62"/>
                    <a:pt x="8732" y="119"/>
                    <a:pt x="8447" y="176"/>
                  </a:cubicBezTo>
                  <a:cubicBezTo>
                    <a:pt x="8418" y="176"/>
                    <a:pt x="8389" y="176"/>
                    <a:pt x="8332" y="205"/>
                  </a:cubicBezTo>
                  <a:cubicBezTo>
                    <a:pt x="8019" y="290"/>
                    <a:pt x="7733" y="347"/>
                    <a:pt x="7448" y="461"/>
                  </a:cubicBezTo>
                  <a:cubicBezTo>
                    <a:pt x="7419" y="461"/>
                    <a:pt x="7391" y="490"/>
                    <a:pt x="7334" y="490"/>
                  </a:cubicBezTo>
                  <a:cubicBezTo>
                    <a:pt x="7020" y="604"/>
                    <a:pt x="6706" y="718"/>
                    <a:pt x="6392" y="861"/>
                  </a:cubicBezTo>
                  <a:cubicBezTo>
                    <a:pt x="6335" y="861"/>
                    <a:pt x="6307" y="889"/>
                    <a:pt x="6278" y="889"/>
                  </a:cubicBezTo>
                  <a:cubicBezTo>
                    <a:pt x="5879" y="1061"/>
                    <a:pt x="5479" y="1289"/>
                    <a:pt x="5137" y="1489"/>
                  </a:cubicBezTo>
                  <a:cubicBezTo>
                    <a:pt x="5108" y="1546"/>
                    <a:pt x="5023" y="1574"/>
                    <a:pt x="4994" y="1603"/>
                  </a:cubicBezTo>
                  <a:cubicBezTo>
                    <a:pt x="3625" y="2459"/>
                    <a:pt x="2483" y="3600"/>
                    <a:pt x="1627" y="4970"/>
                  </a:cubicBezTo>
                  <a:cubicBezTo>
                    <a:pt x="1599" y="4998"/>
                    <a:pt x="1570" y="5055"/>
                    <a:pt x="1542" y="5112"/>
                  </a:cubicBezTo>
                  <a:cubicBezTo>
                    <a:pt x="1313" y="5455"/>
                    <a:pt x="1114" y="5854"/>
                    <a:pt x="914" y="6254"/>
                  </a:cubicBezTo>
                  <a:cubicBezTo>
                    <a:pt x="914" y="6282"/>
                    <a:pt x="885" y="6311"/>
                    <a:pt x="885" y="6339"/>
                  </a:cubicBezTo>
                  <a:cubicBezTo>
                    <a:pt x="743" y="6682"/>
                    <a:pt x="629" y="6995"/>
                    <a:pt x="543" y="7309"/>
                  </a:cubicBezTo>
                  <a:cubicBezTo>
                    <a:pt x="543" y="7338"/>
                    <a:pt x="486" y="7395"/>
                    <a:pt x="486" y="7423"/>
                  </a:cubicBezTo>
                  <a:cubicBezTo>
                    <a:pt x="400" y="7709"/>
                    <a:pt x="315" y="8023"/>
                    <a:pt x="258" y="8308"/>
                  </a:cubicBezTo>
                  <a:cubicBezTo>
                    <a:pt x="258" y="8336"/>
                    <a:pt x="258" y="8393"/>
                    <a:pt x="201" y="8422"/>
                  </a:cubicBezTo>
                  <a:cubicBezTo>
                    <a:pt x="144" y="8707"/>
                    <a:pt x="115" y="8993"/>
                    <a:pt x="58" y="9278"/>
                  </a:cubicBezTo>
                  <a:lnTo>
                    <a:pt x="58" y="9392"/>
                  </a:lnTo>
                  <a:cubicBezTo>
                    <a:pt x="30" y="9763"/>
                    <a:pt x="1" y="10191"/>
                    <a:pt x="1" y="10619"/>
                  </a:cubicBezTo>
                  <a:lnTo>
                    <a:pt x="58" y="10619"/>
                  </a:lnTo>
                  <a:cubicBezTo>
                    <a:pt x="58" y="10191"/>
                    <a:pt x="115" y="9763"/>
                    <a:pt x="144" y="9392"/>
                  </a:cubicBezTo>
                  <a:lnTo>
                    <a:pt x="144" y="9278"/>
                  </a:lnTo>
                  <a:cubicBezTo>
                    <a:pt x="172" y="8993"/>
                    <a:pt x="201" y="8707"/>
                    <a:pt x="286" y="8422"/>
                  </a:cubicBezTo>
                  <a:cubicBezTo>
                    <a:pt x="286" y="8393"/>
                    <a:pt x="286" y="8336"/>
                    <a:pt x="315" y="8308"/>
                  </a:cubicBezTo>
                  <a:cubicBezTo>
                    <a:pt x="400" y="7994"/>
                    <a:pt x="457" y="7709"/>
                    <a:pt x="572" y="7423"/>
                  </a:cubicBezTo>
                  <a:cubicBezTo>
                    <a:pt x="572" y="7395"/>
                    <a:pt x="600" y="7338"/>
                    <a:pt x="600" y="7309"/>
                  </a:cubicBezTo>
                  <a:cubicBezTo>
                    <a:pt x="714" y="6995"/>
                    <a:pt x="857" y="6624"/>
                    <a:pt x="1000" y="6339"/>
                  </a:cubicBezTo>
                  <a:cubicBezTo>
                    <a:pt x="1000" y="6311"/>
                    <a:pt x="1028" y="6282"/>
                    <a:pt x="1028" y="6254"/>
                  </a:cubicBezTo>
                  <a:cubicBezTo>
                    <a:pt x="1199" y="5854"/>
                    <a:pt x="1428" y="5455"/>
                    <a:pt x="1684" y="5055"/>
                  </a:cubicBezTo>
                  <a:cubicBezTo>
                    <a:pt x="1713" y="5027"/>
                    <a:pt x="1741" y="4970"/>
                    <a:pt x="1770" y="4913"/>
                  </a:cubicBezTo>
                  <a:cubicBezTo>
                    <a:pt x="2597" y="3686"/>
                    <a:pt x="3625" y="2630"/>
                    <a:pt x="4880" y="1831"/>
                  </a:cubicBezTo>
                  <a:cubicBezTo>
                    <a:pt x="4909" y="1774"/>
                    <a:pt x="4994" y="1745"/>
                    <a:pt x="5023" y="1717"/>
                  </a:cubicBezTo>
                  <a:cubicBezTo>
                    <a:pt x="5422" y="1460"/>
                    <a:pt x="5822" y="1260"/>
                    <a:pt x="6192" y="1061"/>
                  </a:cubicBezTo>
                  <a:cubicBezTo>
                    <a:pt x="6250" y="1032"/>
                    <a:pt x="6278" y="1032"/>
                    <a:pt x="6307" y="1032"/>
                  </a:cubicBezTo>
                  <a:cubicBezTo>
                    <a:pt x="6620" y="889"/>
                    <a:pt x="6963" y="747"/>
                    <a:pt x="7277" y="633"/>
                  </a:cubicBezTo>
                  <a:cubicBezTo>
                    <a:pt x="7305" y="633"/>
                    <a:pt x="7334" y="604"/>
                    <a:pt x="7391" y="604"/>
                  </a:cubicBezTo>
                  <a:cubicBezTo>
                    <a:pt x="7676" y="490"/>
                    <a:pt x="7990" y="433"/>
                    <a:pt x="8275" y="347"/>
                  </a:cubicBezTo>
                  <a:cubicBezTo>
                    <a:pt x="8304" y="347"/>
                    <a:pt x="8332" y="347"/>
                    <a:pt x="8389" y="319"/>
                  </a:cubicBezTo>
                  <a:cubicBezTo>
                    <a:pt x="8675" y="233"/>
                    <a:pt x="8960" y="205"/>
                    <a:pt x="9245" y="176"/>
                  </a:cubicBezTo>
                  <a:lnTo>
                    <a:pt x="9360" y="176"/>
                  </a:lnTo>
                  <a:cubicBezTo>
                    <a:pt x="9788" y="148"/>
                    <a:pt x="10158" y="91"/>
                    <a:pt x="10586" y="91"/>
                  </a:cubicBezTo>
                  <a:lnTo>
                    <a:pt x="10586" y="34"/>
                  </a:lnTo>
                  <a:cubicBezTo>
                    <a:pt x="10442" y="9"/>
                    <a:pt x="10287" y="1"/>
                    <a:pt x="10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55208" y="825554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9730" y="0"/>
                  </a:moveTo>
                  <a:cubicBezTo>
                    <a:pt x="9187" y="0"/>
                    <a:pt x="8731" y="29"/>
                    <a:pt x="8246" y="115"/>
                  </a:cubicBezTo>
                  <a:lnTo>
                    <a:pt x="8132" y="115"/>
                  </a:lnTo>
                  <a:cubicBezTo>
                    <a:pt x="7789" y="143"/>
                    <a:pt x="7533" y="229"/>
                    <a:pt x="7219" y="286"/>
                  </a:cubicBezTo>
                  <a:cubicBezTo>
                    <a:pt x="7190" y="286"/>
                    <a:pt x="7162" y="286"/>
                    <a:pt x="7133" y="314"/>
                  </a:cubicBezTo>
                  <a:cubicBezTo>
                    <a:pt x="6791" y="428"/>
                    <a:pt x="6448" y="543"/>
                    <a:pt x="6135" y="657"/>
                  </a:cubicBezTo>
                  <a:cubicBezTo>
                    <a:pt x="6077" y="657"/>
                    <a:pt x="6049" y="685"/>
                    <a:pt x="6020" y="685"/>
                  </a:cubicBezTo>
                  <a:cubicBezTo>
                    <a:pt x="5621" y="856"/>
                    <a:pt x="5221" y="1028"/>
                    <a:pt x="4851" y="1256"/>
                  </a:cubicBezTo>
                  <a:cubicBezTo>
                    <a:pt x="4793" y="1284"/>
                    <a:pt x="4736" y="1313"/>
                    <a:pt x="4708" y="1313"/>
                  </a:cubicBezTo>
                  <a:cubicBezTo>
                    <a:pt x="3310" y="2140"/>
                    <a:pt x="2169" y="3310"/>
                    <a:pt x="1313" y="4708"/>
                  </a:cubicBezTo>
                  <a:cubicBezTo>
                    <a:pt x="1284" y="4737"/>
                    <a:pt x="1227" y="4822"/>
                    <a:pt x="1227" y="4851"/>
                  </a:cubicBezTo>
                  <a:cubicBezTo>
                    <a:pt x="1027" y="5250"/>
                    <a:pt x="856" y="5593"/>
                    <a:pt x="656" y="6021"/>
                  </a:cubicBezTo>
                  <a:cubicBezTo>
                    <a:pt x="656" y="6078"/>
                    <a:pt x="628" y="6106"/>
                    <a:pt x="628" y="6135"/>
                  </a:cubicBezTo>
                  <a:cubicBezTo>
                    <a:pt x="485" y="6449"/>
                    <a:pt x="371" y="6791"/>
                    <a:pt x="314" y="7134"/>
                  </a:cubicBezTo>
                  <a:cubicBezTo>
                    <a:pt x="314" y="7162"/>
                    <a:pt x="285" y="7219"/>
                    <a:pt x="285" y="7248"/>
                  </a:cubicBezTo>
                  <a:cubicBezTo>
                    <a:pt x="200" y="7533"/>
                    <a:pt x="143" y="7847"/>
                    <a:pt x="86" y="8132"/>
                  </a:cubicBezTo>
                  <a:lnTo>
                    <a:pt x="86" y="8246"/>
                  </a:lnTo>
                  <a:cubicBezTo>
                    <a:pt x="29" y="8703"/>
                    <a:pt x="0" y="9216"/>
                    <a:pt x="0" y="9701"/>
                  </a:cubicBezTo>
                  <a:lnTo>
                    <a:pt x="57" y="9701"/>
                  </a:lnTo>
                  <a:cubicBezTo>
                    <a:pt x="57" y="9216"/>
                    <a:pt x="86" y="8703"/>
                    <a:pt x="171" y="8246"/>
                  </a:cubicBezTo>
                  <a:lnTo>
                    <a:pt x="171" y="8132"/>
                  </a:lnTo>
                  <a:cubicBezTo>
                    <a:pt x="200" y="7818"/>
                    <a:pt x="285" y="7533"/>
                    <a:pt x="371" y="7219"/>
                  </a:cubicBezTo>
                  <a:cubicBezTo>
                    <a:pt x="371" y="7162"/>
                    <a:pt x="371" y="7134"/>
                    <a:pt x="428" y="7105"/>
                  </a:cubicBezTo>
                  <a:cubicBezTo>
                    <a:pt x="514" y="6734"/>
                    <a:pt x="628" y="6420"/>
                    <a:pt x="770" y="6106"/>
                  </a:cubicBezTo>
                  <a:cubicBezTo>
                    <a:pt x="770" y="6078"/>
                    <a:pt x="799" y="6021"/>
                    <a:pt x="799" y="5992"/>
                  </a:cubicBezTo>
                  <a:cubicBezTo>
                    <a:pt x="999" y="5564"/>
                    <a:pt x="1198" y="5165"/>
                    <a:pt x="1427" y="4794"/>
                  </a:cubicBezTo>
                  <a:cubicBezTo>
                    <a:pt x="1455" y="4737"/>
                    <a:pt x="1484" y="4680"/>
                    <a:pt x="1512" y="4651"/>
                  </a:cubicBezTo>
                  <a:cubicBezTo>
                    <a:pt x="2311" y="3367"/>
                    <a:pt x="3367" y="2283"/>
                    <a:pt x="4651" y="1513"/>
                  </a:cubicBezTo>
                  <a:cubicBezTo>
                    <a:pt x="4708" y="1456"/>
                    <a:pt x="4765" y="1427"/>
                    <a:pt x="4793" y="1399"/>
                  </a:cubicBezTo>
                  <a:cubicBezTo>
                    <a:pt x="5193" y="1170"/>
                    <a:pt x="5592" y="971"/>
                    <a:pt x="6020" y="799"/>
                  </a:cubicBezTo>
                  <a:cubicBezTo>
                    <a:pt x="6049" y="799"/>
                    <a:pt x="6077" y="742"/>
                    <a:pt x="6135" y="742"/>
                  </a:cubicBezTo>
                  <a:cubicBezTo>
                    <a:pt x="6448" y="600"/>
                    <a:pt x="6762" y="514"/>
                    <a:pt x="7133" y="400"/>
                  </a:cubicBezTo>
                  <a:cubicBezTo>
                    <a:pt x="7162" y="400"/>
                    <a:pt x="7190" y="371"/>
                    <a:pt x="7219" y="371"/>
                  </a:cubicBezTo>
                  <a:cubicBezTo>
                    <a:pt x="7533" y="286"/>
                    <a:pt x="7846" y="229"/>
                    <a:pt x="8160" y="143"/>
                  </a:cubicBezTo>
                  <a:lnTo>
                    <a:pt x="8274" y="143"/>
                  </a:lnTo>
                  <a:cubicBezTo>
                    <a:pt x="8731" y="86"/>
                    <a:pt x="9216" y="29"/>
                    <a:pt x="9730" y="29"/>
                  </a:cubicBezTo>
                  <a:lnTo>
                    <a:pt x="9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02131" y="874547"/>
              <a:ext cx="464981" cy="465989"/>
            </a:xfrm>
            <a:custGeom>
              <a:rect b="b" l="l" r="r" t="t"/>
              <a:pathLst>
                <a:path extrusionOk="0" h="8779" w="8760">
                  <a:moveTo>
                    <a:pt x="8399" y="1"/>
                  </a:moveTo>
                  <a:cubicBezTo>
                    <a:pt x="7966" y="1"/>
                    <a:pt x="7516" y="73"/>
                    <a:pt x="7048" y="162"/>
                  </a:cubicBezTo>
                  <a:cubicBezTo>
                    <a:pt x="7019" y="162"/>
                    <a:pt x="6991" y="162"/>
                    <a:pt x="6962" y="190"/>
                  </a:cubicBezTo>
                  <a:cubicBezTo>
                    <a:pt x="6592" y="247"/>
                    <a:pt x="6278" y="361"/>
                    <a:pt x="5964" y="476"/>
                  </a:cubicBezTo>
                  <a:cubicBezTo>
                    <a:pt x="5907" y="476"/>
                    <a:pt x="5878" y="504"/>
                    <a:pt x="5850" y="504"/>
                  </a:cubicBezTo>
                  <a:cubicBezTo>
                    <a:pt x="5422" y="647"/>
                    <a:pt x="5022" y="818"/>
                    <a:pt x="4680" y="1046"/>
                  </a:cubicBezTo>
                  <a:cubicBezTo>
                    <a:pt x="4623" y="1075"/>
                    <a:pt x="4566" y="1103"/>
                    <a:pt x="4537" y="1103"/>
                  </a:cubicBezTo>
                  <a:cubicBezTo>
                    <a:pt x="3111" y="1902"/>
                    <a:pt x="1969" y="3072"/>
                    <a:pt x="1142" y="4499"/>
                  </a:cubicBezTo>
                  <a:cubicBezTo>
                    <a:pt x="1113" y="4527"/>
                    <a:pt x="1056" y="4613"/>
                    <a:pt x="1056" y="4641"/>
                  </a:cubicBezTo>
                  <a:cubicBezTo>
                    <a:pt x="857" y="5041"/>
                    <a:pt x="685" y="5440"/>
                    <a:pt x="543" y="5811"/>
                  </a:cubicBezTo>
                  <a:cubicBezTo>
                    <a:pt x="543" y="5868"/>
                    <a:pt x="486" y="5897"/>
                    <a:pt x="486" y="5925"/>
                  </a:cubicBezTo>
                  <a:cubicBezTo>
                    <a:pt x="400" y="6239"/>
                    <a:pt x="286" y="6581"/>
                    <a:pt x="200" y="6924"/>
                  </a:cubicBezTo>
                  <a:cubicBezTo>
                    <a:pt x="200" y="6952"/>
                    <a:pt x="200" y="7009"/>
                    <a:pt x="172" y="7038"/>
                  </a:cubicBezTo>
                  <a:cubicBezTo>
                    <a:pt x="58" y="7609"/>
                    <a:pt x="1" y="8179"/>
                    <a:pt x="1" y="8778"/>
                  </a:cubicBezTo>
                  <a:lnTo>
                    <a:pt x="58" y="8778"/>
                  </a:lnTo>
                  <a:cubicBezTo>
                    <a:pt x="58" y="8179"/>
                    <a:pt x="143" y="7580"/>
                    <a:pt x="257" y="7009"/>
                  </a:cubicBezTo>
                  <a:cubicBezTo>
                    <a:pt x="257" y="6952"/>
                    <a:pt x="257" y="6924"/>
                    <a:pt x="286" y="6895"/>
                  </a:cubicBezTo>
                  <a:cubicBezTo>
                    <a:pt x="343" y="6524"/>
                    <a:pt x="457" y="6211"/>
                    <a:pt x="571" y="5897"/>
                  </a:cubicBezTo>
                  <a:cubicBezTo>
                    <a:pt x="571" y="5868"/>
                    <a:pt x="600" y="5811"/>
                    <a:pt x="600" y="5783"/>
                  </a:cubicBezTo>
                  <a:cubicBezTo>
                    <a:pt x="742" y="5355"/>
                    <a:pt x="971" y="4955"/>
                    <a:pt x="1170" y="4584"/>
                  </a:cubicBezTo>
                  <a:cubicBezTo>
                    <a:pt x="1199" y="4527"/>
                    <a:pt x="1256" y="4470"/>
                    <a:pt x="1285" y="4442"/>
                  </a:cubicBezTo>
                  <a:cubicBezTo>
                    <a:pt x="2026" y="3158"/>
                    <a:pt x="3111" y="2073"/>
                    <a:pt x="4423" y="1303"/>
                  </a:cubicBezTo>
                  <a:cubicBezTo>
                    <a:pt x="4452" y="1246"/>
                    <a:pt x="4537" y="1217"/>
                    <a:pt x="4566" y="1189"/>
                  </a:cubicBezTo>
                  <a:cubicBezTo>
                    <a:pt x="4965" y="961"/>
                    <a:pt x="5336" y="789"/>
                    <a:pt x="5764" y="618"/>
                  </a:cubicBezTo>
                  <a:cubicBezTo>
                    <a:pt x="5821" y="618"/>
                    <a:pt x="5850" y="590"/>
                    <a:pt x="5878" y="590"/>
                  </a:cubicBezTo>
                  <a:cubicBezTo>
                    <a:pt x="6192" y="476"/>
                    <a:pt x="6563" y="361"/>
                    <a:pt x="6877" y="304"/>
                  </a:cubicBezTo>
                  <a:cubicBezTo>
                    <a:pt x="6905" y="304"/>
                    <a:pt x="6962" y="304"/>
                    <a:pt x="6991" y="247"/>
                  </a:cubicBezTo>
                  <a:cubicBezTo>
                    <a:pt x="7562" y="133"/>
                    <a:pt x="8161" y="76"/>
                    <a:pt x="8760" y="76"/>
                  </a:cubicBezTo>
                  <a:lnTo>
                    <a:pt x="8760" y="19"/>
                  </a:lnTo>
                  <a:cubicBezTo>
                    <a:pt x="8641" y="7"/>
                    <a:pt x="8521" y="1"/>
                    <a:pt x="8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0593" y="920992"/>
              <a:ext cx="415033" cy="418005"/>
            </a:xfrm>
            <a:custGeom>
              <a:rect b="b" l="l" r="r" t="t"/>
              <a:pathLst>
                <a:path extrusionOk="0" h="7875" w="7819">
                  <a:moveTo>
                    <a:pt x="7818" y="0"/>
                  </a:moveTo>
                  <a:cubicBezTo>
                    <a:pt x="7162" y="0"/>
                    <a:pt x="6392" y="86"/>
                    <a:pt x="5679" y="314"/>
                  </a:cubicBezTo>
                  <a:cubicBezTo>
                    <a:pt x="5650" y="314"/>
                    <a:pt x="5621" y="342"/>
                    <a:pt x="5593" y="342"/>
                  </a:cubicBezTo>
                  <a:cubicBezTo>
                    <a:pt x="5165" y="485"/>
                    <a:pt x="4765" y="628"/>
                    <a:pt x="4395" y="799"/>
                  </a:cubicBezTo>
                  <a:cubicBezTo>
                    <a:pt x="4366" y="856"/>
                    <a:pt x="4280" y="856"/>
                    <a:pt x="4252" y="885"/>
                  </a:cubicBezTo>
                  <a:cubicBezTo>
                    <a:pt x="2825" y="1626"/>
                    <a:pt x="1655" y="2796"/>
                    <a:pt x="914" y="4223"/>
                  </a:cubicBezTo>
                  <a:cubicBezTo>
                    <a:pt x="857" y="4280"/>
                    <a:pt x="857" y="4337"/>
                    <a:pt x="828" y="4365"/>
                  </a:cubicBezTo>
                  <a:cubicBezTo>
                    <a:pt x="657" y="4765"/>
                    <a:pt x="486" y="5164"/>
                    <a:pt x="372" y="5564"/>
                  </a:cubicBezTo>
                  <a:cubicBezTo>
                    <a:pt x="372" y="5592"/>
                    <a:pt x="343" y="5621"/>
                    <a:pt x="343" y="5649"/>
                  </a:cubicBezTo>
                  <a:cubicBezTo>
                    <a:pt x="115" y="6363"/>
                    <a:pt x="1" y="7076"/>
                    <a:pt x="1" y="7875"/>
                  </a:cubicBezTo>
                  <a:lnTo>
                    <a:pt x="86" y="7875"/>
                  </a:lnTo>
                  <a:cubicBezTo>
                    <a:pt x="86" y="7076"/>
                    <a:pt x="200" y="6334"/>
                    <a:pt x="400" y="5621"/>
                  </a:cubicBezTo>
                  <a:cubicBezTo>
                    <a:pt x="400" y="5592"/>
                    <a:pt x="429" y="5564"/>
                    <a:pt x="429" y="5507"/>
                  </a:cubicBezTo>
                  <a:cubicBezTo>
                    <a:pt x="600" y="5079"/>
                    <a:pt x="771" y="4651"/>
                    <a:pt x="942" y="4308"/>
                  </a:cubicBezTo>
                  <a:cubicBezTo>
                    <a:pt x="971" y="4251"/>
                    <a:pt x="999" y="4194"/>
                    <a:pt x="999" y="4166"/>
                  </a:cubicBezTo>
                  <a:cubicBezTo>
                    <a:pt x="1713" y="2882"/>
                    <a:pt x="2797" y="1769"/>
                    <a:pt x="4109" y="1056"/>
                  </a:cubicBezTo>
                  <a:cubicBezTo>
                    <a:pt x="4138" y="1027"/>
                    <a:pt x="4223" y="999"/>
                    <a:pt x="4252" y="999"/>
                  </a:cubicBezTo>
                  <a:cubicBezTo>
                    <a:pt x="4651" y="770"/>
                    <a:pt x="5051" y="599"/>
                    <a:pt x="5479" y="485"/>
                  </a:cubicBezTo>
                  <a:cubicBezTo>
                    <a:pt x="5507" y="485"/>
                    <a:pt x="5536" y="457"/>
                    <a:pt x="5593" y="457"/>
                  </a:cubicBezTo>
                  <a:cubicBezTo>
                    <a:pt x="6306" y="228"/>
                    <a:pt x="7048" y="143"/>
                    <a:pt x="7818" y="14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99055" y="970834"/>
              <a:ext cx="369596" cy="369702"/>
            </a:xfrm>
            <a:custGeom>
              <a:rect b="b" l="l" r="r" t="t"/>
              <a:pathLst>
                <a:path extrusionOk="0" h="6965" w="6963">
                  <a:moveTo>
                    <a:pt x="6790" y="0"/>
                  </a:moveTo>
                  <a:cubicBezTo>
                    <a:pt x="5830" y="0"/>
                    <a:pt x="4944" y="223"/>
                    <a:pt x="4109" y="573"/>
                  </a:cubicBezTo>
                  <a:cubicBezTo>
                    <a:pt x="4052" y="630"/>
                    <a:pt x="3995" y="630"/>
                    <a:pt x="3967" y="659"/>
                  </a:cubicBezTo>
                  <a:cubicBezTo>
                    <a:pt x="2540" y="1344"/>
                    <a:pt x="1399" y="2513"/>
                    <a:pt x="685" y="3940"/>
                  </a:cubicBezTo>
                  <a:cubicBezTo>
                    <a:pt x="628" y="3969"/>
                    <a:pt x="628" y="4054"/>
                    <a:pt x="600" y="4083"/>
                  </a:cubicBezTo>
                  <a:cubicBezTo>
                    <a:pt x="200" y="4967"/>
                    <a:pt x="1" y="5937"/>
                    <a:pt x="1" y="6964"/>
                  </a:cubicBezTo>
                  <a:lnTo>
                    <a:pt x="58" y="6964"/>
                  </a:lnTo>
                  <a:cubicBezTo>
                    <a:pt x="58" y="5909"/>
                    <a:pt x="314" y="4910"/>
                    <a:pt x="742" y="3997"/>
                  </a:cubicBezTo>
                  <a:cubicBezTo>
                    <a:pt x="771" y="3969"/>
                    <a:pt x="771" y="3911"/>
                    <a:pt x="828" y="3854"/>
                  </a:cubicBezTo>
                  <a:cubicBezTo>
                    <a:pt x="1484" y="2570"/>
                    <a:pt x="2540" y="1515"/>
                    <a:pt x="3852" y="830"/>
                  </a:cubicBezTo>
                  <a:cubicBezTo>
                    <a:pt x="3881" y="801"/>
                    <a:pt x="3967" y="801"/>
                    <a:pt x="3995" y="773"/>
                  </a:cubicBezTo>
                  <a:cubicBezTo>
                    <a:pt x="4880" y="345"/>
                    <a:pt x="5878" y="88"/>
                    <a:pt x="6962" y="88"/>
                  </a:cubicBezTo>
                  <a:lnTo>
                    <a:pt x="6962" y="3"/>
                  </a:lnTo>
                  <a:cubicBezTo>
                    <a:pt x="6905" y="1"/>
                    <a:pt x="6847" y="0"/>
                    <a:pt x="6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46031" y="1019349"/>
              <a:ext cx="322620" cy="321187"/>
            </a:xfrm>
            <a:custGeom>
              <a:rect b="b" l="l" r="r" t="t"/>
              <a:pathLst>
                <a:path extrusionOk="0" h="6051" w="6078">
                  <a:moveTo>
                    <a:pt x="5976" y="1"/>
                  </a:moveTo>
                  <a:cubicBezTo>
                    <a:pt x="2684" y="1"/>
                    <a:pt x="0" y="2746"/>
                    <a:pt x="0" y="6050"/>
                  </a:cubicBezTo>
                  <a:lnTo>
                    <a:pt x="57" y="6050"/>
                  </a:lnTo>
                  <a:cubicBezTo>
                    <a:pt x="57" y="2741"/>
                    <a:pt x="2739" y="59"/>
                    <a:pt x="6077" y="59"/>
                  </a:cubicBezTo>
                  <a:lnTo>
                    <a:pt x="6077" y="2"/>
                  </a:lnTo>
                  <a:cubicBezTo>
                    <a:pt x="6044" y="1"/>
                    <a:pt x="6010" y="1"/>
                    <a:pt x="5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95979" y="1066325"/>
              <a:ext cx="274211" cy="274211"/>
            </a:xfrm>
            <a:custGeom>
              <a:rect b="b" l="l" r="r" t="t"/>
              <a:pathLst>
                <a:path extrusionOk="0" h="5166" w="5166">
                  <a:moveTo>
                    <a:pt x="5113" y="1"/>
                  </a:moveTo>
                  <a:cubicBezTo>
                    <a:pt x="2284" y="1"/>
                    <a:pt x="1" y="2329"/>
                    <a:pt x="1" y="5165"/>
                  </a:cubicBezTo>
                  <a:lnTo>
                    <a:pt x="58" y="5165"/>
                  </a:lnTo>
                  <a:cubicBezTo>
                    <a:pt x="58" y="2341"/>
                    <a:pt x="2340" y="58"/>
                    <a:pt x="5165" y="58"/>
                  </a:cubicBezTo>
                  <a:lnTo>
                    <a:pt x="5165" y="1"/>
                  </a:lnTo>
                  <a:cubicBezTo>
                    <a:pt x="5148" y="1"/>
                    <a:pt x="5131" y="1"/>
                    <a:pt x="5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42955" y="1114787"/>
              <a:ext cx="224157" cy="225749"/>
            </a:xfrm>
            <a:custGeom>
              <a:rect b="b" l="l" r="r" t="t"/>
              <a:pathLst>
                <a:path extrusionOk="0" h="4253" w="4223">
                  <a:moveTo>
                    <a:pt x="4173" y="1"/>
                  </a:moveTo>
                  <a:cubicBezTo>
                    <a:pt x="1884" y="1"/>
                    <a:pt x="0" y="1930"/>
                    <a:pt x="0" y="4252"/>
                  </a:cubicBezTo>
                  <a:lnTo>
                    <a:pt x="57" y="4252"/>
                  </a:lnTo>
                  <a:cubicBezTo>
                    <a:pt x="57" y="1941"/>
                    <a:pt x="1969" y="87"/>
                    <a:pt x="4223" y="87"/>
                  </a:cubicBezTo>
                  <a:lnTo>
                    <a:pt x="4223" y="1"/>
                  </a:lnTo>
                  <a:cubicBezTo>
                    <a:pt x="4206" y="1"/>
                    <a:pt x="4189" y="1"/>
                    <a:pt x="4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89878" y="1163196"/>
              <a:ext cx="177234" cy="177340"/>
            </a:xfrm>
            <a:custGeom>
              <a:rect b="b" l="l" r="r" t="t"/>
              <a:pathLst>
                <a:path extrusionOk="0" h="3341" w="3339">
                  <a:moveTo>
                    <a:pt x="3242" y="1"/>
                  </a:moveTo>
                  <a:cubicBezTo>
                    <a:pt x="1487" y="1"/>
                    <a:pt x="1" y="1519"/>
                    <a:pt x="1" y="3340"/>
                  </a:cubicBezTo>
                  <a:lnTo>
                    <a:pt x="58" y="3340"/>
                  </a:lnTo>
                  <a:cubicBezTo>
                    <a:pt x="58" y="1514"/>
                    <a:pt x="1541" y="59"/>
                    <a:pt x="3339" y="59"/>
                  </a:cubicBezTo>
                  <a:lnTo>
                    <a:pt x="3339" y="2"/>
                  </a:lnTo>
                  <a:cubicBezTo>
                    <a:pt x="3307" y="1"/>
                    <a:pt x="3274" y="1"/>
                    <a:pt x="3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538340" y="1210225"/>
              <a:ext cx="131851" cy="130311"/>
            </a:xfrm>
            <a:custGeom>
              <a:rect b="b" l="l" r="r" t="t"/>
              <a:pathLst>
                <a:path extrusionOk="0" h="2455" w="2484">
                  <a:moveTo>
                    <a:pt x="2483" y="1"/>
                  </a:moveTo>
                  <a:cubicBezTo>
                    <a:pt x="1113" y="1"/>
                    <a:pt x="1" y="1113"/>
                    <a:pt x="1" y="2454"/>
                  </a:cubicBezTo>
                  <a:lnTo>
                    <a:pt x="86" y="2454"/>
                  </a:lnTo>
                  <a:cubicBezTo>
                    <a:pt x="86" y="1142"/>
                    <a:pt x="1142" y="58"/>
                    <a:pt x="2483" y="58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86802" y="1258634"/>
              <a:ext cx="80310" cy="81902"/>
            </a:xfrm>
            <a:custGeom>
              <a:rect b="b" l="l" r="r" t="t"/>
              <a:pathLst>
                <a:path extrusionOk="0" h="1543" w="1513">
                  <a:moveTo>
                    <a:pt x="1467" y="1"/>
                  </a:moveTo>
                  <a:cubicBezTo>
                    <a:pt x="687" y="1"/>
                    <a:pt x="1" y="703"/>
                    <a:pt x="1" y="1542"/>
                  </a:cubicBezTo>
                  <a:lnTo>
                    <a:pt x="58" y="1542"/>
                  </a:lnTo>
                  <a:cubicBezTo>
                    <a:pt x="58" y="715"/>
                    <a:pt x="714" y="87"/>
                    <a:pt x="1513" y="87"/>
                  </a:cubicBezTo>
                  <a:lnTo>
                    <a:pt x="1513" y="2"/>
                  </a:lnTo>
                  <a:cubicBezTo>
                    <a:pt x="1497" y="1"/>
                    <a:pt x="1482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52180" y="160"/>
              <a:ext cx="611906" cy="611906"/>
            </a:xfrm>
            <a:custGeom>
              <a:rect b="b" l="l" r="r" t="t"/>
              <a:pathLst>
                <a:path extrusionOk="0" h="11528" w="11528">
                  <a:moveTo>
                    <a:pt x="1" y="0"/>
                  </a:moveTo>
                  <a:cubicBezTo>
                    <a:pt x="1" y="400"/>
                    <a:pt x="29" y="742"/>
                    <a:pt x="29" y="1113"/>
                  </a:cubicBezTo>
                  <a:lnTo>
                    <a:pt x="29" y="1199"/>
                  </a:lnTo>
                  <a:cubicBezTo>
                    <a:pt x="86" y="1513"/>
                    <a:pt x="115" y="1798"/>
                    <a:pt x="144" y="2026"/>
                  </a:cubicBezTo>
                  <a:lnTo>
                    <a:pt x="144" y="2140"/>
                  </a:lnTo>
                  <a:cubicBezTo>
                    <a:pt x="172" y="2426"/>
                    <a:pt x="258" y="2711"/>
                    <a:pt x="315" y="2996"/>
                  </a:cubicBezTo>
                  <a:cubicBezTo>
                    <a:pt x="315" y="3025"/>
                    <a:pt x="315" y="3053"/>
                    <a:pt x="372" y="3110"/>
                  </a:cubicBezTo>
                  <a:cubicBezTo>
                    <a:pt x="429" y="3396"/>
                    <a:pt x="543" y="3710"/>
                    <a:pt x="657" y="3995"/>
                  </a:cubicBezTo>
                  <a:cubicBezTo>
                    <a:pt x="657" y="4023"/>
                    <a:pt x="686" y="4052"/>
                    <a:pt x="686" y="4109"/>
                  </a:cubicBezTo>
                  <a:cubicBezTo>
                    <a:pt x="800" y="4423"/>
                    <a:pt x="942" y="4737"/>
                    <a:pt x="1085" y="5022"/>
                  </a:cubicBezTo>
                  <a:cubicBezTo>
                    <a:pt x="1085" y="5079"/>
                    <a:pt x="1114" y="5108"/>
                    <a:pt x="1114" y="5136"/>
                  </a:cubicBezTo>
                  <a:cubicBezTo>
                    <a:pt x="1285" y="5536"/>
                    <a:pt x="1513" y="5878"/>
                    <a:pt x="1741" y="6249"/>
                  </a:cubicBezTo>
                  <a:cubicBezTo>
                    <a:pt x="1798" y="6278"/>
                    <a:pt x="1827" y="6363"/>
                    <a:pt x="1855" y="6392"/>
                  </a:cubicBezTo>
                  <a:cubicBezTo>
                    <a:pt x="2711" y="7676"/>
                    <a:pt x="3824" y="8788"/>
                    <a:pt x="5137" y="9673"/>
                  </a:cubicBezTo>
                  <a:cubicBezTo>
                    <a:pt x="5165" y="9701"/>
                    <a:pt x="5251" y="9730"/>
                    <a:pt x="5279" y="9787"/>
                  </a:cubicBezTo>
                  <a:cubicBezTo>
                    <a:pt x="5650" y="9987"/>
                    <a:pt x="5993" y="10215"/>
                    <a:pt x="6392" y="10415"/>
                  </a:cubicBezTo>
                  <a:cubicBezTo>
                    <a:pt x="6421" y="10443"/>
                    <a:pt x="6449" y="10443"/>
                    <a:pt x="6506" y="10443"/>
                  </a:cubicBezTo>
                  <a:cubicBezTo>
                    <a:pt x="6820" y="10586"/>
                    <a:pt x="7105" y="10729"/>
                    <a:pt x="7419" y="10843"/>
                  </a:cubicBezTo>
                  <a:cubicBezTo>
                    <a:pt x="7448" y="10843"/>
                    <a:pt x="7505" y="10871"/>
                    <a:pt x="7533" y="10871"/>
                  </a:cubicBezTo>
                  <a:cubicBezTo>
                    <a:pt x="7819" y="10985"/>
                    <a:pt x="8104" y="11099"/>
                    <a:pt x="8418" y="11157"/>
                  </a:cubicBezTo>
                  <a:cubicBezTo>
                    <a:pt x="8446" y="11157"/>
                    <a:pt x="8503" y="11157"/>
                    <a:pt x="8532" y="11214"/>
                  </a:cubicBezTo>
                  <a:cubicBezTo>
                    <a:pt x="8817" y="11271"/>
                    <a:pt x="9103" y="11356"/>
                    <a:pt x="9388" y="11385"/>
                  </a:cubicBezTo>
                  <a:lnTo>
                    <a:pt x="9502" y="11385"/>
                  </a:lnTo>
                  <a:cubicBezTo>
                    <a:pt x="9787" y="11413"/>
                    <a:pt x="10073" y="11442"/>
                    <a:pt x="10301" y="11499"/>
                  </a:cubicBezTo>
                  <a:lnTo>
                    <a:pt x="10415" y="11499"/>
                  </a:lnTo>
                  <a:cubicBezTo>
                    <a:pt x="10786" y="11527"/>
                    <a:pt x="11157" y="11527"/>
                    <a:pt x="11528" y="11527"/>
                  </a:cubicBezTo>
                  <a:lnTo>
                    <a:pt x="11528" y="11442"/>
                  </a:lnTo>
                  <a:cubicBezTo>
                    <a:pt x="11399" y="11480"/>
                    <a:pt x="11259" y="11496"/>
                    <a:pt x="11109" y="11496"/>
                  </a:cubicBezTo>
                  <a:cubicBezTo>
                    <a:pt x="10928" y="11496"/>
                    <a:pt x="10733" y="11473"/>
                    <a:pt x="10529" y="11442"/>
                  </a:cubicBezTo>
                  <a:lnTo>
                    <a:pt x="10415" y="11442"/>
                  </a:lnTo>
                  <a:lnTo>
                    <a:pt x="9559" y="11356"/>
                  </a:lnTo>
                  <a:lnTo>
                    <a:pt x="9445" y="11356"/>
                  </a:lnTo>
                  <a:cubicBezTo>
                    <a:pt x="9160" y="11271"/>
                    <a:pt x="8874" y="11242"/>
                    <a:pt x="8589" y="11128"/>
                  </a:cubicBezTo>
                  <a:cubicBezTo>
                    <a:pt x="8561" y="11128"/>
                    <a:pt x="8532" y="11128"/>
                    <a:pt x="8503" y="11099"/>
                  </a:cubicBezTo>
                  <a:cubicBezTo>
                    <a:pt x="8218" y="11014"/>
                    <a:pt x="7876" y="10900"/>
                    <a:pt x="7590" y="10814"/>
                  </a:cubicBezTo>
                  <a:cubicBezTo>
                    <a:pt x="7562" y="10814"/>
                    <a:pt x="7533" y="10757"/>
                    <a:pt x="7505" y="10757"/>
                  </a:cubicBezTo>
                  <a:cubicBezTo>
                    <a:pt x="7162" y="10614"/>
                    <a:pt x="6849" y="10529"/>
                    <a:pt x="6535" y="10329"/>
                  </a:cubicBezTo>
                  <a:cubicBezTo>
                    <a:pt x="6506" y="10329"/>
                    <a:pt x="6449" y="10301"/>
                    <a:pt x="6421" y="10272"/>
                  </a:cubicBezTo>
                  <a:cubicBezTo>
                    <a:pt x="6021" y="10044"/>
                    <a:pt x="5650" y="9844"/>
                    <a:pt x="5279" y="9587"/>
                  </a:cubicBezTo>
                  <a:cubicBezTo>
                    <a:pt x="5251" y="9559"/>
                    <a:pt x="5165" y="9530"/>
                    <a:pt x="5137" y="9473"/>
                  </a:cubicBezTo>
                  <a:cubicBezTo>
                    <a:pt x="3967" y="8674"/>
                    <a:pt x="2940" y="7619"/>
                    <a:pt x="2112" y="6449"/>
                  </a:cubicBezTo>
                  <a:cubicBezTo>
                    <a:pt x="2084" y="6420"/>
                    <a:pt x="2027" y="6335"/>
                    <a:pt x="1998" y="6306"/>
                  </a:cubicBezTo>
                  <a:cubicBezTo>
                    <a:pt x="1741" y="5964"/>
                    <a:pt x="1542" y="5564"/>
                    <a:pt x="1313" y="5165"/>
                  </a:cubicBezTo>
                  <a:cubicBezTo>
                    <a:pt x="1285" y="5136"/>
                    <a:pt x="1285" y="5108"/>
                    <a:pt x="1256" y="5079"/>
                  </a:cubicBezTo>
                  <a:lnTo>
                    <a:pt x="828" y="4109"/>
                  </a:lnTo>
                  <a:cubicBezTo>
                    <a:pt x="828" y="4052"/>
                    <a:pt x="800" y="4023"/>
                    <a:pt x="800" y="3995"/>
                  </a:cubicBezTo>
                  <a:cubicBezTo>
                    <a:pt x="686" y="3710"/>
                    <a:pt x="572" y="3424"/>
                    <a:pt x="514" y="3110"/>
                  </a:cubicBezTo>
                  <a:cubicBezTo>
                    <a:pt x="514" y="3053"/>
                    <a:pt x="514" y="3025"/>
                    <a:pt x="457" y="2996"/>
                  </a:cubicBezTo>
                  <a:lnTo>
                    <a:pt x="258" y="2140"/>
                  </a:lnTo>
                  <a:lnTo>
                    <a:pt x="258" y="2026"/>
                  </a:lnTo>
                  <a:cubicBezTo>
                    <a:pt x="229" y="1741"/>
                    <a:pt x="144" y="1456"/>
                    <a:pt x="144" y="1199"/>
                  </a:cubicBezTo>
                  <a:lnTo>
                    <a:pt x="144" y="1113"/>
                  </a:lnTo>
                  <a:cubicBezTo>
                    <a:pt x="115" y="742"/>
                    <a:pt x="86" y="343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6746" y="3186"/>
              <a:ext cx="566470" cy="566470"/>
            </a:xfrm>
            <a:custGeom>
              <a:rect b="b" l="l" r="r" t="t"/>
              <a:pathLst>
                <a:path extrusionOk="0" h="10672" w="10672">
                  <a:moveTo>
                    <a:pt x="0" y="1"/>
                  </a:moveTo>
                  <a:cubicBezTo>
                    <a:pt x="0" y="429"/>
                    <a:pt x="57" y="828"/>
                    <a:pt x="86" y="1256"/>
                  </a:cubicBezTo>
                  <a:lnTo>
                    <a:pt x="86" y="1370"/>
                  </a:lnTo>
                  <a:cubicBezTo>
                    <a:pt x="114" y="1655"/>
                    <a:pt x="143" y="1941"/>
                    <a:pt x="228" y="2226"/>
                  </a:cubicBezTo>
                  <a:cubicBezTo>
                    <a:pt x="228" y="2255"/>
                    <a:pt x="228" y="2283"/>
                    <a:pt x="257" y="2340"/>
                  </a:cubicBezTo>
                  <a:cubicBezTo>
                    <a:pt x="342" y="2654"/>
                    <a:pt x="399" y="2939"/>
                    <a:pt x="514" y="3225"/>
                  </a:cubicBezTo>
                  <a:cubicBezTo>
                    <a:pt x="514" y="3253"/>
                    <a:pt x="542" y="3282"/>
                    <a:pt x="542" y="3339"/>
                  </a:cubicBezTo>
                  <a:cubicBezTo>
                    <a:pt x="656" y="3653"/>
                    <a:pt x="770" y="3966"/>
                    <a:pt x="913" y="4280"/>
                  </a:cubicBezTo>
                  <a:cubicBezTo>
                    <a:pt x="913" y="4337"/>
                    <a:pt x="942" y="4366"/>
                    <a:pt x="942" y="4394"/>
                  </a:cubicBezTo>
                  <a:cubicBezTo>
                    <a:pt x="1113" y="4794"/>
                    <a:pt x="1341" y="5193"/>
                    <a:pt x="1541" y="5536"/>
                  </a:cubicBezTo>
                  <a:cubicBezTo>
                    <a:pt x="1569" y="5564"/>
                    <a:pt x="1626" y="5650"/>
                    <a:pt x="1655" y="5678"/>
                  </a:cubicBezTo>
                  <a:cubicBezTo>
                    <a:pt x="2511" y="7048"/>
                    <a:pt x="3652" y="8189"/>
                    <a:pt x="4993" y="9045"/>
                  </a:cubicBezTo>
                  <a:cubicBezTo>
                    <a:pt x="5050" y="9074"/>
                    <a:pt x="5107" y="9102"/>
                    <a:pt x="5136" y="9131"/>
                  </a:cubicBezTo>
                  <a:cubicBezTo>
                    <a:pt x="5507" y="9359"/>
                    <a:pt x="5906" y="9559"/>
                    <a:pt x="6277" y="9759"/>
                  </a:cubicBezTo>
                  <a:cubicBezTo>
                    <a:pt x="6334" y="9759"/>
                    <a:pt x="6363" y="9787"/>
                    <a:pt x="6391" y="9787"/>
                  </a:cubicBezTo>
                  <a:cubicBezTo>
                    <a:pt x="6705" y="9930"/>
                    <a:pt x="7048" y="10044"/>
                    <a:pt x="7361" y="10129"/>
                  </a:cubicBezTo>
                  <a:cubicBezTo>
                    <a:pt x="7390" y="10129"/>
                    <a:pt x="7418" y="10186"/>
                    <a:pt x="7475" y="10186"/>
                  </a:cubicBezTo>
                  <a:cubicBezTo>
                    <a:pt x="7761" y="10272"/>
                    <a:pt x="8075" y="10358"/>
                    <a:pt x="8360" y="10415"/>
                  </a:cubicBezTo>
                  <a:cubicBezTo>
                    <a:pt x="8389" y="10415"/>
                    <a:pt x="8417" y="10415"/>
                    <a:pt x="8474" y="10472"/>
                  </a:cubicBezTo>
                  <a:cubicBezTo>
                    <a:pt x="8759" y="10529"/>
                    <a:pt x="9045" y="10557"/>
                    <a:pt x="9330" y="10614"/>
                  </a:cubicBezTo>
                  <a:lnTo>
                    <a:pt x="9416" y="10614"/>
                  </a:lnTo>
                  <a:cubicBezTo>
                    <a:pt x="9815" y="10643"/>
                    <a:pt x="10243" y="10672"/>
                    <a:pt x="10671" y="10672"/>
                  </a:cubicBezTo>
                  <a:lnTo>
                    <a:pt x="10671" y="10614"/>
                  </a:lnTo>
                  <a:cubicBezTo>
                    <a:pt x="10186" y="10529"/>
                    <a:pt x="9758" y="10529"/>
                    <a:pt x="9359" y="10472"/>
                  </a:cubicBezTo>
                  <a:lnTo>
                    <a:pt x="9244" y="10472"/>
                  </a:lnTo>
                  <a:cubicBezTo>
                    <a:pt x="8959" y="10415"/>
                    <a:pt x="8674" y="10386"/>
                    <a:pt x="8389" y="10329"/>
                  </a:cubicBezTo>
                  <a:cubicBezTo>
                    <a:pt x="8360" y="10329"/>
                    <a:pt x="8331" y="10329"/>
                    <a:pt x="8274" y="10301"/>
                  </a:cubicBezTo>
                  <a:cubicBezTo>
                    <a:pt x="7961" y="10215"/>
                    <a:pt x="7675" y="10158"/>
                    <a:pt x="7390" y="10044"/>
                  </a:cubicBezTo>
                  <a:cubicBezTo>
                    <a:pt x="7361" y="10044"/>
                    <a:pt x="7333" y="10015"/>
                    <a:pt x="7276" y="10015"/>
                  </a:cubicBezTo>
                  <a:cubicBezTo>
                    <a:pt x="6962" y="9901"/>
                    <a:pt x="6620" y="9759"/>
                    <a:pt x="6334" y="9616"/>
                  </a:cubicBezTo>
                  <a:cubicBezTo>
                    <a:pt x="6277" y="9616"/>
                    <a:pt x="6249" y="9559"/>
                    <a:pt x="6220" y="9559"/>
                  </a:cubicBezTo>
                  <a:cubicBezTo>
                    <a:pt x="5821" y="9388"/>
                    <a:pt x="5421" y="9188"/>
                    <a:pt x="5050" y="8931"/>
                  </a:cubicBezTo>
                  <a:cubicBezTo>
                    <a:pt x="4993" y="8903"/>
                    <a:pt x="4936" y="8845"/>
                    <a:pt x="4908" y="8817"/>
                  </a:cubicBezTo>
                  <a:cubicBezTo>
                    <a:pt x="3652" y="7990"/>
                    <a:pt x="2625" y="6962"/>
                    <a:pt x="1798" y="5707"/>
                  </a:cubicBezTo>
                  <a:cubicBezTo>
                    <a:pt x="1769" y="5678"/>
                    <a:pt x="1712" y="5621"/>
                    <a:pt x="1683" y="5564"/>
                  </a:cubicBezTo>
                  <a:cubicBezTo>
                    <a:pt x="1427" y="5193"/>
                    <a:pt x="1227" y="4794"/>
                    <a:pt x="1056" y="4394"/>
                  </a:cubicBezTo>
                  <a:cubicBezTo>
                    <a:pt x="999" y="4366"/>
                    <a:pt x="999" y="4337"/>
                    <a:pt x="999" y="4280"/>
                  </a:cubicBezTo>
                  <a:cubicBezTo>
                    <a:pt x="856" y="3966"/>
                    <a:pt x="713" y="3653"/>
                    <a:pt x="628" y="3339"/>
                  </a:cubicBezTo>
                  <a:cubicBezTo>
                    <a:pt x="628" y="3282"/>
                    <a:pt x="571" y="3253"/>
                    <a:pt x="571" y="3225"/>
                  </a:cubicBezTo>
                  <a:cubicBezTo>
                    <a:pt x="485" y="2939"/>
                    <a:pt x="399" y="2625"/>
                    <a:pt x="342" y="2340"/>
                  </a:cubicBezTo>
                  <a:cubicBezTo>
                    <a:pt x="342" y="2283"/>
                    <a:pt x="342" y="2255"/>
                    <a:pt x="285" y="2226"/>
                  </a:cubicBezTo>
                  <a:cubicBezTo>
                    <a:pt x="228" y="1941"/>
                    <a:pt x="200" y="1655"/>
                    <a:pt x="143" y="1370"/>
                  </a:cubicBezTo>
                  <a:lnTo>
                    <a:pt x="143" y="1256"/>
                  </a:lnTo>
                  <a:cubicBezTo>
                    <a:pt x="114" y="828"/>
                    <a:pt x="86" y="429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52183" y="1646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0" y="1"/>
                  </a:moveTo>
                  <a:cubicBezTo>
                    <a:pt x="0" y="515"/>
                    <a:pt x="57" y="971"/>
                    <a:pt x="114" y="1456"/>
                  </a:cubicBezTo>
                  <a:lnTo>
                    <a:pt x="114" y="1570"/>
                  </a:lnTo>
                  <a:cubicBezTo>
                    <a:pt x="143" y="1884"/>
                    <a:pt x="228" y="2169"/>
                    <a:pt x="285" y="2455"/>
                  </a:cubicBezTo>
                  <a:cubicBezTo>
                    <a:pt x="285" y="2512"/>
                    <a:pt x="285" y="2540"/>
                    <a:pt x="342" y="2569"/>
                  </a:cubicBezTo>
                  <a:cubicBezTo>
                    <a:pt x="428" y="2883"/>
                    <a:pt x="542" y="3254"/>
                    <a:pt x="656" y="3568"/>
                  </a:cubicBezTo>
                  <a:cubicBezTo>
                    <a:pt x="656" y="3625"/>
                    <a:pt x="685" y="3653"/>
                    <a:pt x="685" y="3682"/>
                  </a:cubicBezTo>
                  <a:cubicBezTo>
                    <a:pt x="856" y="4081"/>
                    <a:pt x="1056" y="4452"/>
                    <a:pt x="1255" y="4851"/>
                  </a:cubicBezTo>
                  <a:cubicBezTo>
                    <a:pt x="1284" y="4909"/>
                    <a:pt x="1341" y="4966"/>
                    <a:pt x="1341" y="4994"/>
                  </a:cubicBezTo>
                  <a:cubicBezTo>
                    <a:pt x="2140" y="6392"/>
                    <a:pt x="3338" y="7533"/>
                    <a:pt x="4708" y="8389"/>
                  </a:cubicBezTo>
                  <a:cubicBezTo>
                    <a:pt x="4765" y="8418"/>
                    <a:pt x="4822" y="8447"/>
                    <a:pt x="4850" y="8447"/>
                  </a:cubicBezTo>
                  <a:cubicBezTo>
                    <a:pt x="5221" y="8675"/>
                    <a:pt x="5621" y="8846"/>
                    <a:pt x="6049" y="9017"/>
                  </a:cubicBezTo>
                  <a:cubicBezTo>
                    <a:pt x="6077" y="9017"/>
                    <a:pt x="6106" y="9074"/>
                    <a:pt x="6134" y="9074"/>
                  </a:cubicBezTo>
                  <a:cubicBezTo>
                    <a:pt x="6477" y="9217"/>
                    <a:pt x="6791" y="9331"/>
                    <a:pt x="7133" y="9388"/>
                  </a:cubicBezTo>
                  <a:cubicBezTo>
                    <a:pt x="7190" y="9388"/>
                    <a:pt x="7219" y="9417"/>
                    <a:pt x="7247" y="9417"/>
                  </a:cubicBezTo>
                  <a:cubicBezTo>
                    <a:pt x="7533" y="9502"/>
                    <a:pt x="7846" y="9559"/>
                    <a:pt x="8160" y="9616"/>
                  </a:cubicBezTo>
                  <a:lnTo>
                    <a:pt x="8246" y="9616"/>
                  </a:lnTo>
                  <a:cubicBezTo>
                    <a:pt x="8731" y="9673"/>
                    <a:pt x="9216" y="9702"/>
                    <a:pt x="9729" y="9702"/>
                  </a:cubicBezTo>
                  <a:lnTo>
                    <a:pt x="9729" y="9645"/>
                  </a:lnTo>
                  <a:cubicBezTo>
                    <a:pt x="9608" y="9652"/>
                    <a:pt x="9487" y="9656"/>
                    <a:pt x="9366" y="9656"/>
                  </a:cubicBezTo>
                  <a:cubicBezTo>
                    <a:pt x="9004" y="9656"/>
                    <a:pt x="8645" y="9623"/>
                    <a:pt x="8303" y="9559"/>
                  </a:cubicBezTo>
                  <a:lnTo>
                    <a:pt x="8189" y="9559"/>
                  </a:lnTo>
                  <a:cubicBezTo>
                    <a:pt x="7846" y="9531"/>
                    <a:pt x="7590" y="9474"/>
                    <a:pt x="7247" y="9360"/>
                  </a:cubicBezTo>
                  <a:cubicBezTo>
                    <a:pt x="7219" y="9360"/>
                    <a:pt x="7190" y="9331"/>
                    <a:pt x="7133" y="9331"/>
                  </a:cubicBezTo>
                  <a:cubicBezTo>
                    <a:pt x="6791" y="9217"/>
                    <a:pt x="6477" y="9103"/>
                    <a:pt x="6134" y="8960"/>
                  </a:cubicBezTo>
                  <a:cubicBezTo>
                    <a:pt x="6106" y="8960"/>
                    <a:pt x="6077" y="8932"/>
                    <a:pt x="6049" y="8932"/>
                  </a:cubicBezTo>
                  <a:cubicBezTo>
                    <a:pt x="5621" y="8732"/>
                    <a:pt x="5221" y="8532"/>
                    <a:pt x="4822" y="8304"/>
                  </a:cubicBezTo>
                  <a:cubicBezTo>
                    <a:pt x="4793" y="8275"/>
                    <a:pt x="4708" y="8247"/>
                    <a:pt x="4679" y="8218"/>
                  </a:cubicBezTo>
                  <a:cubicBezTo>
                    <a:pt x="3395" y="7419"/>
                    <a:pt x="2340" y="6364"/>
                    <a:pt x="1541" y="5080"/>
                  </a:cubicBezTo>
                  <a:cubicBezTo>
                    <a:pt x="1512" y="5023"/>
                    <a:pt x="1484" y="4966"/>
                    <a:pt x="1427" y="4937"/>
                  </a:cubicBezTo>
                  <a:cubicBezTo>
                    <a:pt x="1227" y="4538"/>
                    <a:pt x="999" y="4138"/>
                    <a:pt x="827" y="3710"/>
                  </a:cubicBezTo>
                  <a:cubicBezTo>
                    <a:pt x="827" y="3682"/>
                    <a:pt x="799" y="3653"/>
                    <a:pt x="799" y="3625"/>
                  </a:cubicBezTo>
                  <a:cubicBezTo>
                    <a:pt x="656" y="3282"/>
                    <a:pt x="542" y="2968"/>
                    <a:pt x="428" y="2597"/>
                  </a:cubicBezTo>
                  <a:cubicBezTo>
                    <a:pt x="428" y="2569"/>
                    <a:pt x="399" y="2540"/>
                    <a:pt x="399" y="2512"/>
                  </a:cubicBezTo>
                  <a:cubicBezTo>
                    <a:pt x="342" y="2226"/>
                    <a:pt x="257" y="1884"/>
                    <a:pt x="200" y="1570"/>
                  </a:cubicBezTo>
                  <a:lnTo>
                    <a:pt x="200" y="1456"/>
                  </a:lnTo>
                  <a:cubicBezTo>
                    <a:pt x="114" y="1000"/>
                    <a:pt x="86" y="515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03670" y="3186"/>
              <a:ext cx="468006" cy="468006"/>
            </a:xfrm>
            <a:custGeom>
              <a:rect b="b" l="l" r="r" t="t"/>
              <a:pathLst>
                <a:path extrusionOk="0" h="8817" w="8817">
                  <a:moveTo>
                    <a:pt x="0" y="1"/>
                  </a:moveTo>
                  <a:cubicBezTo>
                    <a:pt x="0" y="628"/>
                    <a:pt x="86" y="1199"/>
                    <a:pt x="171" y="1770"/>
                  </a:cubicBezTo>
                  <a:cubicBezTo>
                    <a:pt x="171" y="1798"/>
                    <a:pt x="171" y="1827"/>
                    <a:pt x="228" y="1855"/>
                  </a:cubicBezTo>
                  <a:cubicBezTo>
                    <a:pt x="285" y="2226"/>
                    <a:pt x="400" y="2540"/>
                    <a:pt x="514" y="2854"/>
                  </a:cubicBezTo>
                  <a:cubicBezTo>
                    <a:pt x="514" y="2911"/>
                    <a:pt x="542" y="2939"/>
                    <a:pt x="542" y="2968"/>
                  </a:cubicBezTo>
                  <a:cubicBezTo>
                    <a:pt x="685" y="3396"/>
                    <a:pt x="856" y="3795"/>
                    <a:pt x="1084" y="4138"/>
                  </a:cubicBezTo>
                  <a:cubicBezTo>
                    <a:pt x="1113" y="4195"/>
                    <a:pt x="1141" y="4252"/>
                    <a:pt x="1141" y="4280"/>
                  </a:cubicBezTo>
                  <a:cubicBezTo>
                    <a:pt x="1940" y="5707"/>
                    <a:pt x="3110" y="6848"/>
                    <a:pt x="4537" y="7676"/>
                  </a:cubicBezTo>
                  <a:cubicBezTo>
                    <a:pt x="4565" y="7704"/>
                    <a:pt x="4651" y="7761"/>
                    <a:pt x="4679" y="7761"/>
                  </a:cubicBezTo>
                  <a:cubicBezTo>
                    <a:pt x="5079" y="7961"/>
                    <a:pt x="5450" y="8132"/>
                    <a:pt x="5849" y="8275"/>
                  </a:cubicBezTo>
                  <a:cubicBezTo>
                    <a:pt x="5878" y="8275"/>
                    <a:pt x="5935" y="8332"/>
                    <a:pt x="5963" y="8332"/>
                  </a:cubicBezTo>
                  <a:cubicBezTo>
                    <a:pt x="6277" y="8418"/>
                    <a:pt x="6591" y="8532"/>
                    <a:pt x="6962" y="8617"/>
                  </a:cubicBezTo>
                  <a:cubicBezTo>
                    <a:pt x="6990" y="8617"/>
                    <a:pt x="7019" y="8617"/>
                    <a:pt x="7076" y="8646"/>
                  </a:cubicBezTo>
                  <a:cubicBezTo>
                    <a:pt x="7647" y="8760"/>
                    <a:pt x="8217" y="8817"/>
                    <a:pt x="8817" y="8817"/>
                  </a:cubicBezTo>
                  <a:lnTo>
                    <a:pt x="8817" y="8760"/>
                  </a:lnTo>
                  <a:cubicBezTo>
                    <a:pt x="8189" y="8760"/>
                    <a:pt x="7561" y="8674"/>
                    <a:pt x="6990" y="8532"/>
                  </a:cubicBezTo>
                  <a:cubicBezTo>
                    <a:pt x="6962" y="8532"/>
                    <a:pt x="6933" y="8532"/>
                    <a:pt x="6876" y="8503"/>
                  </a:cubicBezTo>
                  <a:cubicBezTo>
                    <a:pt x="6534" y="8446"/>
                    <a:pt x="6220" y="8332"/>
                    <a:pt x="5878" y="8218"/>
                  </a:cubicBezTo>
                  <a:cubicBezTo>
                    <a:pt x="5849" y="8218"/>
                    <a:pt x="5821" y="8189"/>
                    <a:pt x="5792" y="8189"/>
                  </a:cubicBezTo>
                  <a:cubicBezTo>
                    <a:pt x="5364" y="8047"/>
                    <a:pt x="4965" y="7818"/>
                    <a:pt x="4565" y="7619"/>
                  </a:cubicBezTo>
                  <a:cubicBezTo>
                    <a:pt x="4537" y="7562"/>
                    <a:pt x="4451" y="7533"/>
                    <a:pt x="4423" y="7504"/>
                  </a:cubicBezTo>
                  <a:cubicBezTo>
                    <a:pt x="3139" y="6763"/>
                    <a:pt x="2083" y="5678"/>
                    <a:pt x="1284" y="4366"/>
                  </a:cubicBezTo>
                  <a:cubicBezTo>
                    <a:pt x="1256" y="4337"/>
                    <a:pt x="1227" y="4252"/>
                    <a:pt x="1170" y="4223"/>
                  </a:cubicBezTo>
                  <a:cubicBezTo>
                    <a:pt x="970" y="3824"/>
                    <a:pt x="799" y="3424"/>
                    <a:pt x="599" y="2996"/>
                  </a:cubicBezTo>
                  <a:cubicBezTo>
                    <a:pt x="599" y="2968"/>
                    <a:pt x="571" y="2939"/>
                    <a:pt x="571" y="2911"/>
                  </a:cubicBezTo>
                  <a:cubicBezTo>
                    <a:pt x="457" y="2568"/>
                    <a:pt x="371" y="2226"/>
                    <a:pt x="285" y="1912"/>
                  </a:cubicBezTo>
                  <a:cubicBezTo>
                    <a:pt x="285" y="1855"/>
                    <a:pt x="285" y="1827"/>
                    <a:pt x="257" y="1798"/>
                  </a:cubicBezTo>
                  <a:cubicBezTo>
                    <a:pt x="143" y="1227"/>
                    <a:pt x="86" y="628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52132" y="7751"/>
              <a:ext cx="418058" cy="418005"/>
            </a:xfrm>
            <a:custGeom>
              <a:rect b="b" l="l" r="r" t="t"/>
              <a:pathLst>
                <a:path extrusionOk="0" h="7875" w="7876">
                  <a:moveTo>
                    <a:pt x="0" y="0"/>
                  </a:moveTo>
                  <a:cubicBezTo>
                    <a:pt x="0" y="742"/>
                    <a:pt x="86" y="1512"/>
                    <a:pt x="314" y="2226"/>
                  </a:cubicBezTo>
                  <a:cubicBezTo>
                    <a:pt x="314" y="2254"/>
                    <a:pt x="343" y="2283"/>
                    <a:pt x="343" y="2311"/>
                  </a:cubicBezTo>
                  <a:cubicBezTo>
                    <a:pt x="485" y="2739"/>
                    <a:pt x="628" y="3139"/>
                    <a:pt x="799" y="3510"/>
                  </a:cubicBezTo>
                  <a:cubicBezTo>
                    <a:pt x="856" y="3538"/>
                    <a:pt x="856" y="3595"/>
                    <a:pt x="885" y="3652"/>
                  </a:cubicBezTo>
                  <a:cubicBezTo>
                    <a:pt x="1626" y="5079"/>
                    <a:pt x="2796" y="6249"/>
                    <a:pt x="4223" y="6990"/>
                  </a:cubicBezTo>
                  <a:cubicBezTo>
                    <a:pt x="4280" y="7019"/>
                    <a:pt x="4337" y="7019"/>
                    <a:pt x="4366" y="7076"/>
                  </a:cubicBezTo>
                  <a:cubicBezTo>
                    <a:pt x="4765" y="7247"/>
                    <a:pt x="5164" y="7418"/>
                    <a:pt x="5564" y="7533"/>
                  </a:cubicBezTo>
                  <a:cubicBezTo>
                    <a:pt x="5592" y="7533"/>
                    <a:pt x="5621" y="7561"/>
                    <a:pt x="5650" y="7561"/>
                  </a:cubicBezTo>
                  <a:cubicBezTo>
                    <a:pt x="6363" y="7789"/>
                    <a:pt x="7076" y="7875"/>
                    <a:pt x="7875" y="7875"/>
                  </a:cubicBezTo>
                  <a:lnTo>
                    <a:pt x="7875" y="7818"/>
                  </a:lnTo>
                  <a:cubicBezTo>
                    <a:pt x="7076" y="7732"/>
                    <a:pt x="6334" y="7647"/>
                    <a:pt x="5621" y="7418"/>
                  </a:cubicBezTo>
                  <a:cubicBezTo>
                    <a:pt x="5592" y="7418"/>
                    <a:pt x="5564" y="7390"/>
                    <a:pt x="5507" y="7390"/>
                  </a:cubicBezTo>
                  <a:cubicBezTo>
                    <a:pt x="5079" y="7247"/>
                    <a:pt x="4679" y="7076"/>
                    <a:pt x="4309" y="6876"/>
                  </a:cubicBezTo>
                  <a:cubicBezTo>
                    <a:pt x="4280" y="6848"/>
                    <a:pt x="4194" y="6819"/>
                    <a:pt x="4166" y="6819"/>
                  </a:cubicBezTo>
                  <a:cubicBezTo>
                    <a:pt x="2882" y="6106"/>
                    <a:pt x="1769" y="5022"/>
                    <a:pt x="1056" y="3709"/>
                  </a:cubicBezTo>
                  <a:cubicBezTo>
                    <a:pt x="1027" y="3681"/>
                    <a:pt x="999" y="3595"/>
                    <a:pt x="999" y="3567"/>
                  </a:cubicBezTo>
                  <a:cubicBezTo>
                    <a:pt x="771" y="3167"/>
                    <a:pt x="599" y="2739"/>
                    <a:pt x="485" y="2368"/>
                  </a:cubicBezTo>
                  <a:cubicBezTo>
                    <a:pt x="485" y="2311"/>
                    <a:pt x="457" y="2283"/>
                    <a:pt x="457" y="2254"/>
                  </a:cubicBezTo>
                  <a:cubicBezTo>
                    <a:pt x="228" y="1541"/>
                    <a:pt x="143" y="799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00594" y="6211"/>
              <a:ext cx="371082" cy="371082"/>
            </a:xfrm>
            <a:custGeom>
              <a:rect b="b" l="l" r="r" t="t"/>
              <a:pathLst>
                <a:path extrusionOk="0" h="6991" w="6991">
                  <a:moveTo>
                    <a:pt x="0" y="1"/>
                  </a:moveTo>
                  <a:cubicBezTo>
                    <a:pt x="0" y="1028"/>
                    <a:pt x="228" y="1998"/>
                    <a:pt x="599" y="2882"/>
                  </a:cubicBezTo>
                  <a:cubicBezTo>
                    <a:pt x="656" y="2911"/>
                    <a:pt x="656" y="2996"/>
                    <a:pt x="685" y="3025"/>
                  </a:cubicBezTo>
                  <a:cubicBezTo>
                    <a:pt x="1370" y="4452"/>
                    <a:pt x="2540" y="5593"/>
                    <a:pt x="3966" y="6306"/>
                  </a:cubicBezTo>
                  <a:cubicBezTo>
                    <a:pt x="3995" y="6335"/>
                    <a:pt x="4080" y="6335"/>
                    <a:pt x="4109" y="6392"/>
                  </a:cubicBezTo>
                  <a:cubicBezTo>
                    <a:pt x="4993" y="6763"/>
                    <a:pt x="5963" y="6991"/>
                    <a:pt x="6991" y="6991"/>
                  </a:cubicBezTo>
                  <a:lnTo>
                    <a:pt x="6991" y="6877"/>
                  </a:lnTo>
                  <a:cubicBezTo>
                    <a:pt x="5878" y="6877"/>
                    <a:pt x="4879" y="6620"/>
                    <a:pt x="3995" y="6192"/>
                  </a:cubicBezTo>
                  <a:cubicBezTo>
                    <a:pt x="3966" y="6164"/>
                    <a:pt x="3881" y="6164"/>
                    <a:pt x="3852" y="6135"/>
                  </a:cubicBezTo>
                  <a:cubicBezTo>
                    <a:pt x="2568" y="5450"/>
                    <a:pt x="1512" y="4423"/>
                    <a:pt x="828" y="3111"/>
                  </a:cubicBezTo>
                  <a:cubicBezTo>
                    <a:pt x="799" y="3054"/>
                    <a:pt x="799" y="2996"/>
                    <a:pt x="742" y="2968"/>
                  </a:cubicBezTo>
                  <a:cubicBezTo>
                    <a:pt x="314" y="2055"/>
                    <a:pt x="86" y="1056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46031" y="4725"/>
              <a:ext cx="324160" cy="322620"/>
            </a:xfrm>
            <a:custGeom>
              <a:rect b="b" l="l" r="r" t="t"/>
              <a:pathLst>
                <a:path extrusionOk="0" h="6078" w="6107">
                  <a:moveTo>
                    <a:pt x="0" y="0"/>
                  </a:moveTo>
                  <a:cubicBezTo>
                    <a:pt x="0" y="3338"/>
                    <a:pt x="2739" y="6077"/>
                    <a:pt x="6106" y="6077"/>
                  </a:cubicBezTo>
                  <a:lnTo>
                    <a:pt x="6106" y="6020"/>
                  </a:lnTo>
                  <a:cubicBezTo>
                    <a:pt x="2796" y="5992"/>
                    <a:pt x="114" y="331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95979" y="4725"/>
              <a:ext cx="274211" cy="274158"/>
            </a:xfrm>
            <a:custGeom>
              <a:rect b="b" l="l" r="r" t="t"/>
              <a:pathLst>
                <a:path extrusionOk="0" h="5165" w="5166">
                  <a:moveTo>
                    <a:pt x="1" y="0"/>
                  </a:moveTo>
                  <a:cubicBezTo>
                    <a:pt x="1" y="2853"/>
                    <a:pt x="2312" y="5164"/>
                    <a:pt x="5165" y="5164"/>
                  </a:cubicBezTo>
                  <a:lnTo>
                    <a:pt x="5165" y="5079"/>
                  </a:lnTo>
                  <a:cubicBezTo>
                    <a:pt x="2340" y="5079"/>
                    <a:pt x="58" y="2796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44441" y="4725"/>
              <a:ext cx="227235" cy="227182"/>
            </a:xfrm>
            <a:custGeom>
              <a:rect b="b" l="l" r="r" t="t"/>
              <a:pathLst>
                <a:path extrusionOk="0" h="4280" w="4281">
                  <a:moveTo>
                    <a:pt x="1" y="0"/>
                  </a:moveTo>
                  <a:cubicBezTo>
                    <a:pt x="1" y="2340"/>
                    <a:pt x="1941" y="4280"/>
                    <a:pt x="4281" y="4280"/>
                  </a:cubicBezTo>
                  <a:lnTo>
                    <a:pt x="4281" y="4194"/>
                  </a:lnTo>
                  <a:cubicBezTo>
                    <a:pt x="1941" y="4194"/>
                    <a:pt x="86" y="2311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91417" y="4725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cubicBezTo>
                    <a:pt x="0" y="1855"/>
                    <a:pt x="1512" y="3367"/>
                    <a:pt x="3396" y="3367"/>
                  </a:cubicBezTo>
                  <a:lnTo>
                    <a:pt x="3396" y="3310"/>
                  </a:lnTo>
                  <a:cubicBezTo>
                    <a:pt x="1541" y="3281"/>
                    <a:pt x="86" y="1798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39879" y="4725"/>
              <a:ext cx="130311" cy="130258"/>
            </a:xfrm>
            <a:custGeom>
              <a:rect b="b" l="l" r="r" t="t"/>
              <a:pathLst>
                <a:path extrusionOk="0" h="2454" w="2455">
                  <a:moveTo>
                    <a:pt x="0" y="0"/>
                  </a:moveTo>
                  <a:cubicBezTo>
                    <a:pt x="0" y="1341"/>
                    <a:pt x="1084" y="2454"/>
                    <a:pt x="2454" y="2454"/>
                  </a:cubicBezTo>
                  <a:lnTo>
                    <a:pt x="2454" y="2368"/>
                  </a:lnTo>
                  <a:cubicBezTo>
                    <a:pt x="1142" y="2368"/>
                    <a:pt x="57" y="1313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9814" y="4725"/>
              <a:ext cx="611906" cy="614932"/>
            </a:xfrm>
            <a:custGeom>
              <a:rect b="b" l="l" r="r" t="t"/>
              <a:pathLst>
                <a:path extrusionOk="0" h="11585" w="11528">
                  <a:moveTo>
                    <a:pt x="11527" y="0"/>
                  </a:moveTo>
                  <a:cubicBezTo>
                    <a:pt x="11527" y="19"/>
                    <a:pt x="11527" y="38"/>
                    <a:pt x="11527" y="57"/>
                  </a:cubicBezTo>
                  <a:lnTo>
                    <a:pt x="11527" y="57"/>
                  </a:lnTo>
                  <a:lnTo>
                    <a:pt x="11527" y="0"/>
                  </a:lnTo>
                  <a:close/>
                  <a:moveTo>
                    <a:pt x="11499" y="57"/>
                  </a:moveTo>
                  <a:cubicBezTo>
                    <a:pt x="11499" y="210"/>
                    <a:pt x="11499" y="374"/>
                    <a:pt x="11496" y="542"/>
                  </a:cubicBezTo>
                  <a:lnTo>
                    <a:pt x="11496" y="542"/>
                  </a:lnTo>
                  <a:cubicBezTo>
                    <a:pt x="11511" y="383"/>
                    <a:pt x="11524" y="220"/>
                    <a:pt x="11527" y="57"/>
                  </a:cubicBezTo>
                  <a:close/>
                  <a:moveTo>
                    <a:pt x="11496" y="542"/>
                  </a:moveTo>
                  <a:lnTo>
                    <a:pt x="11496" y="542"/>
                  </a:lnTo>
                  <a:cubicBezTo>
                    <a:pt x="11478" y="728"/>
                    <a:pt x="11456" y="910"/>
                    <a:pt x="11441" y="1084"/>
                  </a:cubicBezTo>
                  <a:lnTo>
                    <a:pt x="11441" y="1198"/>
                  </a:lnTo>
                  <a:cubicBezTo>
                    <a:pt x="11413" y="1484"/>
                    <a:pt x="11356" y="1769"/>
                    <a:pt x="11327" y="2026"/>
                  </a:cubicBezTo>
                  <a:lnTo>
                    <a:pt x="11327" y="2140"/>
                  </a:lnTo>
                  <a:cubicBezTo>
                    <a:pt x="11270" y="2425"/>
                    <a:pt x="11242" y="2711"/>
                    <a:pt x="11128" y="2996"/>
                  </a:cubicBezTo>
                  <a:cubicBezTo>
                    <a:pt x="11128" y="3024"/>
                    <a:pt x="11128" y="3053"/>
                    <a:pt x="11099" y="3082"/>
                  </a:cubicBezTo>
                  <a:cubicBezTo>
                    <a:pt x="11013" y="3367"/>
                    <a:pt x="10899" y="3709"/>
                    <a:pt x="10814" y="3995"/>
                  </a:cubicBezTo>
                  <a:cubicBezTo>
                    <a:pt x="10814" y="4023"/>
                    <a:pt x="10757" y="4052"/>
                    <a:pt x="10757" y="4080"/>
                  </a:cubicBezTo>
                  <a:cubicBezTo>
                    <a:pt x="10614" y="4423"/>
                    <a:pt x="10528" y="4736"/>
                    <a:pt x="10329" y="5050"/>
                  </a:cubicBezTo>
                  <a:cubicBezTo>
                    <a:pt x="10300" y="5079"/>
                    <a:pt x="10300" y="5136"/>
                    <a:pt x="10272" y="5164"/>
                  </a:cubicBezTo>
                  <a:cubicBezTo>
                    <a:pt x="10043" y="5564"/>
                    <a:pt x="9844" y="5935"/>
                    <a:pt x="9587" y="6306"/>
                  </a:cubicBezTo>
                  <a:cubicBezTo>
                    <a:pt x="9558" y="6334"/>
                    <a:pt x="9530" y="6420"/>
                    <a:pt x="9473" y="6448"/>
                  </a:cubicBezTo>
                  <a:cubicBezTo>
                    <a:pt x="8674" y="7618"/>
                    <a:pt x="7618" y="8645"/>
                    <a:pt x="6448" y="9473"/>
                  </a:cubicBezTo>
                  <a:cubicBezTo>
                    <a:pt x="6420" y="9501"/>
                    <a:pt x="6334" y="9558"/>
                    <a:pt x="6306" y="9587"/>
                  </a:cubicBezTo>
                  <a:cubicBezTo>
                    <a:pt x="5963" y="9844"/>
                    <a:pt x="5564" y="10043"/>
                    <a:pt x="5164" y="10272"/>
                  </a:cubicBezTo>
                  <a:cubicBezTo>
                    <a:pt x="5136" y="10300"/>
                    <a:pt x="5107" y="10300"/>
                    <a:pt x="5050" y="10329"/>
                  </a:cubicBezTo>
                  <a:lnTo>
                    <a:pt x="4109" y="10757"/>
                  </a:lnTo>
                  <a:cubicBezTo>
                    <a:pt x="4052" y="10757"/>
                    <a:pt x="4023" y="10785"/>
                    <a:pt x="3995" y="10785"/>
                  </a:cubicBezTo>
                  <a:cubicBezTo>
                    <a:pt x="3709" y="10899"/>
                    <a:pt x="3424" y="11013"/>
                    <a:pt x="3110" y="11071"/>
                  </a:cubicBezTo>
                  <a:cubicBezTo>
                    <a:pt x="3053" y="11071"/>
                    <a:pt x="3024" y="11071"/>
                    <a:pt x="2996" y="11128"/>
                  </a:cubicBezTo>
                  <a:lnTo>
                    <a:pt x="2140" y="11327"/>
                  </a:lnTo>
                  <a:lnTo>
                    <a:pt x="2026" y="11327"/>
                  </a:lnTo>
                  <a:cubicBezTo>
                    <a:pt x="1740" y="11356"/>
                    <a:pt x="1455" y="11441"/>
                    <a:pt x="1198" y="11441"/>
                  </a:cubicBezTo>
                  <a:lnTo>
                    <a:pt x="1113" y="11441"/>
                  </a:lnTo>
                  <a:cubicBezTo>
                    <a:pt x="742" y="11470"/>
                    <a:pt x="342" y="11499"/>
                    <a:pt x="0" y="11499"/>
                  </a:cubicBezTo>
                  <a:lnTo>
                    <a:pt x="0" y="11584"/>
                  </a:lnTo>
                  <a:cubicBezTo>
                    <a:pt x="399" y="11584"/>
                    <a:pt x="742" y="11556"/>
                    <a:pt x="1113" y="11556"/>
                  </a:cubicBezTo>
                  <a:lnTo>
                    <a:pt x="1198" y="11556"/>
                  </a:lnTo>
                  <a:cubicBezTo>
                    <a:pt x="1484" y="11499"/>
                    <a:pt x="1769" y="11470"/>
                    <a:pt x="2026" y="11441"/>
                  </a:cubicBezTo>
                  <a:lnTo>
                    <a:pt x="2140" y="11441"/>
                  </a:lnTo>
                  <a:cubicBezTo>
                    <a:pt x="2425" y="11413"/>
                    <a:pt x="2711" y="11327"/>
                    <a:pt x="2996" y="11270"/>
                  </a:cubicBezTo>
                  <a:cubicBezTo>
                    <a:pt x="3024" y="11270"/>
                    <a:pt x="3053" y="11270"/>
                    <a:pt x="3110" y="11213"/>
                  </a:cubicBezTo>
                  <a:cubicBezTo>
                    <a:pt x="3395" y="11156"/>
                    <a:pt x="3709" y="11042"/>
                    <a:pt x="3995" y="10928"/>
                  </a:cubicBezTo>
                  <a:cubicBezTo>
                    <a:pt x="4023" y="10928"/>
                    <a:pt x="4052" y="10899"/>
                    <a:pt x="4109" y="10899"/>
                  </a:cubicBezTo>
                  <a:cubicBezTo>
                    <a:pt x="4423" y="10785"/>
                    <a:pt x="4736" y="10643"/>
                    <a:pt x="5022" y="10500"/>
                  </a:cubicBezTo>
                  <a:cubicBezTo>
                    <a:pt x="5050" y="10500"/>
                    <a:pt x="5107" y="10471"/>
                    <a:pt x="5136" y="10471"/>
                  </a:cubicBezTo>
                  <a:cubicBezTo>
                    <a:pt x="5507" y="10300"/>
                    <a:pt x="5878" y="10072"/>
                    <a:pt x="6220" y="9815"/>
                  </a:cubicBezTo>
                  <a:cubicBezTo>
                    <a:pt x="6277" y="9787"/>
                    <a:pt x="6334" y="9758"/>
                    <a:pt x="6363" y="9730"/>
                  </a:cubicBezTo>
                  <a:cubicBezTo>
                    <a:pt x="7647" y="8874"/>
                    <a:pt x="8788" y="7761"/>
                    <a:pt x="9672" y="6448"/>
                  </a:cubicBezTo>
                  <a:cubicBezTo>
                    <a:pt x="9701" y="6391"/>
                    <a:pt x="9730" y="6334"/>
                    <a:pt x="9758" y="6306"/>
                  </a:cubicBezTo>
                  <a:cubicBezTo>
                    <a:pt x="9986" y="5935"/>
                    <a:pt x="10186" y="5592"/>
                    <a:pt x="10414" y="5193"/>
                  </a:cubicBezTo>
                  <a:cubicBezTo>
                    <a:pt x="10414" y="5164"/>
                    <a:pt x="10443" y="5107"/>
                    <a:pt x="10443" y="5079"/>
                  </a:cubicBezTo>
                  <a:cubicBezTo>
                    <a:pt x="10585" y="4765"/>
                    <a:pt x="10728" y="4480"/>
                    <a:pt x="10842" y="4166"/>
                  </a:cubicBezTo>
                  <a:cubicBezTo>
                    <a:pt x="10842" y="4109"/>
                    <a:pt x="10871" y="4080"/>
                    <a:pt x="10871" y="4052"/>
                  </a:cubicBezTo>
                  <a:cubicBezTo>
                    <a:pt x="10985" y="3766"/>
                    <a:pt x="11071" y="3481"/>
                    <a:pt x="11156" y="3167"/>
                  </a:cubicBezTo>
                  <a:cubicBezTo>
                    <a:pt x="11156" y="3110"/>
                    <a:pt x="11156" y="3082"/>
                    <a:pt x="11185" y="3053"/>
                  </a:cubicBezTo>
                  <a:cubicBezTo>
                    <a:pt x="11270" y="2768"/>
                    <a:pt x="11327" y="2482"/>
                    <a:pt x="11356" y="2197"/>
                  </a:cubicBezTo>
                  <a:lnTo>
                    <a:pt x="11356" y="2083"/>
                  </a:lnTo>
                  <a:cubicBezTo>
                    <a:pt x="11413" y="1798"/>
                    <a:pt x="11441" y="1512"/>
                    <a:pt x="11470" y="1255"/>
                  </a:cubicBezTo>
                  <a:lnTo>
                    <a:pt x="11470" y="1170"/>
                  </a:lnTo>
                  <a:cubicBezTo>
                    <a:pt x="11486" y="965"/>
                    <a:pt x="11493" y="751"/>
                    <a:pt x="11496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35865" y="160"/>
              <a:ext cx="564930" cy="566470"/>
            </a:xfrm>
            <a:custGeom>
              <a:rect b="b" l="l" r="r" t="t"/>
              <a:pathLst>
                <a:path extrusionOk="0" h="10672" w="10643">
                  <a:moveTo>
                    <a:pt x="10500" y="0"/>
                  </a:moveTo>
                  <a:lnTo>
                    <a:pt x="10500" y="86"/>
                  </a:lnTo>
                  <a:cubicBezTo>
                    <a:pt x="10500" y="514"/>
                    <a:pt x="10471" y="942"/>
                    <a:pt x="10443" y="1313"/>
                  </a:cubicBezTo>
                  <a:lnTo>
                    <a:pt x="10443" y="1427"/>
                  </a:lnTo>
                  <a:cubicBezTo>
                    <a:pt x="10414" y="1712"/>
                    <a:pt x="10357" y="1998"/>
                    <a:pt x="10300" y="2283"/>
                  </a:cubicBezTo>
                  <a:cubicBezTo>
                    <a:pt x="10300" y="2312"/>
                    <a:pt x="10300" y="2369"/>
                    <a:pt x="10272" y="2397"/>
                  </a:cubicBezTo>
                  <a:cubicBezTo>
                    <a:pt x="10186" y="2711"/>
                    <a:pt x="10101" y="2996"/>
                    <a:pt x="10015" y="3282"/>
                  </a:cubicBezTo>
                  <a:cubicBezTo>
                    <a:pt x="10015" y="3310"/>
                    <a:pt x="9986" y="3367"/>
                    <a:pt x="9986" y="3396"/>
                  </a:cubicBezTo>
                  <a:cubicBezTo>
                    <a:pt x="9872" y="3710"/>
                    <a:pt x="9730" y="4081"/>
                    <a:pt x="9587" y="4366"/>
                  </a:cubicBezTo>
                  <a:cubicBezTo>
                    <a:pt x="9587" y="4394"/>
                    <a:pt x="9558" y="4423"/>
                    <a:pt x="9558" y="4451"/>
                  </a:cubicBezTo>
                  <a:cubicBezTo>
                    <a:pt x="9359" y="4851"/>
                    <a:pt x="9159" y="5250"/>
                    <a:pt x="8902" y="5650"/>
                  </a:cubicBezTo>
                  <a:cubicBezTo>
                    <a:pt x="8874" y="5678"/>
                    <a:pt x="8845" y="5735"/>
                    <a:pt x="8788" y="5792"/>
                  </a:cubicBezTo>
                  <a:cubicBezTo>
                    <a:pt x="7989" y="7019"/>
                    <a:pt x="6933" y="8075"/>
                    <a:pt x="5707" y="8874"/>
                  </a:cubicBezTo>
                  <a:cubicBezTo>
                    <a:pt x="5650" y="8931"/>
                    <a:pt x="5592" y="8960"/>
                    <a:pt x="5564" y="8988"/>
                  </a:cubicBezTo>
                  <a:cubicBezTo>
                    <a:pt x="5164" y="9245"/>
                    <a:pt x="4765" y="9445"/>
                    <a:pt x="4366" y="9644"/>
                  </a:cubicBezTo>
                  <a:cubicBezTo>
                    <a:pt x="4337" y="9673"/>
                    <a:pt x="4309" y="9673"/>
                    <a:pt x="4280" y="9673"/>
                  </a:cubicBezTo>
                  <a:cubicBezTo>
                    <a:pt x="3938" y="9816"/>
                    <a:pt x="3624" y="9958"/>
                    <a:pt x="3310" y="10072"/>
                  </a:cubicBezTo>
                  <a:cubicBezTo>
                    <a:pt x="3281" y="10072"/>
                    <a:pt x="3224" y="10101"/>
                    <a:pt x="3196" y="10101"/>
                  </a:cubicBezTo>
                  <a:cubicBezTo>
                    <a:pt x="2910" y="10215"/>
                    <a:pt x="2597" y="10272"/>
                    <a:pt x="2311" y="10358"/>
                  </a:cubicBezTo>
                  <a:cubicBezTo>
                    <a:pt x="2283" y="10358"/>
                    <a:pt x="2226" y="10358"/>
                    <a:pt x="2197" y="10386"/>
                  </a:cubicBezTo>
                  <a:cubicBezTo>
                    <a:pt x="1912" y="10443"/>
                    <a:pt x="1626" y="10500"/>
                    <a:pt x="1341" y="10529"/>
                  </a:cubicBezTo>
                  <a:lnTo>
                    <a:pt x="1227" y="10529"/>
                  </a:lnTo>
                  <a:cubicBezTo>
                    <a:pt x="799" y="10557"/>
                    <a:pt x="428" y="10586"/>
                    <a:pt x="0" y="10586"/>
                  </a:cubicBezTo>
                  <a:lnTo>
                    <a:pt x="0" y="10671"/>
                  </a:lnTo>
                  <a:cubicBezTo>
                    <a:pt x="428" y="10671"/>
                    <a:pt x="799" y="10643"/>
                    <a:pt x="1227" y="10586"/>
                  </a:cubicBezTo>
                  <a:lnTo>
                    <a:pt x="1341" y="10586"/>
                  </a:lnTo>
                  <a:cubicBezTo>
                    <a:pt x="1626" y="10557"/>
                    <a:pt x="1912" y="10529"/>
                    <a:pt x="2197" y="10443"/>
                  </a:cubicBezTo>
                  <a:cubicBezTo>
                    <a:pt x="2226" y="10443"/>
                    <a:pt x="2283" y="10443"/>
                    <a:pt x="2311" y="10415"/>
                  </a:cubicBezTo>
                  <a:cubicBezTo>
                    <a:pt x="2625" y="10358"/>
                    <a:pt x="2910" y="10272"/>
                    <a:pt x="3196" y="10158"/>
                  </a:cubicBezTo>
                  <a:cubicBezTo>
                    <a:pt x="3224" y="10158"/>
                    <a:pt x="3281" y="10129"/>
                    <a:pt x="3310" y="10129"/>
                  </a:cubicBezTo>
                  <a:cubicBezTo>
                    <a:pt x="3624" y="10015"/>
                    <a:pt x="3938" y="9930"/>
                    <a:pt x="4280" y="9787"/>
                  </a:cubicBezTo>
                  <a:cubicBezTo>
                    <a:pt x="4309" y="9787"/>
                    <a:pt x="4337" y="9730"/>
                    <a:pt x="4366" y="9730"/>
                  </a:cubicBezTo>
                  <a:cubicBezTo>
                    <a:pt x="4765" y="9559"/>
                    <a:pt x="5164" y="9359"/>
                    <a:pt x="5507" y="9131"/>
                  </a:cubicBezTo>
                  <a:cubicBezTo>
                    <a:pt x="5564" y="9102"/>
                    <a:pt x="5621" y="9074"/>
                    <a:pt x="5650" y="9017"/>
                  </a:cubicBezTo>
                  <a:cubicBezTo>
                    <a:pt x="7019" y="8161"/>
                    <a:pt x="8160" y="7019"/>
                    <a:pt x="9016" y="5678"/>
                  </a:cubicBezTo>
                  <a:cubicBezTo>
                    <a:pt x="9045" y="5650"/>
                    <a:pt x="9073" y="5564"/>
                    <a:pt x="9130" y="5536"/>
                  </a:cubicBezTo>
                  <a:cubicBezTo>
                    <a:pt x="9330" y="5165"/>
                    <a:pt x="9558" y="4794"/>
                    <a:pt x="9730" y="4394"/>
                  </a:cubicBezTo>
                  <a:cubicBezTo>
                    <a:pt x="9730" y="4366"/>
                    <a:pt x="9758" y="4309"/>
                    <a:pt x="9758" y="4280"/>
                  </a:cubicBezTo>
                  <a:cubicBezTo>
                    <a:pt x="9901" y="3966"/>
                    <a:pt x="10015" y="3653"/>
                    <a:pt x="10129" y="3310"/>
                  </a:cubicBezTo>
                  <a:cubicBezTo>
                    <a:pt x="10129" y="3282"/>
                    <a:pt x="10158" y="3253"/>
                    <a:pt x="10158" y="3225"/>
                  </a:cubicBezTo>
                  <a:cubicBezTo>
                    <a:pt x="10272" y="2939"/>
                    <a:pt x="10329" y="2597"/>
                    <a:pt x="10414" y="2312"/>
                  </a:cubicBezTo>
                  <a:cubicBezTo>
                    <a:pt x="10414" y="2283"/>
                    <a:pt x="10414" y="2254"/>
                    <a:pt x="10443" y="2226"/>
                  </a:cubicBezTo>
                  <a:cubicBezTo>
                    <a:pt x="10500" y="1941"/>
                    <a:pt x="10557" y="1655"/>
                    <a:pt x="10586" y="1370"/>
                  </a:cubicBezTo>
                  <a:lnTo>
                    <a:pt x="10586" y="1256"/>
                  </a:lnTo>
                  <a:cubicBezTo>
                    <a:pt x="10614" y="856"/>
                    <a:pt x="10643" y="428"/>
                    <a:pt x="10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31301" y="4725"/>
              <a:ext cx="514982" cy="516468"/>
            </a:xfrm>
            <a:custGeom>
              <a:rect b="b" l="l" r="r" t="t"/>
              <a:pathLst>
                <a:path extrusionOk="0" h="9730" w="9702">
                  <a:moveTo>
                    <a:pt x="9673" y="0"/>
                  </a:moveTo>
                  <a:cubicBezTo>
                    <a:pt x="9673" y="485"/>
                    <a:pt x="9644" y="999"/>
                    <a:pt x="9559" y="1455"/>
                  </a:cubicBezTo>
                  <a:lnTo>
                    <a:pt x="9559" y="1569"/>
                  </a:lnTo>
                  <a:cubicBezTo>
                    <a:pt x="9530" y="1883"/>
                    <a:pt x="9445" y="2168"/>
                    <a:pt x="9359" y="2482"/>
                  </a:cubicBezTo>
                  <a:cubicBezTo>
                    <a:pt x="9359" y="2511"/>
                    <a:pt x="9359" y="2568"/>
                    <a:pt x="9302" y="2596"/>
                  </a:cubicBezTo>
                  <a:cubicBezTo>
                    <a:pt x="9216" y="2939"/>
                    <a:pt x="9102" y="3281"/>
                    <a:pt x="8960" y="3595"/>
                  </a:cubicBezTo>
                  <a:cubicBezTo>
                    <a:pt x="8960" y="3624"/>
                    <a:pt x="8931" y="3652"/>
                    <a:pt x="8931" y="3709"/>
                  </a:cubicBezTo>
                  <a:cubicBezTo>
                    <a:pt x="8731" y="4137"/>
                    <a:pt x="8532" y="4508"/>
                    <a:pt x="8303" y="4908"/>
                  </a:cubicBezTo>
                  <a:cubicBezTo>
                    <a:pt x="8275" y="4936"/>
                    <a:pt x="8246" y="5022"/>
                    <a:pt x="8218" y="5050"/>
                  </a:cubicBezTo>
                  <a:cubicBezTo>
                    <a:pt x="7419" y="6334"/>
                    <a:pt x="6363" y="7418"/>
                    <a:pt x="5079" y="8189"/>
                  </a:cubicBezTo>
                  <a:cubicBezTo>
                    <a:pt x="5022" y="8217"/>
                    <a:pt x="4965" y="8274"/>
                    <a:pt x="4937" y="8303"/>
                  </a:cubicBezTo>
                  <a:cubicBezTo>
                    <a:pt x="4537" y="8503"/>
                    <a:pt x="4138" y="8731"/>
                    <a:pt x="3710" y="8902"/>
                  </a:cubicBezTo>
                  <a:cubicBezTo>
                    <a:pt x="3681" y="8902"/>
                    <a:pt x="3653" y="8931"/>
                    <a:pt x="3596" y="8931"/>
                  </a:cubicBezTo>
                  <a:cubicBezTo>
                    <a:pt x="3282" y="9073"/>
                    <a:pt x="2968" y="9187"/>
                    <a:pt x="2597" y="9302"/>
                  </a:cubicBezTo>
                  <a:cubicBezTo>
                    <a:pt x="2568" y="9302"/>
                    <a:pt x="2540" y="9330"/>
                    <a:pt x="2511" y="9330"/>
                  </a:cubicBezTo>
                  <a:cubicBezTo>
                    <a:pt x="2226" y="9416"/>
                    <a:pt x="1884" y="9473"/>
                    <a:pt x="1570" y="9558"/>
                  </a:cubicBezTo>
                  <a:lnTo>
                    <a:pt x="1456" y="9558"/>
                  </a:lnTo>
                  <a:cubicBezTo>
                    <a:pt x="999" y="9615"/>
                    <a:pt x="514" y="9644"/>
                    <a:pt x="1" y="9644"/>
                  </a:cubicBezTo>
                  <a:lnTo>
                    <a:pt x="1" y="9730"/>
                  </a:lnTo>
                  <a:cubicBezTo>
                    <a:pt x="514" y="9730"/>
                    <a:pt x="971" y="9701"/>
                    <a:pt x="1456" y="9615"/>
                  </a:cubicBezTo>
                  <a:lnTo>
                    <a:pt x="1570" y="9615"/>
                  </a:lnTo>
                  <a:cubicBezTo>
                    <a:pt x="1884" y="9587"/>
                    <a:pt x="2169" y="9501"/>
                    <a:pt x="2454" y="9444"/>
                  </a:cubicBezTo>
                  <a:cubicBezTo>
                    <a:pt x="2511" y="9444"/>
                    <a:pt x="2540" y="9444"/>
                    <a:pt x="2568" y="9416"/>
                  </a:cubicBezTo>
                  <a:cubicBezTo>
                    <a:pt x="2882" y="9302"/>
                    <a:pt x="3253" y="9187"/>
                    <a:pt x="3567" y="9073"/>
                  </a:cubicBezTo>
                  <a:cubicBezTo>
                    <a:pt x="3596" y="9073"/>
                    <a:pt x="3653" y="9045"/>
                    <a:pt x="3681" y="9045"/>
                  </a:cubicBezTo>
                  <a:cubicBezTo>
                    <a:pt x="4081" y="8874"/>
                    <a:pt x="4452" y="8702"/>
                    <a:pt x="4851" y="8474"/>
                  </a:cubicBezTo>
                  <a:cubicBezTo>
                    <a:pt x="4880" y="8446"/>
                    <a:pt x="4965" y="8417"/>
                    <a:pt x="4994" y="8417"/>
                  </a:cubicBezTo>
                  <a:cubicBezTo>
                    <a:pt x="6392" y="7590"/>
                    <a:pt x="7533" y="6420"/>
                    <a:pt x="8389" y="5022"/>
                  </a:cubicBezTo>
                  <a:cubicBezTo>
                    <a:pt x="8418" y="4993"/>
                    <a:pt x="8446" y="4908"/>
                    <a:pt x="8446" y="4879"/>
                  </a:cubicBezTo>
                  <a:cubicBezTo>
                    <a:pt x="8674" y="4480"/>
                    <a:pt x="8846" y="4137"/>
                    <a:pt x="9017" y="3709"/>
                  </a:cubicBezTo>
                  <a:cubicBezTo>
                    <a:pt x="9017" y="3652"/>
                    <a:pt x="9074" y="3624"/>
                    <a:pt x="9074" y="3595"/>
                  </a:cubicBezTo>
                  <a:cubicBezTo>
                    <a:pt x="9216" y="3281"/>
                    <a:pt x="9302" y="2939"/>
                    <a:pt x="9388" y="2596"/>
                  </a:cubicBezTo>
                  <a:cubicBezTo>
                    <a:pt x="9388" y="2568"/>
                    <a:pt x="9416" y="2511"/>
                    <a:pt x="9416" y="2482"/>
                  </a:cubicBezTo>
                  <a:cubicBezTo>
                    <a:pt x="9502" y="2197"/>
                    <a:pt x="9559" y="1883"/>
                    <a:pt x="9587" y="1598"/>
                  </a:cubicBezTo>
                  <a:lnTo>
                    <a:pt x="9587" y="1484"/>
                  </a:lnTo>
                  <a:cubicBezTo>
                    <a:pt x="9673" y="1027"/>
                    <a:pt x="9702" y="514"/>
                    <a:pt x="9702" y="29"/>
                  </a:cubicBezTo>
                  <a:lnTo>
                    <a:pt x="9673" y="29"/>
                  </a:lnTo>
                  <a:lnTo>
                    <a:pt x="9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5865" y="1646"/>
              <a:ext cx="466520" cy="468059"/>
            </a:xfrm>
            <a:custGeom>
              <a:rect b="b" l="l" r="r" t="t"/>
              <a:pathLst>
                <a:path extrusionOk="0" h="8818" w="8789">
                  <a:moveTo>
                    <a:pt x="8702" y="1"/>
                  </a:moveTo>
                  <a:lnTo>
                    <a:pt x="8702" y="58"/>
                  </a:lnTo>
                  <a:cubicBezTo>
                    <a:pt x="8702" y="657"/>
                    <a:pt x="8617" y="1256"/>
                    <a:pt x="8503" y="1827"/>
                  </a:cubicBezTo>
                  <a:cubicBezTo>
                    <a:pt x="8503" y="1856"/>
                    <a:pt x="8503" y="1913"/>
                    <a:pt x="8474" y="1941"/>
                  </a:cubicBezTo>
                  <a:cubicBezTo>
                    <a:pt x="8417" y="2284"/>
                    <a:pt x="8303" y="2626"/>
                    <a:pt x="8189" y="2940"/>
                  </a:cubicBezTo>
                  <a:cubicBezTo>
                    <a:pt x="8189" y="2968"/>
                    <a:pt x="8160" y="2997"/>
                    <a:pt x="8160" y="3054"/>
                  </a:cubicBezTo>
                  <a:cubicBezTo>
                    <a:pt x="8018" y="3482"/>
                    <a:pt x="7789" y="3853"/>
                    <a:pt x="7590" y="4252"/>
                  </a:cubicBezTo>
                  <a:cubicBezTo>
                    <a:pt x="7561" y="4281"/>
                    <a:pt x="7504" y="4366"/>
                    <a:pt x="7476" y="4395"/>
                  </a:cubicBezTo>
                  <a:cubicBezTo>
                    <a:pt x="6734" y="5679"/>
                    <a:pt x="5650" y="6763"/>
                    <a:pt x="4337" y="7533"/>
                  </a:cubicBezTo>
                  <a:cubicBezTo>
                    <a:pt x="4309" y="7562"/>
                    <a:pt x="4223" y="7619"/>
                    <a:pt x="4194" y="7648"/>
                  </a:cubicBezTo>
                  <a:cubicBezTo>
                    <a:pt x="3795" y="7847"/>
                    <a:pt x="3424" y="8047"/>
                    <a:pt x="2996" y="8218"/>
                  </a:cubicBezTo>
                  <a:cubicBezTo>
                    <a:pt x="2939" y="8218"/>
                    <a:pt x="2910" y="8247"/>
                    <a:pt x="2882" y="8247"/>
                  </a:cubicBezTo>
                  <a:cubicBezTo>
                    <a:pt x="2568" y="8361"/>
                    <a:pt x="2197" y="8475"/>
                    <a:pt x="1883" y="8532"/>
                  </a:cubicBezTo>
                  <a:cubicBezTo>
                    <a:pt x="1855" y="8532"/>
                    <a:pt x="1798" y="8532"/>
                    <a:pt x="1769" y="8561"/>
                  </a:cubicBezTo>
                  <a:cubicBezTo>
                    <a:pt x="1199" y="8675"/>
                    <a:pt x="599" y="8760"/>
                    <a:pt x="0" y="8760"/>
                  </a:cubicBezTo>
                  <a:lnTo>
                    <a:pt x="0" y="8817"/>
                  </a:lnTo>
                  <a:cubicBezTo>
                    <a:pt x="599" y="8817"/>
                    <a:pt x="1170" y="8760"/>
                    <a:pt x="1741" y="8646"/>
                  </a:cubicBezTo>
                  <a:cubicBezTo>
                    <a:pt x="1769" y="8646"/>
                    <a:pt x="1798" y="8646"/>
                    <a:pt x="1855" y="8618"/>
                  </a:cubicBezTo>
                  <a:cubicBezTo>
                    <a:pt x="2197" y="8532"/>
                    <a:pt x="2511" y="8418"/>
                    <a:pt x="2853" y="8332"/>
                  </a:cubicBezTo>
                  <a:cubicBezTo>
                    <a:pt x="2882" y="8332"/>
                    <a:pt x="2910" y="8275"/>
                    <a:pt x="2939" y="8275"/>
                  </a:cubicBezTo>
                  <a:cubicBezTo>
                    <a:pt x="3367" y="8133"/>
                    <a:pt x="3766" y="7961"/>
                    <a:pt x="4137" y="7762"/>
                  </a:cubicBezTo>
                  <a:cubicBezTo>
                    <a:pt x="4166" y="7705"/>
                    <a:pt x="4223" y="7676"/>
                    <a:pt x="4280" y="7676"/>
                  </a:cubicBezTo>
                  <a:cubicBezTo>
                    <a:pt x="5707" y="6906"/>
                    <a:pt x="6848" y="5707"/>
                    <a:pt x="7647" y="4281"/>
                  </a:cubicBezTo>
                  <a:cubicBezTo>
                    <a:pt x="7704" y="4252"/>
                    <a:pt x="7732" y="4195"/>
                    <a:pt x="7732" y="4138"/>
                  </a:cubicBezTo>
                  <a:cubicBezTo>
                    <a:pt x="7932" y="3767"/>
                    <a:pt x="8132" y="3368"/>
                    <a:pt x="8274" y="2968"/>
                  </a:cubicBezTo>
                  <a:cubicBezTo>
                    <a:pt x="8274" y="2940"/>
                    <a:pt x="8303" y="2911"/>
                    <a:pt x="8303" y="2854"/>
                  </a:cubicBezTo>
                  <a:cubicBezTo>
                    <a:pt x="8417" y="2540"/>
                    <a:pt x="8503" y="2226"/>
                    <a:pt x="8588" y="1856"/>
                  </a:cubicBezTo>
                  <a:cubicBezTo>
                    <a:pt x="8588" y="1827"/>
                    <a:pt x="8588" y="1799"/>
                    <a:pt x="8617" y="1770"/>
                  </a:cubicBezTo>
                  <a:cubicBezTo>
                    <a:pt x="8731" y="1199"/>
                    <a:pt x="8788" y="629"/>
                    <a:pt x="8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7352" y="160"/>
              <a:ext cx="418058" cy="418058"/>
            </a:xfrm>
            <a:custGeom>
              <a:rect b="b" l="l" r="r" t="t"/>
              <a:pathLst>
                <a:path extrusionOk="0" h="7876" w="7876">
                  <a:moveTo>
                    <a:pt x="7733" y="0"/>
                  </a:moveTo>
                  <a:lnTo>
                    <a:pt x="7733" y="86"/>
                  </a:lnTo>
                  <a:cubicBezTo>
                    <a:pt x="7733" y="856"/>
                    <a:pt x="7619" y="1598"/>
                    <a:pt x="7419" y="2312"/>
                  </a:cubicBezTo>
                  <a:cubicBezTo>
                    <a:pt x="7419" y="2369"/>
                    <a:pt x="7391" y="2397"/>
                    <a:pt x="7391" y="2426"/>
                  </a:cubicBezTo>
                  <a:cubicBezTo>
                    <a:pt x="7248" y="2854"/>
                    <a:pt x="7048" y="3282"/>
                    <a:pt x="6877" y="3653"/>
                  </a:cubicBezTo>
                  <a:cubicBezTo>
                    <a:pt x="6848" y="3681"/>
                    <a:pt x="6820" y="3738"/>
                    <a:pt x="6820" y="3795"/>
                  </a:cubicBezTo>
                  <a:cubicBezTo>
                    <a:pt x="6107" y="5079"/>
                    <a:pt x="5022" y="6163"/>
                    <a:pt x="3710" y="6877"/>
                  </a:cubicBezTo>
                  <a:cubicBezTo>
                    <a:pt x="3681" y="6934"/>
                    <a:pt x="3596" y="6962"/>
                    <a:pt x="3567" y="6962"/>
                  </a:cubicBezTo>
                  <a:cubicBezTo>
                    <a:pt x="3168" y="7162"/>
                    <a:pt x="2768" y="7362"/>
                    <a:pt x="2340" y="7447"/>
                  </a:cubicBezTo>
                  <a:cubicBezTo>
                    <a:pt x="2312" y="7447"/>
                    <a:pt x="2283" y="7504"/>
                    <a:pt x="2226" y="7504"/>
                  </a:cubicBezTo>
                  <a:cubicBezTo>
                    <a:pt x="1513" y="7704"/>
                    <a:pt x="771" y="7818"/>
                    <a:pt x="1" y="7818"/>
                  </a:cubicBezTo>
                  <a:lnTo>
                    <a:pt x="1" y="7875"/>
                  </a:lnTo>
                  <a:cubicBezTo>
                    <a:pt x="743" y="7875"/>
                    <a:pt x="1484" y="7761"/>
                    <a:pt x="2198" y="7561"/>
                  </a:cubicBezTo>
                  <a:cubicBezTo>
                    <a:pt x="2226" y="7561"/>
                    <a:pt x="2283" y="7533"/>
                    <a:pt x="2312" y="7533"/>
                  </a:cubicBezTo>
                  <a:cubicBezTo>
                    <a:pt x="2740" y="7390"/>
                    <a:pt x="3139" y="7248"/>
                    <a:pt x="3482" y="7048"/>
                  </a:cubicBezTo>
                  <a:cubicBezTo>
                    <a:pt x="3510" y="7019"/>
                    <a:pt x="3596" y="7019"/>
                    <a:pt x="3624" y="6991"/>
                  </a:cubicBezTo>
                  <a:cubicBezTo>
                    <a:pt x="5051" y="6249"/>
                    <a:pt x="6221" y="5079"/>
                    <a:pt x="6991" y="3653"/>
                  </a:cubicBezTo>
                  <a:cubicBezTo>
                    <a:pt x="7020" y="3596"/>
                    <a:pt x="7020" y="3538"/>
                    <a:pt x="7048" y="3510"/>
                  </a:cubicBezTo>
                  <a:cubicBezTo>
                    <a:pt x="7248" y="3110"/>
                    <a:pt x="7419" y="2711"/>
                    <a:pt x="7533" y="2312"/>
                  </a:cubicBezTo>
                  <a:cubicBezTo>
                    <a:pt x="7533" y="2283"/>
                    <a:pt x="7562" y="2254"/>
                    <a:pt x="7562" y="2226"/>
                  </a:cubicBezTo>
                  <a:cubicBezTo>
                    <a:pt x="7761" y="1513"/>
                    <a:pt x="7876" y="799"/>
                    <a:pt x="7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34326" y="1646"/>
              <a:ext cx="372622" cy="371135"/>
            </a:xfrm>
            <a:custGeom>
              <a:rect b="b" l="l" r="r" t="t"/>
              <a:pathLst>
                <a:path extrusionOk="0" h="6992" w="7020">
                  <a:moveTo>
                    <a:pt x="6905" y="1"/>
                  </a:moveTo>
                  <a:lnTo>
                    <a:pt x="6905" y="58"/>
                  </a:lnTo>
                  <a:cubicBezTo>
                    <a:pt x="6905" y="1114"/>
                    <a:pt x="6649" y="2112"/>
                    <a:pt x="6221" y="2997"/>
                  </a:cubicBezTo>
                  <a:cubicBezTo>
                    <a:pt x="6192" y="3054"/>
                    <a:pt x="6192" y="3111"/>
                    <a:pt x="6164" y="3140"/>
                  </a:cubicBezTo>
                  <a:cubicBezTo>
                    <a:pt x="5479" y="4423"/>
                    <a:pt x="4452" y="5508"/>
                    <a:pt x="3111" y="6192"/>
                  </a:cubicBezTo>
                  <a:cubicBezTo>
                    <a:pt x="3082" y="6221"/>
                    <a:pt x="3025" y="6221"/>
                    <a:pt x="2968" y="6250"/>
                  </a:cubicBezTo>
                  <a:cubicBezTo>
                    <a:pt x="2083" y="6678"/>
                    <a:pt x="1085" y="6934"/>
                    <a:pt x="1" y="6934"/>
                  </a:cubicBezTo>
                  <a:lnTo>
                    <a:pt x="1" y="6991"/>
                  </a:lnTo>
                  <a:cubicBezTo>
                    <a:pt x="1056" y="6991"/>
                    <a:pt x="1998" y="6792"/>
                    <a:pt x="2911" y="6392"/>
                  </a:cubicBezTo>
                  <a:cubicBezTo>
                    <a:pt x="2939" y="6364"/>
                    <a:pt x="2997" y="6364"/>
                    <a:pt x="3054" y="6335"/>
                  </a:cubicBezTo>
                  <a:cubicBezTo>
                    <a:pt x="4480" y="5650"/>
                    <a:pt x="5621" y="4481"/>
                    <a:pt x="6335" y="3054"/>
                  </a:cubicBezTo>
                  <a:cubicBezTo>
                    <a:pt x="6363" y="2997"/>
                    <a:pt x="6363" y="2940"/>
                    <a:pt x="6392" y="2911"/>
                  </a:cubicBezTo>
                  <a:cubicBezTo>
                    <a:pt x="6791" y="1998"/>
                    <a:pt x="7020" y="1057"/>
                    <a:pt x="7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35865" y="1646"/>
              <a:ext cx="322620" cy="324160"/>
            </a:xfrm>
            <a:custGeom>
              <a:rect b="b" l="l" r="r" t="t"/>
              <a:pathLst>
                <a:path extrusionOk="0" h="6107" w="6078">
                  <a:moveTo>
                    <a:pt x="5992" y="1"/>
                  </a:moveTo>
                  <a:lnTo>
                    <a:pt x="5992" y="58"/>
                  </a:lnTo>
                  <a:cubicBezTo>
                    <a:pt x="5992" y="3368"/>
                    <a:pt x="3310" y="6050"/>
                    <a:pt x="0" y="6050"/>
                  </a:cubicBezTo>
                  <a:lnTo>
                    <a:pt x="0" y="6107"/>
                  </a:lnTo>
                  <a:cubicBezTo>
                    <a:pt x="3338" y="6107"/>
                    <a:pt x="6078" y="3368"/>
                    <a:pt x="6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32840" y="4725"/>
              <a:ext cx="275644" cy="274158"/>
            </a:xfrm>
            <a:custGeom>
              <a:rect b="b" l="l" r="r" t="t"/>
              <a:pathLst>
                <a:path extrusionOk="0" h="5165" w="5193">
                  <a:moveTo>
                    <a:pt x="5107" y="0"/>
                  </a:moveTo>
                  <a:cubicBezTo>
                    <a:pt x="5107" y="2796"/>
                    <a:pt x="2825" y="5079"/>
                    <a:pt x="0" y="5079"/>
                  </a:cubicBezTo>
                  <a:lnTo>
                    <a:pt x="0" y="5164"/>
                  </a:lnTo>
                  <a:cubicBezTo>
                    <a:pt x="2853" y="5164"/>
                    <a:pt x="5193" y="2853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326" y="1646"/>
              <a:ext cx="228722" cy="227235"/>
            </a:xfrm>
            <a:custGeom>
              <a:rect b="b" l="l" r="r" t="t"/>
              <a:pathLst>
                <a:path extrusionOk="0" h="4281" w="4309">
                  <a:moveTo>
                    <a:pt x="4195" y="1"/>
                  </a:moveTo>
                  <a:lnTo>
                    <a:pt x="4195" y="58"/>
                  </a:lnTo>
                  <a:cubicBezTo>
                    <a:pt x="4195" y="2369"/>
                    <a:pt x="2312" y="4224"/>
                    <a:pt x="1" y="4224"/>
                  </a:cubicBezTo>
                  <a:lnTo>
                    <a:pt x="1" y="4281"/>
                  </a:lnTo>
                  <a:cubicBezTo>
                    <a:pt x="2369" y="4281"/>
                    <a:pt x="4309" y="2369"/>
                    <a:pt x="4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34326" y="1646"/>
              <a:ext cx="180260" cy="180313"/>
            </a:xfrm>
            <a:custGeom>
              <a:rect b="b" l="l" r="r" t="t"/>
              <a:pathLst>
                <a:path extrusionOk="0" h="3397" w="3396">
                  <a:moveTo>
                    <a:pt x="3310" y="1"/>
                  </a:moveTo>
                  <a:lnTo>
                    <a:pt x="3310" y="58"/>
                  </a:lnTo>
                  <a:cubicBezTo>
                    <a:pt x="3310" y="1856"/>
                    <a:pt x="1827" y="3339"/>
                    <a:pt x="1" y="3339"/>
                  </a:cubicBezTo>
                  <a:lnTo>
                    <a:pt x="1" y="3396"/>
                  </a:lnTo>
                  <a:cubicBezTo>
                    <a:pt x="1884" y="3396"/>
                    <a:pt x="3396" y="1913"/>
                    <a:pt x="3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2840" y="4725"/>
              <a:ext cx="131798" cy="130258"/>
            </a:xfrm>
            <a:custGeom>
              <a:rect b="b" l="l" r="r" t="t"/>
              <a:pathLst>
                <a:path extrusionOk="0" h="2454" w="2483">
                  <a:moveTo>
                    <a:pt x="2397" y="0"/>
                  </a:moveTo>
                  <a:cubicBezTo>
                    <a:pt x="2397" y="1313"/>
                    <a:pt x="1341" y="2368"/>
                    <a:pt x="0" y="2368"/>
                  </a:cubicBezTo>
                  <a:lnTo>
                    <a:pt x="0" y="2454"/>
                  </a:lnTo>
                  <a:cubicBezTo>
                    <a:pt x="1370" y="2454"/>
                    <a:pt x="2482" y="1341"/>
                    <a:pt x="2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2840" y="728630"/>
              <a:ext cx="616418" cy="614932"/>
            </a:xfrm>
            <a:custGeom>
              <a:rect b="b" l="l" r="r" t="t"/>
              <a:pathLst>
                <a:path extrusionOk="0" h="11585" w="11613">
                  <a:moveTo>
                    <a:pt x="0" y="0"/>
                  </a:moveTo>
                  <a:lnTo>
                    <a:pt x="0" y="86"/>
                  </a:lnTo>
                  <a:cubicBezTo>
                    <a:pt x="400" y="86"/>
                    <a:pt x="770" y="115"/>
                    <a:pt x="1113" y="143"/>
                  </a:cubicBezTo>
                  <a:lnTo>
                    <a:pt x="1227" y="143"/>
                  </a:lnTo>
                  <a:cubicBezTo>
                    <a:pt x="1512" y="172"/>
                    <a:pt x="1798" y="229"/>
                    <a:pt x="2054" y="257"/>
                  </a:cubicBezTo>
                  <a:lnTo>
                    <a:pt x="2140" y="257"/>
                  </a:lnTo>
                  <a:cubicBezTo>
                    <a:pt x="2425" y="314"/>
                    <a:pt x="2711" y="371"/>
                    <a:pt x="2996" y="457"/>
                  </a:cubicBezTo>
                  <a:cubicBezTo>
                    <a:pt x="3053" y="457"/>
                    <a:pt x="3082" y="457"/>
                    <a:pt x="3110" y="514"/>
                  </a:cubicBezTo>
                  <a:cubicBezTo>
                    <a:pt x="3395" y="571"/>
                    <a:pt x="3709" y="685"/>
                    <a:pt x="3995" y="799"/>
                  </a:cubicBezTo>
                  <a:lnTo>
                    <a:pt x="4109" y="828"/>
                  </a:lnTo>
                  <a:cubicBezTo>
                    <a:pt x="4423" y="971"/>
                    <a:pt x="4765" y="1085"/>
                    <a:pt x="5079" y="1256"/>
                  </a:cubicBezTo>
                  <a:cubicBezTo>
                    <a:pt x="5107" y="1284"/>
                    <a:pt x="5136" y="1284"/>
                    <a:pt x="5193" y="1313"/>
                  </a:cubicBezTo>
                  <a:cubicBezTo>
                    <a:pt x="5564" y="1541"/>
                    <a:pt x="5963" y="1741"/>
                    <a:pt x="6334" y="1998"/>
                  </a:cubicBezTo>
                  <a:cubicBezTo>
                    <a:pt x="6363" y="2026"/>
                    <a:pt x="6420" y="2083"/>
                    <a:pt x="6477" y="2112"/>
                  </a:cubicBezTo>
                  <a:cubicBezTo>
                    <a:pt x="7647" y="2939"/>
                    <a:pt x="8674" y="3966"/>
                    <a:pt x="9501" y="5136"/>
                  </a:cubicBezTo>
                  <a:cubicBezTo>
                    <a:pt x="9530" y="5165"/>
                    <a:pt x="9558" y="5250"/>
                    <a:pt x="9615" y="5279"/>
                  </a:cubicBezTo>
                  <a:cubicBezTo>
                    <a:pt x="9844" y="5650"/>
                    <a:pt x="10072" y="6021"/>
                    <a:pt x="10272" y="6420"/>
                  </a:cubicBezTo>
                  <a:cubicBezTo>
                    <a:pt x="10329" y="6449"/>
                    <a:pt x="10329" y="6506"/>
                    <a:pt x="10357" y="6534"/>
                  </a:cubicBezTo>
                  <a:lnTo>
                    <a:pt x="10785" y="7504"/>
                  </a:lnTo>
                  <a:cubicBezTo>
                    <a:pt x="10785" y="7533"/>
                    <a:pt x="10814" y="7561"/>
                    <a:pt x="10814" y="7590"/>
                  </a:cubicBezTo>
                  <a:cubicBezTo>
                    <a:pt x="10928" y="7875"/>
                    <a:pt x="11042" y="8161"/>
                    <a:pt x="11099" y="8503"/>
                  </a:cubicBezTo>
                  <a:cubicBezTo>
                    <a:pt x="11099" y="8532"/>
                    <a:pt x="11099" y="8560"/>
                    <a:pt x="11128" y="8589"/>
                  </a:cubicBezTo>
                  <a:lnTo>
                    <a:pt x="11356" y="9445"/>
                  </a:lnTo>
                  <a:lnTo>
                    <a:pt x="11356" y="9559"/>
                  </a:lnTo>
                  <a:cubicBezTo>
                    <a:pt x="11384" y="9844"/>
                    <a:pt x="11470" y="10129"/>
                    <a:pt x="11470" y="10386"/>
                  </a:cubicBezTo>
                  <a:lnTo>
                    <a:pt x="11470" y="10500"/>
                  </a:lnTo>
                  <a:cubicBezTo>
                    <a:pt x="11499" y="10843"/>
                    <a:pt x="11527" y="11242"/>
                    <a:pt x="11527" y="11584"/>
                  </a:cubicBezTo>
                  <a:lnTo>
                    <a:pt x="11613" y="11584"/>
                  </a:lnTo>
                  <a:cubicBezTo>
                    <a:pt x="11556" y="11128"/>
                    <a:pt x="11527" y="10786"/>
                    <a:pt x="11499" y="10415"/>
                  </a:cubicBezTo>
                  <a:lnTo>
                    <a:pt x="11499" y="10329"/>
                  </a:lnTo>
                  <a:cubicBezTo>
                    <a:pt x="11470" y="10044"/>
                    <a:pt x="11413" y="9758"/>
                    <a:pt x="11384" y="9502"/>
                  </a:cubicBezTo>
                  <a:lnTo>
                    <a:pt x="11384" y="9388"/>
                  </a:lnTo>
                  <a:cubicBezTo>
                    <a:pt x="11356" y="9102"/>
                    <a:pt x="11270" y="8817"/>
                    <a:pt x="11213" y="8532"/>
                  </a:cubicBezTo>
                  <a:cubicBezTo>
                    <a:pt x="11213" y="8503"/>
                    <a:pt x="11213" y="8474"/>
                    <a:pt x="11185" y="8417"/>
                  </a:cubicBezTo>
                  <a:cubicBezTo>
                    <a:pt x="11099" y="8132"/>
                    <a:pt x="10985" y="7818"/>
                    <a:pt x="10899" y="7533"/>
                  </a:cubicBezTo>
                  <a:cubicBezTo>
                    <a:pt x="10899" y="7504"/>
                    <a:pt x="10842" y="7476"/>
                    <a:pt x="10842" y="7419"/>
                  </a:cubicBezTo>
                  <a:cubicBezTo>
                    <a:pt x="10757" y="7105"/>
                    <a:pt x="10614" y="6791"/>
                    <a:pt x="10471" y="6506"/>
                  </a:cubicBezTo>
                  <a:cubicBezTo>
                    <a:pt x="10471" y="6449"/>
                    <a:pt x="10414" y="6420"/>
                    <a:pt x="10414" y="6392"/>
                  </a:cubicBezTo>
                  <a:cubicBezTo>
                    <a:pt x="10243" y="5992"/>
                    <a:pt x="10043" y="5650"/>
                    <a:pt x="9787" y="5279"/>
                  </a:cubicBezTo>
                  <a:cubicBezTo>
                    <a:pt x="9758" y="5250"/>
                    <a:pt x="9701" y="5165"/>
                    <a:pt x="9673" y="5136"/>
                  </a:cubicBezTo>
                  <a:cubicBezTo>
                    <a:pt x="8817" y="3852"/>
                    <a:pt x="7704" y="2768"/>
                    <a:pt x="6391" y="1855"/>
                  </a:cubicBezTo>
                  <a:cubicBezTo>
                    <a:pt x="6363" y="1826"/>
                    <a:pt x="6277" y="1798"/>
                    <a:pt x="6249" y="1741"/>
                  </a:cubicBezTo>
                  <a:cubicBezTo>
                    <a:pt x="5906" y="1541"/>
                    <a:pt x="5535" y="1341"/>
                    <a:pt x="5136" y="1113"/>
                  </a:cubicBezTo>
                  <a:cubicBezTo>
                    <a:pt x="5107" y="1113"/>
                    <a:pt x="5079" y="1085"/>
                    <a:pt x="5050" y="1085"/>
                  </a:cubicBezTo>
                  <a:cubicBezTo>
                    <a:pt x="4708" y="942"/>
                    <a:pt x="4423" y="799"/>
                    <a:pt x="4109" y="685"/>
                  </a:cubicBezTo>
                  <a:cubicBezTo>
                    <a:pt x="4080" y="685"/>
                    <a:pt x="4052" y="657"/>
                    <a:pt x="3995" y="657"/>
                  </a:cubicBezTo>
                  <a:cubicBezTo>
                    <a:pt x="3709" y="543"/>
                    <a:pt x="3424" y="428"/>
                    <a:pt x="3110" y="371"/>
                  </a:cubicBezTo>
                  <a:cubicBezTo>
                    <a:pt x="3082" y="371"/>
                    <a:pt x="3053" y="371"/>
                    <a:pt x="2996" y="314"/>
                  </a:cubicBezTo>
                  <a:cubicBezTo>
                    <a:pt x="2711" y="257"/>
                    <a:pt x="2425" y="172"/>
                    <a:pt x="2140" y="143"/>
                  </a:cubicBezTo>
                  <a:lnTo>
                    <a:pt x="2054" y="143"/>
                  </a:lnTo>
                  <a:cubicBezTo>
                    <a:pt x="1769" y="115"/>
                    <a:pt x="1484" y="86"/>
                    <a:pt x="1227" y="29"/>
                  </a:cubicBezTo>
                  <a:lnTo>
                    <a:pt x="1113" y="29"/>
                  </a:lnTo>
                  <a:cubicBezTo>
                    <a:pt x="770" y="0"/>
                    <a:pt x="37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31301" y="774067"/>
              <a:ext cx="566470" cy="563444"/>
            </a:xfrm>
            <a:custGeom>
              <a:rect b="b" l="l" r="r" t="t"/>
              <a:pathLst>
                <a:path extrusionOk="0" h="10615" w="10672">
                  <a:moveTo>
                    <a:pt x="1" y="0"/>
                  </a:moveTo>
                  <a:lnTo>
                    <a:pt x="1" y="86"/>
                  </a:lnTo>
                  <a:cubicBezTo>
                    <a:pt x="429" y="86"/>
                    <a:pt x="857" y="115"/>
                    <a:pt x="1256" y="143"/>
                  </a:cubicBezTo>
                  <a:lnTo>
                    <a:pt x="1342" y="143"/>
                  </a:lnTo>
                  <a:cubicBezTo>
                    <a:pt x="1627" y="200"/>
                    <a:pt x="1912" y="229"/>
                    <a:pt x="2226" y="286"/>
                  </a:cubicBezTo>
                  <a:cubicBezTo>
                    <a:pt x="2255" y="286"/>
                    <a:pt x="2283" y="286"/>
                    <a:pt x="2312" y="343"/>
                  </a:cubicBezTo>
                  <a:cubicBezTo>
                    <a:pt x="2654" y="400"/>
                    <a:pt x="2939" y="485"/>
                    <a:pt x="3225" y="571"/>
                  </a:cubicBezTo>
                  <a:cubicBezTo>
                    <a:pt x="3253" y="571"/>
                    <a:pt x="3282" y="628"/>
                    <a:pt x="3310" y="628"/>
                  </a:cubicBezTo>
                  <a:cubicBezTo>
                    <a:pt x="3653" y="714"/>
                    <a:pt x="3995" y="856"/>
                    <a:pt x="4280" y="999"/>
                  </a:cubicBezTo>
                  <a:cubicBezTo>
                    <a:pt x="4309" y="999"/>
                    <a:pt x="4366" y="1056"/>
                    <a:pt x="4395" y="1056"/>
                  </a:cubicBezTo>
                  <a:cubicBezTo>
                    <a:pt x="4765" y="1227"/>
                    <a:pt x="5165" y="1427"/>
                    <a:pt x="5564" y="1684"/>
                  </a:cubicBezTo>
                  <a:cubicBezTo>
                    <a:pt x="5593" y="1712"/>
                    <a:pt x="5678" y="1769"/>
                    <a:pt x="5707" y="1798"/>
                  </a:cubicBezTo>
                  <a:cubicBezTo>
                    <a:pt x="6962" y="2625"/>
                    <a:pt x="7990" y="3653"/>
                    <a:pt x="8817" y="4908"/>
                  </a:cubicBezTo>
                  <a:cubicBezTo>
                    <a:pt x="8846" y="4936"/>
                    <a:pt x="8874" y="4994"/>
                    <a:pt x="8931" y="5051"/>
                  </a:cubicBezTo>
                  <a:cubicBezTo>
                    <a:pt x="9159" y="5421"/>
                    <a:pt x="9388" y="5821"/>
                    <a:pt x="9559" y="6220"/>
                  </a:cubicBezTo>
                  <a:cubicBezTo>
                    <a:pt x="9559" y="6249"/>
                    <a:pt x="9587" y="6277"/>
                    <a:pt x="9587" y="6335"/>
                  </a:cubicBezTo>
                  <a:cubicBezTo>
                    <a:pt x="9730" y="6648"/>
                    <a:pt x="9873" y="6962"/>
                    <a:pt x="9987" y="7276"/>
                  </a:cubicBezTo>
                  <a:cubicBezTo>
                    <a:pt x="9987" y="7333"/>
                    <a:pt x="10015" y="7362"/>
                    <a:pt x="10015" y="7390"/>
                  </a:cubicBezTo>
                  <a:cubicBezTo>
                    <a:pt x="10129" y="7676"/>
                    <a:pt x="10187" y="7989"/>
                    <a:pt x="10272" y="8275"/>
                  </a:cubicBezTo>
                  <a:cubicBezTo>
                    <a:pt x="10272" y="8332"/>
                    <a:pt x="10272" y="8360"/>
                    <a:pt x="10301" y="8389"/>
                  </a:cubicBezTo>
                  <a:cubicBezTo>
                    <a:pt x="10386" y="8674"/>
                    <a:pt x="10415" y="8959"/>
                    <a:pt x="10443" y="9245"/>
                  </a:cubicBezTo>
                  <a:lnTo>
                    <a:pt x="10443" y="9359"/>
                  </a:lnTo>
                  <a:cubicBezTo>
                    <a:pt x="10472" y="9787"/>
                    <a:pt x="10529" y="10186"/>
                    <a:pt x="10529" y="10614"/>
                  </a:cubicBezTo>
                  <a:lnTo>
                    <a:pt x="10586" y="10614"/>
                  </a:lnTo>
                  <a:cubicBezTo>
                    <a:pt x="10672" y="10243"/>
                    <a:pt x="10643" y="9815"/>
                    <a:pt x="10586" y="9416"/>
                  </a:cubicBezTo>
                  <a:lnTo>
                    <a:pt x="10586" y="9330"/>
                  </a:lnTo>
                  <a:cubicBezTo>
                    <a:pt x="10557" y="9045"/>
                    <a:pt x="10529" y="8731"/>
                    <a:pt x="10443" y="8474"/>
                  </a:cubicBezTo>
                  <a:cubicBezTo>
                    <a:pt x="10443" y="8417"/>
                    <a:pt x="10443" y="8389"/>
                    <a:pt x="10415" y="8360"/>
                  </a:cubicBezTo>
                  <a:cubicBezTo>
                    <a:pt x="10358" y="8046"/>
                    <a:pt x="10272" y="7761"/>
                    <a:pt x="10158" y="7476"/>
                  </a:cubicBezTo>
                  <a:cubicBezTo>
                    <a:pt x="10158" y="7419"/>
                    <a:pt x="10129" y="7390"/>
                    <a:pt x="10129" y="7362"/>
                  </a:cubicBezTo>
                  <a:cubicBezTo>
                    <a:pt x="10015" y="7048"/>
                    <a:pt x="9930" y="6705"/>
                    <a:pt x="9787" y="6392"/>
                  </a:cubicBezTo>
                  <a:cubicBezTo>
                    <a:pt x="9787" y="6363"/>
                    <a:pt x="9730" y="6335"/>
                    <a:pt x="9730" y="6277"/>
                  </a:cubicBezTo>
                  <a:cubicBezTo>
                    <a:pt x="9559" y="5878"/>
                    <a:pt x="9359" y="5507"/>
                    <a:pt x="9131" y="5136"/>
                  </a:cubicBezTo>
                  <a:cubicBezTo>
                    <a:pt x="9102" y="5108"/>
                    <a:pt x="9074" y="5051"/>
                    <a:pt x="9017" y="4994"/>
                  </a:cubicBezTo>
                  <a:cubicBezTo>
                    <a:pt x="8161" y="3653"/>
                    <a:pt x="7019" y="2511"/>
                    <a:pt x="5678" y="1655"/>
                  </a:cubicBezTo>
                  <a:cubicBezTo>
                    <a:pt x="5650" y="1627"/>
                    <a:pt x="5564" y="1570"/>
                    <a:pt x="5536" y="1541"/>
                  </a:cubicBezTo>
                  <a:cubicBezTo>
                    <a:pt x="5165" y="1341"/>
                    <a:pt x="4794" y="1113"/>
                    <a:pt x="4395" y="942"/>
                  </a:cubicBezTo>
                  <a:cubicBezTo>
                    <a:pt x="4366" y="942"/>
                    <a:pt x="4309" y="913"/>
                    <a:pt x="4280" y="913"/>
                  </a:cubicBezTo>
                  <a:cubicBezTo>
                    <a:pt x="3967" y="771"/>
                    <a:pt x="3653" y="657"/>
                    <a:pt x="3310" y="542"/>
                  </a:cubicBezTo>
                  <a:cubicBezTo>
                    <a:pt x="3282" y="542"/>
                    <a:pt x="3253" y="514"/>
                    <a:pt x="3225" y="514"/>
                  </a:cubicBezTo>
                  <a:cubicBezTo>
                    <a:pt x="2939" y="400"/>
                    <a:pt x="2597" y="343"/>
                    <a:pt x="2312" y="257"/>
                  </a:cubicBezTo>
                  <a:cubicBezTo>
                    <a:pt x="2283" y="257"/>
                    <a:pt x="2255" y="257"/>
                    <a:pt x="2226" y="229"/>
                  </a:cubicBezTo>
                  <a:cubicBezTo>
                    <a:pt x="1941" y="143"/>
                    <a:pt x="1655" y="115"/>
                    <a:pt x="1342" y="86"/>
                  </a:cubicBezTo>
                  <a:lnTo>
                    <a:pt x="1256" y="86"/>
                  </a:lnTo>
                  <a:cubicBezTo>
                    <a:pt x="857" y="57"/>
                    <a:pt x="42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35865" y="825554"/>
              <a:ext cx="516468" cy="516468"/>
            </a:xfrm>
            <a:custGeom>
              <a:rect b="b" l="l" r="r" t="t"/>
              <a:pathLst>
                <a:path extrusionOk="0" h="9730" w="9730">
                  <a:moveTo>
                    <a:pt x="0" y="0"/>
                  </a:moveTo>
                  <a:lnTo>
                    <a:pt x="0" y="58"/>
                  </a:lnTo>
                  <a:cubicBezTo>
                    <a:pt x="485" y="58"/>
                    <a:pt x="999" y="115"/>
                    <a:pt x="1455" y="172"/>
                  </a:cubicBezTo>
                  <a:lnTo>
                    <a:pt x="1569" y="172"/>
                  </a:lnTo>
                  <a:cubicBezTo>
                    <a:pt x="1883" y="229"/>
                    <a:pt x="2169" y="286"/>
                    <a:pt x="2482" y="400"/>
                  </a:cubicBezTo>
                  <a:cubicBezTo>
                    <a:pt x="2511" y="400"/>
                    <a:pt x="2568" y="400"/>
                    <a:pt x="2597" y="428"/>
                  </a:cubicBezTo>
                  <a:cubicBezTo>
                    <a:pt x="2939" y="543"/>
                    <a:pt x="3281" y="657"/>
                    <a:pt x="3595" y="799"/>
                  </a:cubicBezTo>
                  <a:cubicBezTo>
                    <a:pt x="3624" y="799"/>
                    <a:pt x="3652" y="828"/>
                    <a:pt x="3709" y="828"/>
                  </a:cubicBezTo>
                  <a:cubicBezTo>
                    <a:pt x="4137" y="999"/>
                    <a:pt x="4508" y="1227"/>
                    <a:pt x="4908" y="1427"/>
                  </a:cubicBezTo>
                  <a:cubicBezTo>
                    <a:pt x="4936" y="1456"/>
                    <a:pt x="5022" y="1513"/>
                    <a:pt x="5050" y="1541"/>
                  </a:cubicBezTo>
                  <a:cubicBezTo>
                    <a:pt x="6334" y="2312"/>
                    <a:pt x="7419" y="3396"/>
                    <a:pt x="8189" y="4680"/>
                  </a:cubicBezTo>
                  <a:cubicBezTo>
                    <a:pt x="8217" y="4708"/>
                    <a:pt x="8274" y="4794"/>
                    <a:pt x="8303" y="4822"/>
                  </a:cubicBezTo>
                  <a:cubicBezTo>
                    <a:pt x="8503" y="5222"/>
                    <a:pt x="8731" y="5593"/>
                    <a:pt x="8902" y="6021"/>
                  </a:cubicBezTo>
                  <a:cubicBezTo>
                    <a:pt x="8902" y="6078"/>
                    <a:pt x="8931" y="6106"/>
                    <a:pt x="8931" y="6135"/>
                  </a:cubicBezTo>
                  <a:cubicBezTo>
                    <a:pt x="9073" y="6449"/>
                    <a:pt x="9188" y="6791"/>
                    <a:pt x="9302" y="7134"/>
                  </a:cubicBezTo>
                  <a:cubicBezTo>
                    <a:pt x="9302" y="7162"/>
                    <a:pt x="9330" y="7219"/>
                    <a:pt x="9330" y="7248"/>
                  </a:cubicBezTo>
                  <a:cubicBezTo>
                    <a:pt x="9416" y="7533"/>
                    <a:pt x="9473" y="7847"/>
                    <a:pt x="9558" y="8161"/>
                  </a:cubicBezTo>
                  <a:lnTo>
                    <a:pt x="9558" y="8275"/>
                  </a:lnTo>
                  <a:cubicBezTo>
                    <a:pt x="9616" y="8731"/>
                    <a:pt x="9644" y="9245"/>
                    <a:pt x="9644" y="9730"/>
                  </a:cubicBezTo>
                  <a:lnTo>
                    <a:pt x="9730" y="9730"/>
                  </a:lnTo>
                  <a:cubicBezTo>
                    <a:pt x="9701" y="9216"/>
                    <a:pt x="9644" y="8703"/>
                    <a:pt x="9587" y="8246"/>
                  </a:cubicBezTo>
                  <a:lnTo>
                    <a:pt x="9587" y="8132"/>
                  </a:lnTo>
                  <a:cubicBezTo>
                    <a:pt x="9558" y="7818"/>
                    <a:pt x="9473" y="7533"/>
                    <a:pt x="9416" y="7248"/>
                  </a:cubicBezTo>
                  <a:cubicBezTo>
                    <a:pt x="9416" y="7219"/>
                    <a:pt x="9416" y="7162"/>
                    <a:pt x="9359" y="7134"/>
                  </a:cubicBezTo>
                  <a:cubicBezTo>
                    <a:pt x="9273" y="6820"/>
                    <a:pt x="9159" y="6449"/>
                    <a:pt x="9045" y="6135"/>
                  </a:cubicBezTo>
                  <a:cubicBezTo>
                    <a:pt x="9045" y="6106"/>
                    <a:pt x="9016" y="6078"/>
                    <a:pt x="9016" y="6021"/>
                  </a:cubicBezTo>
                  <a:cubicBezTo>
                    <a:pt x="8845" y="5621"/>
                    <a:pt x="8645" y="5250"/>
                    <a:pt x="8446" y="4851"/>
                  </a:cubicBezTo>
                  <a:cubicBezTo>
                    <a:pt x="8417" y="4822"/>
                    <a:pt x="8360" y="4737"/>
                    <a:pt x="8360" y="4708"/>
                  </a:cubicBezTo>
                  <a:cubicBezTo>
                    <a:pt x="7561" y="3310"/>
                    <a:pt x="6363" y="2169"/>
                    <a:pt x="4993" y="1313"/>
                  </a:cubicBezTo>
                  <a:cubicBezTo>
                    <a:pt x="4936" y="1284"/>
                    <a:pt x="4879" y="1256"/>
                    <a:pt x="4851" y="1256"/>
                  </a:cubicBezTo>
                  <a:cubicBezTo>
                    <a:pt x="4451" y="1028"/>
                    <a:pt x="4080" y="856"/>
                    <a:pt x="3652" y="685"/>
                  </a:cubicBezTo>
                  <a:cubicBezTo>
                    <a:pt x="3624" y="685"/>
                    <a:pt x="3595" y="628"/>
                    <a:pt x="3567" y="628"/>
                  </a:cubicBezTo>
                  <a:cubicBezTo>
                    <a:pt x="3224" y="514"/>
                    <a:pt x="2910" y="400"/>
                    <a:pt x="2568" y="314"/>
                  </a:cubicBezTo>
                  <a:cubicBezTo>
                    <a:pt x="2511" y="314"/>
                    <a:pt x="2482" y="286"/>
                    <a:pt x="2454" y="286"/>
                  </a:cubicBezTo>
                  <a:cubicBezTo>
                    <a:pt x="2169" y="229"/>
                    <a:pt x="1855" y="143"/>
                    <a:pt x="1569" y="115"/>
                  </a:cubicBezTo>
                  <a:lnTo>
                    <a:pt x="1455" y="115"/>
                  </a:lnTo>
                  <a:cubicBezTo>
                    <a:pt x="999" y="29"/>
                    <a:pt x="48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32840" y="870991"/>
              <a:ext cx="468006" cy="466520"/>
            </a:xfrm>
            <a:custGeom>
              <a:rect b="b" l="l" r="r" t="t"/>
              <a:pathLst>
                <a:path extrusionOk="0" h="8789" w="8817">
                  <a:moveTo>
                    <a:pt x="0" y="0"/>
                  </a:moveTo>
                  <a:lnTo>
                    <a:pt x="0" y="58"/>
                  </a:lnTo>
                  <a:cubicBezTo>
                    <a:pt x="628" y="58"/>
                    <a:pt x="1227" y="143"/>
                    <a:pt x="1798" y="257"/>
                  </a:cubicBezTo>
                  <a:cubicBezTo>
                    <a:pt x="1826" y="257"/>
                    <a:pt x="1855" y="257"/>
                    <a:pt x="1912" y="286"/>
                  </a:cubicBezTo>
                  <a:cubicBezTo>
                    <a:pt x="2254" y="343"/>
                    <a:pt x="2568" y="457"/>
                    <a:pt x="2910" y="571"/>
                  </a:cubicBezTo>
                  <a:cubicBezTo>
                    <a:pt x="2939" y="571"/>
                    <a:pt x="2967" y="600"/>
                    <a:pt x="2996" y="600"/>
                  </a:cubicBezTo>
                  <a:cubicBezTo>
                    <a:pt x="3424" y="742"/>
                    <a:pt x="3823" y="971"/>
                    <a:pt x="4223" y="1170"/>
                  </a:cubicBezTo>
                  <a:cubicBezTo>
                    <a:pt x="4251" y="1227"/>
                    <a:pt x="4337" y="1256"/>
                    <a:pt x="4366" y="1284"/>
                  </a:cubicBezTo>
                  <a:cubicBezTo>
                    <a:pt x="5649" y="2026"/>
                    <a:pt x="6705" y="3110"/>
                    <a:pt x="7504" y="4423"/>
                  </a:cubicBezTo>
                  <a:cubicBezTo>
                    <a:pt x="7533" y="4451"/>
                    <a:pt x="7561" y="4537"/>
                    <a:pt x="7618" y="4566"/>
                  </a:cubicBezTo>
                  <a:cubicBezTo>
                    <a:pt x="7818" y="4965"/>
                    <a:pt x="7989" y="5364"/>
                    <a:pt x="8189" y="5792"/>
                  </a:cubicBezTo>
                  <a:cubicBezTo>
                    <a:pt x="8189" y="5821"/>
                    <a:pt x="8217" y="5850"/>
                    <a:pt x="8217" y="5878"/>
                  </a:cubicBezTo>
                  <a:cubicBezTo>
                    <a:pt x="8331" y="6192"/>
                    <a:pt x="8417" y="6563"/>
                    <a:pt x="8503" y="6877"/>
                  </a:cubicBezTo>
                  <a:cubicBezTo>
                    <a:pt x="8503" y="6934"/>
                    <a:pt x="8503" y="6962"/>
                    <a:pt x="8531" y="6991"/>
                  </a:cubicBezTo>
                  <a:cubicBezTo>
                    <a:pt x="8645" y="7561"/>
                    <a:pt x="8702" y="8161"/>
                    <a:pt x="8702" y="8788"/>
                  </a:cubicBezTo>
                  <a:lnTo>
                    <a:pt x="8788" y="8788"/>
                  </a:lnTo>
                  <a:cubicBezTo>
                    <a:pt x="8817" y="8246"/>
                    <a:pt x="8788" y="7647"/>
                    <a:pt x="8645" y="7076"/>
                  </a:cubicBezTo>
                  <a:cubicBezTo>
                    <a:pt x="8645" y="7019"/>
                    <a:pt x="8645" y="6991"/>
                    <a:pt x="8617" y="6962"/>
                  </a:cubicBezTo>
                  <a:cubicBezTo>
                    <a:pt x="8531" y="6591"/>
                    <a:pt x="8417" y="6278"/>
                    <a:pt x="8331" y="5964"/>
                  </a:cubicBezTo>
                  <a:cubicBezTo>
                    <a:pt x="8331" y="5907"/>
                    <a:pt x="8274" y="5878"/>
                    <a:pt x="8274" y="5850"/>
                  </a:cubicBezTo>
                  <a:cubicBezTo>
                    <a:pt x="8132" y="5422"/>
                    <a:pt x="7961" y="5022"/>
                    <a:pt x="7761" y="4680"/>
                  </a:cubicBezTo>
                  <a:cubicBezTo>
                    <a:pt x="7704" y="4623"/>
                    <a:pt x="7704" y="4566"/>
                    <a:pt x="7675" y="4537"/>
                  </a:cubicBezTo>
                  <a:cubicBezTo>
                    <a:pt x="6905" y="3110"/>
                    <a:pt x="5707" y="1969"/>
                    <a:pt x="4280" y="1142"/>
                  </a:cubicBezTo>
                  <a:cubicBezTo>
                    <a:pt x="4251" y="1113"/>
                    <a:pt x="4194" y="1085"/>
                    <a:pt x="4137" y="1085"/>
                  </a:cubicBezTo>
                  <a:cubicBezTo>
                    <a:pt x="3766" y="856"/>
                    <a:pt x="3367" y="685"/>
                    <a:pt x="2967" y="543"/>
                  </a:cubicBezTo>
                  <a:cubicBezTo>
                    <a:pt x="2939" y="543"/>
                    <a:pt x="2910" y="485"/>
                    <a:pt x="2853" y="485"/>
                  </a:cubicBezTo>
                  <a:cubicBezTo>
                    <a:pt x="2539" y="400"/>
                    <a:pt x="2226" y="286"/>
                    <a:pt x="1855" y="200"/>
                  </a:cubicBezTo>
                  <a:cubicBezTo>
                    <a:pt x="1826" y="200"/>
                    <a:pt x="1798" y="200"/>
                    <a:pt x="1769" y="172"/>
                  </a:cubicBezTo>
                  <a:cubicBezTo>
                    <a:pt x="1198" y="58"/>
                    <a:pt x="62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4326" y="922478"/>
              <a:ext cx="419597" cy="413493"/>
            </a:xfrm>
            <a:custGeom>
              <a:rect b="b" l="l" r="r" t="t"/>
              <a:pathLst>
                <a:path extrusionOk="0" h="7790" w="7905">
                  <a:moveTo>
                    <a:pt x="1" y="1"/>
                  </a:moveTo>
                  <a:lnTo>
                    <a:pt x="1" y="58"/>
                  </a:lnTo>
                  <a:cubicBezTo>
                    <a:pt x="800" y="58"/>
                    <a:pt x="1541" y="172"/>
                    <a:pt x="2255" y="400"/>
                  </a:cubicBezTo>
                  <a:cubicBezTo>
                    <a:pt x="2283" y="400"/>
                    <a:pt x="2340" y="429"/>
                    <a:pt x="2369" y="429"/>
                  </a:cubicBezTo>
                  <a:cubicBezTo>
                    <a:pt x="2797" y="571"/>
                    <a:pt x="3196" y="742"/>
                    <a:pt x="3596" y="914"/>
                  </a:cubicBezTo>
                  <a:cubicBezTo>
                    <a:pt x="3624" y="971"/>
                    <a:pt x="3681" y="999"/>
                    <a:pt x="3738" y="999"/>
                  </a:cubicBezTo>
                  <a:cubicBezTo>
                    <a:pt x="5022" y="1712"/>
                    <a:pt x="6107" y="2768"/>
                    <a:pt x="6820" y="4109"/>
                  </a:cubicBezTo>
                  <a:cubicBezTo>
                    <a:pt x="6877" y="4138"/>
                    <a:pt x="6905" y="4195"/>
                    <a:pt x="6905" y="4223"/>
                  </a:cubicBezTo>
                  <a:cubicBezTo>
                    <a:pt x="7105" y="4623"/>
                    <a:pt x="7305" y="5022"/>
                    <a:pt x="7390" y="5450"/>
                  </a:cubicBezTo>
                  <a:cubicBezTo>
                    <a:pt x="7390" y="5479"/>
                    <a:pt x="7448" y="5507"/>
                    <a:pt x="7448" y="5564"/>
                  </a:cubicBezTo>
                  <a:cubicBezTo>
                    <a:pt x="7647" y="6278"/>
                    <a:pt x="7761" y="7019"/>
                    <a:pt x="7761" y="7790"/>
                  </a:cubicBezTo>
                  <a:lnTo>
                    <a:pt x="7818" y="7790"/>
                  </a:lnTo>
                  <a:cubicBezTo>
                    <a:pt x="7904" y="7105"/>
                    <a:pt x="7790" y="6392"/>
                    <a:pt x="7590" y="5678"/>
                  </a:cubicBezTo>
                  <a:cubicBezTo>
                    <a:pt x="7590" y="5621"/>
                    <a:pt x="7533" y="5593"/>
                    <a:pt x="7533" y="5564"/>
                  </a:cubicBezTo>
                  <a:cubicBezTo>
                    <a:pt x="7390" y="5136"/>
                    <a:pt x="7248" y="4737"/>
                    <a:pt x="7077" y="4394"/>
                  </a:cubicBezTo>
                  <a:cubicBezTo>
                    <a:pt x="7048" y="4337"/>
                    <a:pt x="7048" y="4280"/>
                    <a:pt x="7020" y="4252"/>
                  </a:cubicBezTo>
                  <a:cubicBezTo>
                    <a:pt x="6249" y="2825"/>
                    <a:pt x="5079" y="1627"/>
                    <a:pt x="3653" y="885"/>
                  </a:cubicBezTo>
                  <a:cubicBezTo>
                    <a:pt x="3624" y="857"/>
                    <a:pt x="3539" y="857"/>
                    <a:pt x="3510" y="828"/>
                  </a:cubicBezTo>
                  <a:cubicBezTo>
                    <a:pt x="3111" y="628"/>
                    <a:pt x="2711" y="457"/>
                    <a:pt x="2340" y="343"/>
                  </a:cubicBezTo>
                  <a:cubicBezTo>
                    <a:pt x="2312" y="343"/>
                    <a:pt x="2255" y="314"/>
                    <a:pt x="2226" y="314"/>
                  </a:cubicBezTo>
                  <a:cubicBezTo>
                    <a:pt x="1513" y="115"/>
                    <a:pt x="8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32840" y="969454"/>
              <a:ext cx="374108" cy="369543"/>
            </a:xfrm>
            <a:custGeom>
              <a:rect b="b" l="l" r="r" t="t"/>
              <a:pathLst>
                <a:path extrusionOk="0" h="6962" w="7048">
                  <a:moveTo>
                    <a:pt x="0" y="0"/>
                  </a:moveTo>
                  <a:lnTo>
                    <a:pt x="0" y="86"/>
                  </a:lnTo>
                  <a:cubicBezTo>
                    <a:pt x="1084" y="86"/>
                    <a:pt x="2083" y="314"/>
                    <a:pt x="2967" y="742"/>
                  </a:cubicBezTo>
                  <a:cubicBezTo>
                    <a:pt x="2996" y="799"/>
                    <a:pt x="3082" y="799"/>
                    <a:pt x="3110" y="827"/>
                  </a:cubicBezTo>
                  <a:cubicBezTo>
                    <a:pt x="4394" y="1512"/>
                    <a:pt x="5478" y="2539"/>
                    <a:pt x="6135" y="3852"/>
                  </a:cubicBezTo>
                  <a:cubicBezTo>
                    <a:pt x="6192" y="3880"/>
                    <a:pt x="6220" y="3966"/>
                    <a:pt x="6220" y="3995"/>
                  </a:cubicBezTo>
                  <a:cubicBezTo>
                    <a:pt x="6648" y="4879"/>
                    <a:pt x="6905" y="5878"/>
                    <a:pt x="6905" y="6962"/>
                  </a:cubicBezTo>
                  <a:lnTo>
                    <a:pt x="6962" y="6962"/>
                  </a:lnTo>
                  <a:cubicBezTo>
                    <a:pt x="7048" y="5963"/>
                    <a:pt x="6791" y="4993"/>
                    <a:pt x="6391" y="4109"/>
                  </a:cubicBezTo>
                  <a:cubicBezTo>
                    <a:pt x="6363" y="4080"/>
                    <a:pt x="6363" y="3995"/>
                    <a:pt x="6334" y="3966"/>
                  </a:cubicBezTo>
                  <a:cubicBezTo>
                    <a:pt x="5649" y="2539"/>
                    <a:pt x="4480" y="1398"/>
                    <a:pt x="3053" y="685"/>
                  </a:cubicBezTo>
                  <a:cubicBezTo>
                    <a:pt x="2996" y="656"/>
                    <a:pt x="2939" y="656"/>
                    <a:pt x="2910" y="599"/>
                  </a:cubicBezTo>
                  <a:cubicBezTo>
                    <a:pt x="1997" y="228"/>
                    <a:pt x="102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32840" y="1016377"/>
              <a:ext cx="324106" cy="322620"/>
            </a:xfrm>
            <a:custGeom>
              <a:rect b="b" l="l" r="r" t="t"/>
              <a:pathLst>
                <a:path extrusionOk="0" h="6078" w="6106">
                  <a:moveTo>
                    <a:pt x="0" y="1"/>
                  </a:moveTo>
                  <a:lnTo>
                    <a:pt x="0" y="86"/>
                  </a:lnTo>
                  <a:cubicBezTo>
                    <a:pt x="3338" y="86"/>
                    <a:pt x="5992" y="2768"/>
                    <a:pt x="5992" y="6078"/>
                  </a:cubicBezTo>
                  <a:lnTo>
                    <a:pt x="6077" y="6078"/>
                  </a:lnTo>
                  <a:cubicBezTo>
                    <a:pt x="6106" y="2768"/>
                    <a:pt x="3395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2840" y="1064839"/>
              <a:ext cx="277184" cy="274158"/>
            </a:xfrm>
            <a:custGeom>
              <a:rect b="b" l="l" r="r" t="t"/>
              <a:pathLst>
                <a:path extrusionOk="0" h="5165" w="5222">
                  <a:moveTo>
                    <a:pt x="0" y="1"/>
                  </a:moveTo>
                  <a:lnTo>
                    <a:pt x="0" y="58"/>
                  </a:lnTo>
                  <a:cubicBezTo>
                    <a:pt x="2825" y="58"/>
                    <a:pt x="5107" y="2340"/>
                    <a:pt x="5107" y="5165"/>
                  </a:cubicBezTo>
                  <a:lnTo>
                    <a:pt x="5193" y="5165"/>
                  </a:lnTo>
                  <a:cubicBezTo>
                    <a:pt x="5221" y="2340"/>
                    <a:pt x="291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32840" y="1113301"/>
              <a:ext cx="227182" cy="225696"/>
            </a:xfrm>
            <a:custGeom>
              <a:rect b="b" l="l" r="r" t="t"/>
              <a:pathLst>
                <a:path extrusionOk="0" h="4252" w="4280">
                  <a:moveTo>
                    <a:pt x="0" y="1"/>
                  </a:moveTo>
                  <a:lnTo>
                    <a:pt x="0" y="86"/>
                  </a:lnTo>
                  <a:cubicBezTo>
                    <a:pt x="2340" y="86"/>
                    <a:pt x="4194" y="1969"/>
                    <a:pt x="4194" y="4252"/>
                  </a:cubicBezTo>
                  <a:lnTo>
                    <a:pt x="4251" y="4252"/>
                  </a:lnTo>
                  <a:cubicBezTo>
                    <a:pt x="4280" y="1941"/>
                    <a:pt x="2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32840" y="1160277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lnTo>
                    <a:pt x="0" y="86"/>
                  </a:lnTo>
                  <a:cubicBezTo>
                    <a:pt x="1826" y="86"/>
                    <a:pt x="3281" y="1541"/>
                    <a:pt x="3281" y="3367"/>
                  </a:cubicBezTo>
                  <a:lnTo>
                    <a:pt x="3395" y="3367"/>
                  </a:lnTo>
                  <a:cubicBezTo>
                    <a:pt x="3395" y="1541"/>
                    <a:pt x="19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32840" y="1210225"/>
              <a:ext cx="133284" cy="130311"/>
            </a:xfrm>
            <a:custGeom>
              <a:rect b="b" l="l" r="r" t="t"/>
              <a:pathLst>
                <a:path extrusionOk="0" h="2455" w="2511">
                  <a:moveTo>
                    <a:pt x="0" y="1"/>
                  </a:moveTo>
                  <a:lnTo>
                    <a:pt x="0" y="58"/>
                  </a:lnTo>
                  <a:cubicBezTo>
                    <a:pt x="1341" y="58"/>
                    <a:pt x="2397" y="1142"/>
                    <a:pt x="2397" y="2454"/>
                  </a:cubicBezTo>
                  <a:lnTo>
                    <a:pt x="2482" y="2454"/>
                  </a:lnTo>
                  <a:cubicBezTo>
                    <a:pt x="2511" y="1113"/>
                    <a:pt x="139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32840" y="1257201"/>
              <a:ext cx="83336" cy="81796"/>
            </a:xfrm>
            <a:custGeom>
              <a:rect b="b" l="l" r="r" t="t"/>
              <a:pathLst>
                <a:path extrusionOk="0" h="1541" w="1570">
                  <a:moveTo>
                    <a:pt x="0" y="0"/>
                  </a:moveTo>
                  <a:lnTo>
                    <a:pt x="0" y="86"/>
                  </a:lnTo>
                  <a:cubicBezTo>
                    <a:pt x="828" y="86"/>
                    <a:pt x="1484" y="742"/>
                    <a:pt x="1484" y="1541"/>
                  </a:cubicBezTo>
                  <a:lnTo>
                    <a:pt x="1541" y="1541"/>
                  </a:lnTo>
                  <a:cubicBezTo>
                    <a:pt x="1569" y="713"/>
                    <a:pt x="91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82640" y="483347"/>
              <a:ext cx="436211" cy="383078"/>
            </a:xfrm>
            <a:custGeom>
              <a:rect b="b" l="l" r="r" t="t"/>
              <a:pathLst>
                <a:path extrusionOk="0" h="7217" w="8218">
                  <a:moveTo>
                    <a:pt x="4106" y="0"/>
                  </a:moveTo>
                  <a:cubicBezTo>
                    <a:pt x="3462" y="0"/>
                    <a:pt x="2811" y="174"/>
                    <a:pt x="2226" y="541"/>
                  </a:cubicBezTo>
                  <a:cubicBezTo>
                    <a:pt x="542" y="1597"/>
                    <a:pt x="0" y="3823"/>
                    <a:pt x="1056" y="5506"/>
                  </a:cubicBezTo>
                  <a:cubicBezTo>
                    <a:pt x="1745" y="6604"/>
                    <a:pt x="2919" y="7217"/>
                    <a:pt x="4128" y="7217"/>
                  </a:cubicBezTo>
                  <a:cubicBezTo>
                    <a:pt x="4772" y="7217"/>
                    <a:pt x="5425" y="7043"/>
                    <a:pt x="6020" y="6676"/>
                  </a:cubicBezTo>
                  <a:cubicBezTo>
                    <a:pt x="7704" y="5620"/>
                    <a:pt x="8217" y="3395"/>
                    <a:pt x="7190" y="1711"/>
                  </a:cubicBezTo>
                  <a:cubicBezTo>
                    <a:pt x="6502" y="613"/>
                    <a:pt x="5315" y="0"/>
                    <a:pt x="4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" y="6211"/>
              <a:ext cx="1334325" cy="1334325"/>
            </a:xfrm>
            <a:custGeom>
              <a:rect b="b" l="l" r="r" t="t"/>
              <a:pathLst>
                <a:path extrusionOk="0" h="25138" w="25138">
                  <a:moveTo>
                    <a:pt x="1" y="1"/>
                  </a:moveTo>
                  <a:lnTo>
                    <a:pt x="1" y="25137"/>
                  </a:lnTo>
                  <a:lnTo>
                    <a:pt x="25138" y="25137"/>
                  </a:lnTo>
                  <a:lnTo>
                    <a:pt x="25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28376" y="522680"/>
              <a:ext cx="95438" cy="95438"/>
            </a:xfrm>
            <a:custGeom>
              <a:rect b="b" l="l" r="r" t="t"/>
              <a:pathLst>
                <a:path extrusionOk="0" h="1798" w="1798">
                  <a:moveTo>
                    <a:pt x="913" y="0"/>
                  </a:moveTo>
                  <a:cubicBezTo>
                    <a:pt x="400" y="0"/>
                    <a:pt x="0" y="399"/>
                    <a:pt x="0" y="885"/>
                  </a:cubicBezTo>
                  <a:cubicBezTo>
                    <a:pt x="0" y="1398"/>
                    <a:pt x="400" y="1798"/>
                    <a:pt x="913" y="1798"/>
                  </a:cubicBezTo>
                  <a:cubicBezTo>
                    <a:pt x="1370" y="1798"/>
                    <a:pt x="1741" y="1398"/>
                    <a:pt x="1798" y="885"/>
                  </a:cubicBezTo>
                  <a:cubicBezTo>
                    <a:pt x="1798" y="399"/>
                    <a:pt x="1398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28376" y="727091"/>
              <a:ext cx="95438" cy="93952"/>
            </a:xfrm>
            <a:custGeom>
              <a:rect b="b" l="l" r="r" t="t"/>
              <a:pathLst>
                <a:path extrusionOk="0" h="1770" w="1798">
                  <a:moveTo>
                    <a:pt x="885" y="1"/>
                  </a:moveTo>
                  <a:cubicBezTo>
                    <a:pt x="400" y="1"/>
                    <a:pt x="0" y="400"/>
                    <a:pt x="0" y="885"/>
                  </a:cubicBezTo>
                  <a:cubicBezTo>
                    <a:pt x="0" y="1399"/>
                    <a:pt x="400" y="1770"/>
                    <a:pt x="885" y="1770"/>
                  </a:cubicBezTo>
                  <a:cubicBezTo>
                    <a:pt x="1398" y="1770"/>
                    <a:pt x="1798" y="1399"/>
                    <a:pt x="1798" y="885"/>
                  </a:cubicBezTo>
                  <a:cubicBezTo>
                    <a:pt x="1798" y="400"/>
                    <a:pt x="1398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23912" y="522680"/>
              <a:ext cx="95438" cy="95438"/>
            </a:xfrm>
            <a:custGeom>
              <a:rect b="b" l="l" r="r" t="t"/>
              <a:pathLst>
                <a:path extrusionOk="0" h="1798" w="1798">
                  <a:moveTo>
                    <a:pt x="913" y="0"/>
                  </a:moveTo>
                  <a:cubicBezTo>
                    <a:pt x="400" y="0"/>
                    <a:pt x="0" y="399"/>
                    <a:pt x="0" y="885"/>
                  </a:cubicBezTo>
                  <a:cubicBezTo>
                    <a:pt x="0" y="1398"/>
                    <a:pt x="400" y="1798"/>
                    <a:pt x="913" y="1798"/>
                  </a:cubicBezTo>
                  <a:cubicBezTo>
                    <a:pt x="1398" y="1798"/>
                    <a:pt x="1798" y="1398"/>
                    <a:pt x="1798" y="885"/>
                  </a:cubicBezTo>
                  <a:cubicBezTo>
                    <a:pt x="1798" y="399"/>
                    <a:pt x="1398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23912" y="727091"/>
              <a:ext cx="95438" cy="93952"/>
            </a:xfrm>
            <a:custGeom>
              <a:rect b="b" l="l" r="r" t="t"/>
              <a:pathLst>
                <a:path extrusionOk="0" h="1770" w="1798">
                  <a:moveTo>
                    <a:pt x="913" y="1"/>
                  </a:moveTo>
                  <a:cubicBezTo>
                    <a:pt x="400" y="1"/>
                    <a:pt x="0" y="400"/>
                    <a:pt x="0" y="885"/>
                  </a:cubicBezTo>
                  <a:cubicBezTo>
                    <a:pt x="0" y="1399"/>
                    <a:pt x="400" y="1770"/>
                    <a:pt x="913" y="1770"/>
                  </a:cubicBezTo>
                  <a:cubicBezTo>
                    <a:pt x="1398" y="1770"/>
                    <a:pt x="1798" y="1399"/>
                    <a:pt x="1798" y="885"/>
                  </a:cubicBezTo>
                  <a:cubicBezTo>
                    <a:pt x="1798" y="400"/>
                    <a:pt x="139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2473" y="115238"/>
              <a:ext cx="93952" cy="95491"/>
            </a:xfrm>
            <a:custGeom>
              <a:rect b="b" l="l" r="r" t="t"/>
              <a:pathLst>
                <a:path extrusionOk="0" h="1799" w="1770">
                  <a:moveTo>
                    <a:pt x="885" y="1"/>
                  </a:moveTo>
                  <a:cubicBezTo>
                    <a:pt x="372" y="1"/>
                    <a:pt x="1" y="400"/>
                    <a:pt x="1" y="914"/>
                  </a:cubicBezTo>
                  <a:cubicBezTo>
                    <a:pt x="1" y="1399"/>
                    <a:pt x="372" y="1798"/>
                    <a:pt x="885" y="1798"/>
                  </a:cubicBezTo>
                  <a:cubicBezTo>
                    <a:pt x="1342" y="1798"/>
                    <a:pt x="1770" y="1399"/>
                    <a:pt x="1770" y="914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22473" y="318216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41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2473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41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22473" y="725605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3" y="930069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41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2473" y="1134533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41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18009" y="115238"/>
              <a:ext cx="93952" cy="95491"/>
            </a:xfrm>
            <a:custGeom>
              <a:rect b="b" l="l" r="r" t="t"/>
              <a:pathLst>
                <a:path extrusionOk="0" h="1799" w="1770">
                  <a:moveTo>
                    <a:pt x="885" y="1"/>
                  </a:moveTo>
                  <a:cubicBezTo>
                    <a:pt x="372" y="1"/>
                    <a:pt x="1" y="400"/>
                    <a:pt x="1" y="914"/>
                  </a:cubicBezTo>
                  <a:cubicBezTo>
                    <a:pt x="1" y="1399"/>
                    <a:pt x="372" y="1798"/>
                    <a:pt x="885" y="1798"/>
                  </a:cubicBezTo>
                  <a:cubicBezTo>
                    <a:pt x="1370" y="1798"/>
                    <a:pt x="1770" y="1399"/>
                    <a:pt x="1770" y="914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8009" y="318216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009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18009" y="727091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1"/>
                  </a:moveTo>
                  <a:cubicBezTo>
                    <a:pt x="372" y="1"/>
                    <a:pt x="1" y="400"/>
                    <a:pt x="1" y="885"/>
                  </a:cubicBezTo>
                  <a:cubicBezTo>
                    <a:pt x="1" y="1399"/>
                    <a:pt x="372" y="1770"/>
                    <a:pt x="885" y="1770"/>
                  </a:cubicBezTo>
                  <a:cubicBezTo>
                    <a:pt x="1370" y="1770"/>
                    <a:pt x="1770" y="1399"/>
                    <a:pt x="1770" y="885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18009" y="930069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70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18009" y="1134533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70" y="1769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13545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13545" y="727091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1"/>
                  </a:moveTo>
                  <a:cubicBezTo>
                    <a:pt x="372" y="1"/>
                    <a:pt x="1" y="400"/>
                    <a:pt x="1" y="885"/>
                  </a:cubicBezTo>
                  <a:cubicBezTo>
                    <a:pt x="1" y="1399"/>
                    <a:pt x="372" y="1770"/>
                    <a:pt x="885" y="1770"/>
                  </a:cubicBezTo>
                  <a:cubicBezTo>
                    <a:pt x="1370" y="1770"/>
                    <a:pt x="1770" y="1399"/>
                    <a:pt x="1770" y="885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0620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0620" y="725605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670137" y="4725"/>
              <a:ext cx="1334272" cy="1334272"/>
            </a:xfrm>
            <a:custGeom>
              <a:rect b="b" l="l" r="r" t="t"/>
              <a:pathLst>
                <a:path extrusionOk="0" h="25137" w="25137">
                  <a:moveTo>
                    <a:pt x="0" y="0"/>
                  </a:moveTo>
                  <a:lnTo>
                    <a:pt x="0" y="25137"/>
                  </a:lnTo>
                  <a:lnTo>
                    <a:pt x="25137" y="25137"/>
                  </a:lnTo>
                  <a:lnTo>
                    <a:pt x="25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670137" y="1152686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70137" y="946736"/>
              <a:ext cx="667906" cy="136309"/>
            </a:xfrm>
            <a:custGeom>
              <a:rect b="b" l="l" r="r" t="t"/>
              <a:pathLst>
                <a:path extrusionOk="0" h="2568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670137" y="740732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1"/>
                  </a:moveTo>
                  <a:lnTo>
                    <a:pt x="0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70137" y="531756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70137" y="325753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1"/>
                  </a:moveTo>
                  <a:lnTo>
                    <a:pt x="0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670137" y="119803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337990" y="1089096"/>
              <a:ext cx="667959" cy="136309"/>
            </a:xfrm>
            <a:custGeom>
              <a:rect b="b" l="l" r="r" t="t"/>
              <a:pathLst>
                <a:path extrusionOk="0" h="2568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37990" y="883093"/>
              <a:ext cx="667959" cy="134876"/>
            </a:xfrm>
            <a:custGeom>
              <a:rect b="b" l="l" r="r" t="t"/>
              <a:pathLst>
                <a:path extrusionOk="0" h="2541" w="12584">
                  <a:moveTo>
                    <a:pt x="1" y="1"/>
                  </a:moveTo>
                  <a:lnTo>
                    <a:pt x="1" y="2540"/>
                  </a:lnTo>
                  <a:lnTo>
                    <a:pt x="12583" y="2540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37990" y="674117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337990" y="468114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1"/>
                  </a:moveTo>
                  <a:lnTo>
                    <a:pt x="1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37990" y="262163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1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337990" y="53187"/>
              <a:ext cx="667959" cy="136309"/>
            </a:xfrm>
            <a:custGeom>
              <a:rect b="b" l="l" r="r" t="t"/>
              <a:pathLst>
                <a:path extrusionOk="0" h="2568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7856607" y="3900207"/>
            <a:ext cx="574421" cy="706282"/>
            <a:chOff x="8122390" y="3965729"/>
            <a:chExt cx="755818" cy="929319"/>
          </a:xfrm>
        </p:grpSpPr>
        <p:sp>
          <p:nvSpPr>
            <p:cNvPr id="123" name="Google Shape;123;p2"/>
            <p:cNvSpPr/>
            <p:nvPr/>
          </p:nvSpPr>
          <p:spPr>
            <a:xfrm>
              <a:off x="8122390" y="4493631"/>
              <a:ext cx="755818" cy="401417"/>
            </a:xfrm>
            <a:custGeom>
              <a:rect b="b" l="l" r="r" t="t"/>
              <a:pathLst>
                <a:path extrusionOk="0" h="6335" w="11928">
                  <a:moveTo>
                    <a:pt x="5964" y="1"/>
                  </a:moveTo>
                  <a:cubicBezTo>
                    <a:pt x="3510" y="1"/>
                    <a:pt x="1285" y="1256"/>
                    <a:pt x="1" y="3168"/>
                  </a:cubicBezTo>
                  <a:cubicBezTo>
                    <a:pt x="1285" y="5108"/>
                    <a:pt x="3482" y="6335"/>
                    <a:pt x="5964" y="6335"/>
                  </a:cubicBezTo>
                  <a:cubicBezTo>
                    <a:pt x="8418" y="6335"/>
                    <a:pt x="10643" y="5108"/>
                    <a:pt x="11927" y="3168"/>
                  </a:cubicBezTo>
                  <a:cubicBezTo>
                    <a:pt x="10615" y="1256"/>
                    <a:pt x="8418" y="1"/>
                    <a:pt x="5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358361" y="4551484"/>
              <a:ext cx="283875" cy="285713"/>
            </a:xfrm>
            <a:custGeom>
              <a:rect b="b" l="l" r="r" t="t"/>
              <a:pathLst>
                <a:path extrusionOk="0" h="4509" w="4480">
                  <a:moveTo>
                    <a:pt x="2254" y="1"/>
                  </a:moveTo>
                  <a:cubicBezTo>
                    <a:pt x="999" y="1"/>
                    <a:pt x="0" y="1028"/>
                    <a:pt x="0" y="2255"/>
                  </a:cubicBezTo>
                  <a:cubicBezTo>
                    <a:pt x="0" y="3482"/>
                    <a:pt x="999" y="4509"/>
                    <a:pt x="2254" y="4509"/>
                  </a:cubicBezTo>
                  <a:cubicBezTo>
                    <a:pt x="3481" y="4509"/>
                    <a:pt x="4480" y="3482"/>
                    <a:pt x="4480" y="2255"/>
                  </a:cubicBezTo>
                  <a:cubicBezTo>
                    <a:pt x="4480" y="1028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122390" y="3965729"/>
              <a:ext cx="755818" cy="403191"/>
            </a:xfrm>
            <a:custGeom>
              <a:rect b="b" l="l" r="r" t="t"/>
              <a:pathLst>
                <a:path extrusionOk="0" h="6363" w="11928">
                  <a:moveTo>
                    <a:pt x="5964" y="0"/>
                  </a:moveTo>
                  <a:cubicBezTo>
                    <a:pt x="3510" y="0"/>
                    <a:pt x="1285" y="1256"/>
                    <a:pt x="1" y="3196"/>
                  </a:cubicBezTo>
                  <a:cubicBezTo>
                    <a:pt x="1285" y="5108"/>
                    <a:pt x="3482" y="6363"/>
                    <a:pt x="5964" y="6363"/>
                  </a:cubicBezTo>
                  <a:cubicBezTo>
                    <a:pt x="8418" y="6363"/>
                    <a:pt x="10643" y="5108"/>
                    <a:pt x="11927" y="3196"/>
                  </a:cubicBezTo>
                  <a:cubicBezTo>
                    <a:pt x="10615" y="1256"/>
                    <a:pt x="8418" y="29"/>
                    <a:pt x="5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358361" y="4025356"/>
              <a:ext cx="283875" cy="283939"/>
            </a:xfrm>
            <a:custGeom>
              <a:rect b="b" l="l" r="r" t="t"/>
              <a:pathLst>
                <a:path extrusionOk="0" h="4481" w="4480">
                  <a:moveTo>
                    <a:pt x="2254" y="1"/>
                  </a:moveTo>
                  <a:cubicBezTo>
                    <a:pt x="999" y="1"/>
                    <a:pt x="0" y="999"/>
                    <a:pt x="0" y="2255"/>
                  </a:cubicBezTo>
                  <a:cubicBezTo>
                    <a:pt x="0" y="3482"/>
                    <a:pt x="999" y="4480"/>
                    <a:pt x="2254" y="4480"/>
                  </a:cubicBezTo>
                  <a:cubicBezTo>
                    <a:pt x="3481" y="4480"/>
                    <a:pt x="4480" y="3482"/>
                    <a:pt x="4480" y="2255"/>
                  </a:cubicBezTo>
                  <a:cubicBezTo>
                    <a:pt x="4480" y="999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"/>
          <p:cNvSpPr txBox="1"/>
          <p:nvPr>
            <p:ph type="ctrTitle"/>
          </p:nvPr>
        </p:nvSpPr>
        <p:spPr>
          <a:xfrm>
            <a:off x="713225" y="1930500"/>
            <a:ext cx="67119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8" name="Google Shape;128;p2"/>
          <p:cNvSpPr txBox="1"/>
          <p:nvPr>
            <p:ph idx="1" type="subTitle"/>
          </p:nvPr>
        </p:nvSpPr>
        <p:spPr>
          <a:xfrm>
            <a:off x="713225" y="3280225"/>
            <a:ext cx="4736700" cy="39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"/>
          <p:cNvSpPr txBox="1"/>
          <p:nvPr>
            <p:ph hasCustomPrompt="1" type="title"/>
          </p:nvPr>
        </p:nvSpPr>
        <p:spPr>
          <a:xfrm>
            <a:off x="1284000" y="19617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0" name="Google Shape;570;p11"/>
          <p:cNvSpPr txBox="1"/>
          <p:nvPr>
            <p:ph idx="1" type="subTitle"/>
          </p:nvPr>
        </p:nvSpPr>
        <p:spPr>
          <a:xfrm>
            <a:off x="1284000" y="3207875"/>
            <a:ext cx="6576000" cy="45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71" name="Google Shape;571;p11"/>
          <p:cNvGrpSpPr/>
          <p:nvPr/>
        </p:nvGrpSpPr>
        <p:grpSpPr>
          <a:xfrm>
            <a:off x="-20084" y="-20094"/>
            <a:ext cx="4005895" cy="1343402"/>
            <a:chOff x="54" y="160"/>
            <a:chExt cx="4005895" cy="1343402"/>
          </a:xfrm>
        </p:grpSpPr>
        <p:sp>
          <p:nvSpPr>
            <p:cNvPr id="572" name="Google Shape;572;p11"/>
            <p:cNvSpPr/>
            <p:nvPr/>
          </p:nvSpPr>
          <p:spPr>
            <a:xfrm>
              <a:off x="1332840" y="4725"/>
              <a:ext cx="1335811" cy="1334272"/>
            </a:xfrm>
            <a:custGeom>
              <a:rect b="b" l="l" r="r" t="t"/>
              <a:pathLst>
                <a:path extrusionOk="0" h="25137" w="25166">
                  <a:moveTo>
                    <a:pt x="0" y="0"/>
                  </a:moveTo>
                  <a:lnTo>
                    <a:pt x="0" y="25137"/>
                  </a:lnTo>
                  <a:lnTo>
                    <a:pt x="25165" y="25137"/>
                  </a:lnTo>
                  <a:lnTo>
                    <a:pt x="2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058284" y="725605"/>
              <a:ext cx="614932" cy="614932"/>
            </a:xfrm>
            <a:custGeom>
              <a:rect b="b" l="l" r="r" t="t"/>
              <a:pathLst>
                <a:path extrusionOk="0" h="11585" w="11585">
                  <a:moveTo>
                    <a:pt x="11584" y="0"/>
                  </a:moveTo>
                  <a:cubicBezTo>
                    <a:pt x="11128" y="57"/>
                    <a:pt x="10785" y="57"/>
                    <a:pt x="10414" y="114"/>
                  </a:cubicBezTo>
                  <a:lnTo>
                    <a:pt x="10300" y="114"/>
                  </a:lnTo>
                  <a:cubicBezTo>
                    <a:pt x="10015" y="143"/>
                    <a:pt x="9729" y="172"/>
                    <a:pt x="9473" y="200"/>
                  </a:cubicBezTo>
                  <a:lnTo>
                    <a:pt x="9387" y="200"/>
                  </a:lnTo>
                  <a:cubicBezTo>
                    <a:pt x="9102" y="286"/>
                    <a:pt x="8816" y="314"/>
                    <a:pt x="8531" y="400"/>
                  </a:cubicBezTo>
                  <a:cubicBezTo>
                    <a:pt x="8474" y="400"/>
                    <a:pt x="8446" y="400"/>
                    <a:pt x="8417" y="428"/>
                  </a:cubicBezTo>
                  <a:cubicBezTo>
                    <a:pt x="8132" y="485"/>
                    <a:pt x="7818" y="600"/>
                    <a:pt x="7533" y="714"/>
                  </a:cubicBezTo>
                  <a:cubicBezTo>
                    <a:pt x="7475" y="714"/>
                    <a:pt x="7447" y="742"/>
                    <a:pt x="7418" y="742"/>
                  </a:cubicBezTo>
                  <a:cubicBezTo>
                    <a:pt x="7105" y="856"/>
                    <a:pt x="6762" y="999"/>
                    <a:pt x="6477" y="1142"/>
                  </a:cubicBezTo>
                  <a:cubicBezTo>
                    <a:pt x="6448" y="1142"/>
                    <a:pt x="6420" y="1170"/>
                    <a:pt x="6391" y="1170"/>
                  </a:cubicBezTo>
                  <a:cubicBezTo>
                    <a:pt x="5992" y="1341"/>
                    <a:pt x="5621" y="1570"/>
                    <a:pt x="5278" y="1826"/>
                  </a:cubicBezTo>
                  <a:cubicBezTo>
                    <a:pt x="5250" y="1855"/>
                    <a:pt x="5164" y="1883"/>
                    <a:pt x="5136" y="1912"/>
                  </a:cubicBezTo>
                  <a:cubicBezTo>
                    <a:pt x="3852" y="2768"/>
                    <a:pt x="2739" y="3881"/>
                    <a:pt x="1855" y="5193"/>
                  </a:cubicBezTo>
                  <a:cubicBezTo>
                    <a:pt x="1826" y="5250"/>
                    <a:pt x="1769" y="5307"/>
                    <a:pt x="1740" y="5336"/>
                  </a:cubicBezTo>
                  <a:cubicBezTo>
                    <a:pt x="1541" y="5707"/>
                    <a:pt x="1312" y="6049"/>
                    <a:pt x="1113" y="6449"/>
                  </a:cubicBezTo>
                  <a:cubicBezTo>
                    <a:pt x="1113" y="6477"/>
                    <a:pt x="1056" y="6534"/>
                    <a:pt x="1056" y="6563"/>
                  </a:cubicBezTo>
                  <a:cubicBezTo>
                    <a:pt x="913" y="6877"/>
                    <a:pt x="770" y="7162"/>
                    <a:pt x="685" y="7476"/>
                  </a:cubicBezTo>
                  <a:cubicBezTo>
                    <a:pt x="685" y="7533"/>
                    <a:pt x="628" y="7561"/>
                    <a:pt x="628" y="7590"/>
                  </a:cubicBezTo>
                  <a:cubicBezTo>
                    <a:pt x="542" y="7875"/>
                    <a:pt x="428" y="8161"/>
                    <a:pt x="342" y="8474"/>
                  </a:cubicBezTo>
                  <a:cubicBezTo>
                    <a:pt x="342" y="8531"/>
                    <a:pt x="342" y="8560"/>
                    <a:pt x="314" y="8589"/>
                  </a:cubicBezTo>
                  <a:cubicBezTo>
                    <a:pt x="257" y="8874"/>
                    <a:pt x="171" y="9159"/>
                    <a:pt x="143" y="9445"/>
                  </a:cubicBezTo>
                  <a:lnTo>
                    <a:pt x="143" y="9559"/>
                  </a:lnTo>
                  <a:cubicBezTo>
                    <a:pt x="114" y="9844"/>
                    <a:pt x="57" y="10129"/>
                    <a:pt x="29" y="10386"/>
                  </a:cubicBezTo>
                  <a:lnTo>
                    <a:pt x="29" y="10472"/>
                  </a:lnTo>
                  <a:cubicBezTo>
                    <a:pt x="0" y="10843"/>
                    <a:pt x="0" y="11242"/>
                    <a:pt x="0" y="11584"/>
                  </a:cubicBezTo>
                  <a:lnTo>
                    <a:pt x="57" y="11584"/>
                  </a:lnTo>
                  <a:cubicBezTo>
                    <a:pt x="57" y="11185"/>
                    <a:pt x="114" y="10843"/>
                    <a:pt x="143" y="10472"/>
                  </a:cubicBezTo>
                  <a:lnTo>
                    <a:pt x="143" y="10386"/>
                  </a:lnTo>
                  <a:cubicBezTo>
                    <a:pt x="171" y="10101"/>
                    <a:pt x="200" y="9815"/>
                    <a:pt x="257" y="9559"/>
                  </a:cubicBezTo>
                  <a:lnTo>
                    <a:pt x="257" y="9445"/>
                  </a:lnTo>
                  <a:cubicBezTo>
                    <a:pt x="314" y="9159"/>
                    <a:pt x="342" y="8874"/>
                    <a:pt x="457" y="8589"/>
                  </a:cubicBezTo>
                  <a:cubicBezTo>
                    <a:pt x="457" y="8560"/>
                    <a:pt x="457" y="8531"/>
                    <a:pt x="485" y="8474"/>
                  </a:cubicBezTo>
                  <a:cubicBezTo>
                    <a:pt x="571" y="8189"/>
                    <a:pt x="685" y="7875"/>
                    <a:pt x="770" y="7590"/>
                  </a:cubicBezTo>
                  <a:cubicBezTo>
                    <a:pt x="770" y="7561"/>
                    <a:pt x="827" y="7533"/>
                    <a:pt x="827" y="7476"/>
                  </a:cubicBezTo>
                  <a:cubicBezTo>
                    <a:pt x="970" y="7162"/>
                    <a:pt x="1056" y="6848"/>
                    <a:pt x="1255" y="6534"/>
                  </a:cubicBezTo>
                  <a:cubicBezTo>
                    <a:pt x="1255" y="6477"/>
                    <a:pt x="1284" y="6449"/>
                    <a:pt x="1312" y="6420"/>
                  </a:cubicBezTo>
                  <a:cubicBezTo>
                    <a:pt x="1541" y="6021"/>
                    <a:pt x="1740" y="5621"/>
                    <a:pt x="1997" y="5279"/>
                  </a:cubicBezTo>
                  <a:cubicBezTo>
                    <a:pt x="2026" y="5250"/>
                    <a:pt x="2054" y="5165"/>
                    <a:pt x="2111" y="5136"/>
                  </a:cubicBezTo>
                  <a:cubicBezTo>
                    <a:pt x="2910" y="3966"/>
                    <a:pt x="3966" y="2911"/>
                    <a:pt x="5136" y="2112"/>
                  </a:cubicBezTo>
                  <a:cubicBezTo>
                    <a:pt x="5164" y="2055"/>
                    <a:pt x="5250" y="2026"/>
                    <a:pt x="5278" y="1998"/>
                  </a:cubicBezTo>
                  <a:cubicBezTo>
                    <a:pt x="5621" y="1741"/>
                    <a:pt x="6020" y="1541"/>
                    <a:pt x="6420" y="1313"/>
                  </a:cubicBezTo>
                  <a:cubicBezTo>
                    <a:pt x="6448" y="1284"/>
                    <a:pt x="6477" y="1284"/>
                    <a:pt x="6534" y="1256"/>
                  </a:cubicBezTo>
                  <a:lnTo>
                    <a:pt x="7475" y="828"/>
                  </a:lnTo>
                  <a:lnTo>
                    <a:pt x="7590" y="771"/>
                  </a:lnTo>
                  <a:cubicBezTo>
                    <a:pt x="7875" y="685"/>
                    <a:pt x="8160" y="571"/>
                    <a:pt x="8474" y="485"/>
                  </a:cubicBezTo>
                  <a:cubicBezTo>
                    <a:pt x="8531" y="485"/>
                    <a:pt x="8560" y="485"/>
                    <a:pt x="8588" y="457"/>
                  </a:cubicBezTo>
                  <a:lnTo>
                    <a:pt x="9444" y="257"/>
                  </a:lnTo>
                  <a:lnTo>
                    <a:pt x="9558" y="257"/>
                  </a:lnTo>
                  <a:cubicBezTo>
                    <a:pt x="9844" y="200"/>
                    <a:pt x="10129" y="143"/>
                    <a:pt x="10386" y="143"/>
                  </a:cubicBezTo>
                  <a:lnTo>
                    <a:pt x="10500" y="143"/>
                  </a:lnTo>
                  <a:cubicBezTo>
                    <a:pt x="10842" y="114"/>
                    <a:pt x="11242" y="57"/>
                    <a:pt x="11584" y="57"/>
                  </a:cubicBezTo>
                  <a:lnTo>
                    <a:pt x="1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103668" y="778366"/>
              <a:ext cx="561958" cy="563657"/>
            </a:xfrm>
            <a:custGeom>
              <a:rect b="b" l="l" r="r" t="t"/>
              <a:pathLst>
                <a:path extrusionOk="0" h="10619" w="10587">
                  <a:moveTo>
                    <a:pt x="10124" y="1"/>
                  </a:moveTo>
                  <a:cubicBezTo>
                    <a:pt x="9901" y="1"/>
                    <a:pt x="9664" y="17"/>
                    <a:pt x="9417" y="34"/>
                  </a:cubicBezTo>
                  <a:lnTo>
                    <a:pt x="9302" y="34"/>
                  </a:lnTo>
                  <a:cubicBezTo>
                    <a:pt x="9017" y="62"/>
                    <a:pt x="8732" y="119"/>
                    <a:pt x="8447" y="176"/>
                  </a:cubicBezTo>
                  <a:cubicBezTo>
                    <a:pt x="8418" y="176"/>
                    <a:pt x="8389" y="176"/>
                    <a:pt x="8332" y="205"/>
                  </a:cubicBezTo>
                  <a:cubicBezTo>
                    <a:pt x="8019" y="290"/>
                    <a:pt x="7733" y="347"/>
                    <a:pt x="7448" y="461"/>
                  </a:cubicBezTo>
                  <a:cubicBezTo>
                    <a:pt x="7419" y="461"/>
                    <a:pt x="7391" y="490"/>
                    <a:pt x="7334" y="490"/>
                  </a:cubicBezTo>
                  <a:cubicBezTo>
                    <a:pt x="7020" y="604"/>
                    <a:pt x="6706" y="718"/>
                    <a:pt x="6392" y="861"/>
                  </a:cubicBezTo>
                  <a:cubicBezTo>
                    <a:pt x="6335" y="861"/>
                    <a:pt x="6307" y="889"/>
                    <a:pt x="6278" y="889"/>
                  </a:cubicBezTo>
                  <a:cubicBezTo>
                    <a:pt x="5879" y="1061"/>
                    <a:pt x="5479" y="1289"/>
                    <a:pt x="5137" y="1489"/>
                  </a:cubicBezTo>
                  <a:cubicBezTo>
                    <a:pt x="5108" y="1546"/>
                    <a:pt x="5023" y="1574"/>
                    <a:pt x="4994" y="1603"/>
                  </a:cubicBezTo>
                  <a:cubicBezTo>
                    <a:pt x="3625" y="2459"/>
                    <a:pt x="2483" y="3600"/>
                    <a:pt x="1627" y="4970"/>
                  </a:cubicBezTo>
                  <a:cubicBezTo>
                    <a:pt x="1599" y="4998"/>
                    <a:pt x="1570" y="5055"/>
                    <a:pt x="1542" y="5112"/>
                  </a:cubicBezTo>
                  <a:cubicBezTo>
                    <a:pt x="1313" y="5455"/>
                    <a:pt x="1114" y="5854"/>
                    <a:pt x="914" y="6254"/>
                  </a:cubicBezTo>
                  <a:cubicBezTo>
                    <a:pt x="914" y="6282"/>
                    <a:pt x="885" y="6311"/>
                    <a:pt x="885" y="6339"/>
                  </a:cubicBezTo>
                  <a:cubicBezTo>
                    <a:pt x="743" y="6682"/>
                    <a:pt x="629" y="6995"/>
                    <a:pt x="543" y="7309"/>
                  </a:cubicBezTo>
                  <a:cubicBezTo>
                    <a:pt x="543" y="7338"/>
                    <a:pt x="486" y="7395"/>
                    <a:pt x="486" y="7423"/>
                  </a:cubicBezTo>
                  <a:cubicBezTo>
                    <a:pt x="400" y="7709"/>
                    <a:pt x="315" y="8023"/>
                    <a:pt x="258" y="8308"/>
                  </a:cubicBezTo>
                  <a:cubicBezTo>
                    <a:pt x="258" y="8336"/>
                    <a:pt x="258" y="8393"/>
                    <a:pt x="201" y="8422"/>
                  </a:cubicBezTo>
                  <a:cubicBezTo>
                    <a:pt x="144" y="8707"/>
                    <a:pt x="115" y="8993"/>
                    <a:pt x="58" y="9278"/>
                  </a:cubicBezTo>
                  <a:lnTo>
                    <a:pt x="58" y="9392"/>
                  </a:lnTo>
                  <a:cubicBezTo>
                    <a:pt x="30" y="9763"/>
                    <a:pt x="1" y="10191"/>
                    <a:pt x="1" y="10619"/>
                  </a:cubicBezTo>
                  <a:lnTo>
                    <a:pt x="58" y="10619"/>
                  </a:lnTo>
                  <a:cubicBezTo>
                    <a:pt x="58" y="10191"/>
                    <a:pt x="115" y="9763"/>
                    <a:pt x="144" y="9392"/>
                  </a:cubicBezTo>
                  <a:lnTo>
                    <a:pt x="144" y="9278"/>
                  </a:lnTo>
                  <a:cubicBezTo>
                    <a:pt x="172" y="8993"/>
                    <a:pt x="201" y="8707"/>
                    <a:pt x="286" y="8422"/>
                  </a:cubicBezTo>
                  <a:cubicBezTo>
                    <a:pt x="286" y="8393"/>
                    <a:pt x="286" y="8336"/>
                    <a:pt x="315" y="8308"/>
                  </a:cubicBezTo>
                  <a:cubicBezTo>
                    <a:pt x="400" y="7994"/>
                    <a:pt x="457" y="7709"/>
                    <a:pt x="572" y="7423"/>
                  </a:cubicBezTo>
                  <a:cubicBezTo>
                    <a:pt x="572" y="7395"/>
                    <a:pt x="600" y="7338"/>
                    <a:pt x="600" y="7309"/>
                  </a:cubicBezTo>
                  <a:cubicBezTo>
                    <a:pt x="714" y="6995"/>
                    <a:pt x="857" y="6624"/>
                    <a:pt x="1000" y="6339"/>
                  </a:cubicBezTo>
                  <a:cubicBezTo>
                    <a:pt x="1000" y="6311"/>
                    <a:pt x="1028" y="6282"/>
                    <a:pt x="1028" y="6254"/>
                  </a:cubicBezTo>
                  <a:cubicBezTo>
                    <a:pt x="1199" y="5854"/>
                    <a:pt x="1428" y="5455"/>
                    <a:pt x="1684" y="5055"/>
                  </a:cubicBezTo>
                  <a:cubicBezTo>
                    <a:pt x="1713" y="5027"/>
                    <a:pt x="1741" y="4970"/>
                    <a:pt x="1770" y="4913"/>
                  </a:cubicBezTo>
                  <a:cubicBezTo>
                    <a:pt x="2597" y="3686"/>
                    <a:pt x="3625" y="2630"/>
                    <a:pt x="4880" y="1831"/>
                  </a:cubicBezTo>
                  <a:cubicBezTo>
                    <a:pt x="4909" y="1774"/>
                    <a:pt x="4994" y="1745"/>
                    <a:pt x="5023" y="1717"/>
                  </a:cubicBezTo>
                  <a:cubicBezTo>
                    <a:pt x="5422" y="1460"/>
                    <a:pt x="5822" y="1260"/>
                    <a:pt x="6192" y="1061"/>
                  </a:cubicBezTo>
                  <a:cubicBezTo>
                    <a:pt x="6250" y="1032"/>
                    <a:pt x="6278" y="1032"/>
                    <a:pt x="6307" y="1032"/>
                  </a:cubicBezTo>
                  <a:cubicBezTo>
                    <a:pt x="6620" y="889"/>
                    <a:pt x="6963" y="747"/>
                    <a:pt x="7277" y="633"/>
                  </a:cubicBezTo>
                  <a:cubicBezTo>
                    <a:pt x="7305" y="633"/>
                    <a:pt x="7334" y="604"/>
                    <a:pt x="7391" y="604"/>
                  </a:cubicBezTo>
                  <a:cubicBezTo>
                    <a:pt x="7676" y="490"/>
                    <a:pt x="7990" y="433"/>
                    <a:pt x="8275" y="347"/>
                  </a:cubicBezTo>
                  <a:cubicBezTo>
                    <a:pt x="8304" y="347"/>
                    <a:pt x="8332" y="347"/>
                    <a:pt x="8389" y="319"/>
                  </a:cubicBezTo>
                  <a:cubicBezTo>
                    <a:pt x="8675" y="233"/>
                    <a:pt x="8960" y="205"/>
                    <a:pt x="9245" y="176"/>
                  </a:cubicBezTo>
                  <a:lnTo>
                    <a:pt x="9360" y="176"/>
                  </a:lnTo>
                  <a:cubicBezTo>
                    <a:pt x="9788" y="148"/>
                    <a:pt x="10158" y="91"/>
                    <a:pt x="10586" y="91"/>
                  </a:cubicBezTo>
                  <a:lnTo>
                    <a:pt x="10586" y="34"/>
                  </a:lnTo>
                  <a:cubicBezTo>
                    <a:pt x="10442" y="9"/>
                    <a:pt x="10287" y="1"/>
                    <a:pt x="10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155208" y="825554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9730" y="0"/>
                  </a:moveTo>
                  <a:cubicBezTo>
                    <a:pt x="9187" y="0"/>
                    <a:pt x="8731" y="29"/>
                    <a:pt x="8246" y="115"/>
                  </a:cubicBezTo>
                  <a:lnTo>
                    <a:pt x="8132" y="115"/>
                  </a:lnTo>
                  <a:cubicBezTo>
                    <a:pt x="7789" y="143"/>
                    <a:pt x="7533" y="229"/>
                    <a:pt x="7219" y="286"/>
                  </a:cubicBezTo>
                  <a:cubicBezTo>
                    <a:pt x="7190" y="286"/>
                    <a:pt x="7162" y="286"/>
                    <a:pt x="7133" y="314"/>
                  </a:cubicBezTo>
                  <a:cubicBezTo>
                    <a:pt x="6791" y="428"/>
                    <a:pt x="6448" y="543"/>
                    <a:pt x="6135" y="657"/>
                  </a:cubicBezTo>
                  <a:cubicBezTo>
                    <a:pt x="6077" y="657"/>
                    <a:pt x="6049" y="685"/>
                    <a:pt x="6020" y="685"/>
                  </a:cubicBezTo>
                  <a:cubicBezTo>
                    <a:pt x="5621" y="856"/>
                    <a:pt x="5221" y="1028"/>
                    <a:pt x="4851" y="1256"/>
                  </a:cubicBezTo>
                  <a:cubicBezTo>
                    <a:pt x="4793" y="1284"/>
                    <a:pt x="4736" y="1313"/>
                    <a:pt x="4708" y="1313"/>
                  </a:cubicBezTo>
                  <a:cubicBezTo>
                    <a:pt x="3310" y="2140"/>
                    <a:pt x="2169" y="3310"/>
                    <a:pt x="1313" y="4708"/>
                  </a:cubicBezTo>
                  <a:cubicBezTo>
                    <a:pt x="1284" y="4737"/>
                    <a:pt x="1227" y="4822"/>
                    <a:pt x="1227" y="4851"/>
                  </a:cubicBezTo>
                  <a:cubicBezTo>
                    <a:pt x="1027" y="5250"/>
                    <a:pt x="856" y="5593"/>
                    <a:pt x="656" y="6021"/>
                  </a:cubicBezTo>
                  <a:cubicBezTo>
                    <a:pt x="656" y="6078"/>
                    <a:pt x="628" y="6106"/>
                    <a:pt x="628" y="6135"/>
                  </a:cubicBezTo>
                  <a:cubicBezTo>
                    <a:pt x="485" y="6449"/>
                    <a:pt x="371" y="6791"/>
                    <a:pt x="314" y="7134"/>
                  </a:cubicBezTo>
                  <a:cubicBezTo>
                    <a:pt x="314" y="7162"/>
                    <a:pt x="285" y="7219"/>
                    <a:pt x="285" y="7248"/>
                  </a:cubicBezTo>
                  <a:cubicBezTo>
                    <a:pt x="200" y="7533"/>
                    <a:pt x="143" y="7847"/>
                    <a:pt x="86" y="8132"/>
                  </a:cubicBezTo>
                  <a:lnTo>
                    <a:pt x="86" y="8246"/>
                  </a:lnTo>
                  <a:cubicBezTo>
                    <a:pt x="29" y="8703"/>
                    <a:pt x="0" y="9216"/>
                    <a:pt x="0" y="9701"/>
                  </a:cubicBezTo>
                  <a:lnTo>
                    <a:pt x="57" y="9701"/>
                  </a:lnTo>
                  <a:cubicBezTo>
                    <a:pt x="57" y="9216"/>
                    <a:pt x="86" y="8703"/>
                    <a:pt x="171" y="8246"/>
                  </a:cubicBezTo>
                  <a:lnTo>
                    <a:pt x="171" y="8132"/>
                  </a:lnTo>
                  <a:cubicBezTo>
                    <a:pt x="200" y="7818"/>
                    <a:pt x="285" y="7533"/>
                    <a:pt x="371" y="7219"/>
                  </a:cubicBezTo>
                  <a:cubicBezTo>
                    <a:pt x="371" y="7162"/>
                    <a:pt x="371" y="7134"/>
                    <a:pt x="428" y="7105"/>
                  </a:cubicBezTo>
                  <a:cubicBezTo>
                    <a:pt x="514" y="6734"/>
                    <a:pt x="628" y="6420"/>
                    <a:pt x="770" y="6106"/>
                  </a:cubicBezTo>
                  <a:cubicBezTo>
                    <a:pt x="770" y="6078"/>
                    <a:pt x="799" y="6021"/>
                    <a:pt x="799" y="5992"/>
                  </a:cubicBezTo>
                  <a:cubicBezTo>
                    <a:pt x="999" y="5564"/>
                    <a:pt x="1198" y="5165"/>
                    <a:pt x="1427" y="4794"/>
                  </a:cubicBezTo>
                  <a:cubicBezTo>
                    <a:pt x="1455" y="4737"/>
                    <a:pt x="1484" y="4680"/>
                    <a:pt x="1512" y="4651"/>
                  </a:cubicBezTo>
                  <a:cubicBezTo>
                    <a:pt x="2311" y="3367"/>
                    <a:pt x="3367" y="2283"/>
                    <a:pt x="4651" y="1513"/>
                  </a:cubicBezTo>
                  <a:cubicBezTo>
                    <a:pt x="4708" y="1456"/>
                    <a:pt x="4765" y="1427"/>
                    <a:pt x="4793" y="1399"/>
                  </a:cubicBezTo>
                  <a:cubicBezTo>
                    <a:pt x="5193" y="1170"/>
                    <a:pt x="5592" y="971"/>
                    <a:pt x="6020" y="799"/>
                  </a:cubicBezTo>
                  <a:cubicBezTo>
                    <a:pt x="6049" y="799"/>
                    <a:pt x="6077" y="742"/>
                    <a:pt x="6135" y="742"/>
                  </a:cubicBezTo>
                  <a:cubicBezTo>
                    <a:pt x="6448" y="600"/>
                    <a:pt x="6762" y="514"/>
                    <a:pt x="7133" y="400"/>
                  </a:cubicBezTo>
                  <a:cubicBezTo>
                    <a:pt x="7162" y="400"/>
                    <a:pt x="7190" y="371"/>
                    <a:pt x="7219" y="371"/>
                  </a:cubicBezTo>
                  <a:cubicBezTo>
                    <a:pt x="7533" y="286"/>
                    <a:pt x="7846" y="229"/>
                    <a:pt x="8160" y="143"/>
                  </a:cubicBezTo>
                  <a:lnTo>
                    <a:pt x="8274" y="143"/>
                  </a:lnTo>
                  <a:cubicBezTo>
                    <a:pt x="8731" y="86"/>
                    <a:pt x="9216" y="29"/>
                    <a:pt x="9730" y="29"/>
                  </a:cubicBezTo>
                  <a:lnTo>
                    <a:pt x="9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202131" y="874547"/>
              <a:ext cx="464981" cy="465989"/>
            </a:xfrm>
            <a:custGeom>
              <a:rect b="b" l="l" r="r" t="t"/>
              <a:pathLst>
                <a:path extrusionOk="0" h="8779" w="8760">
                  <a:moveTo>
                    <a:pt x="8399" y="1"/>
                  </a:moveTo>
                  <a:cubicBezTo>
                    <a:pt x="7966" y="1"/>
                    <a:pt x="7516" y="73"/>
                    <a:pt x="7048" y="162"/>
                  </a:cubicBezTo>
                  <a:cubicBezTo>
                    <a:pt x="7019" y="162"/>
                    <a:pt x="6991" y="162"/>
                    <a:pt x="6962" y="190"/>
                  </a:cubicBezTo>
                  <a:cubicBezTo>
                    <a:pt x="6592" y="247"/>
                    <a:pt x="6278" y="361"/>
                    <a:pt x="5964" y="476"/>
                  </a:cubicBezTo>
                  <a:cubicBezTo>
                    <a:pt x="5907" y="476"/>
                    <a:pt x="5878" y="504"/>
                    <a:pt x="5850" y="504"/>
                  </a:cubicBezTo>
                  <a:cubicBezTo>
                    <a:pt x="5422" y="647"/>
                    <a:pt x="5022" y="818"/>
                    <a:pt x="4680" y="1046"/>
                  </a:cubicBezTo>
                  <a:cubicBezTo>
                    <a:pt x="4623" y="1075"/>
                    <a:pt x="4566" y="1103"/>
                    <a:pt x="4537" y="1103"/>
                  </a:cubicBezTo>
                  <a:cubicBezTo>
                    <a:pt x="3111" y="1902"/>
                    <a:pt x="1969" y="3072"/>
                    <a:pt x="1142" y="4499"/>
                  </a:cubicBezTo>
                  <a:cubicBezTo>
                    <a:pt x="1113" y="4527"/>
                    <a:pt x="1056" y="4613"/>
                    <a:pt x="1056" y="4641"/>
                  </a:cubicBezTo>
                  <a:cubicBezTo>
                    <a:pt x="857" y="5041"/>
                    <a:pt x="685" y="5440"/>
                    <a:pt x="543" y="5811"/>
                  </a:cubicBezTo>
                  <a:cubicBezTo>
                    <a:pt x="543" y="5868"/>
                    <a:pt x="486" y="5897"/>
                    <a:pt x="486" y="5925"/>
                  </a:cubicBezTo>
                  <a:cubicBezTo>
                    <a:pt x="400" y="6239"/>
                    <a:pt x="286" y="6581"/>
                    <a:pt x="200" y="6924"/>
                  </a:cubicBezTo>
                  <a:cubicBezTo>
                    <a:pt x="200" y="6952"/>
                    <a:pt x="200" y="7009"/>
                    <a:pt x="172" y="7038"/>
                  </a:cubicBezTo>
                  <a:cubicBezTo>
                    <a:pt x="58" y="7609"/>
                    <a:pt x="1" y="8179"/>
                    <a:pt x="1" y="8778"/>
                  </a:cubicBezTo>
                  <a:lnTo>
                    <a:pt x="58" y="8778"/>
                  </a:lnTo>
                  <a:cubicBezTo>
                    <a:pt x="58" y="8179"/>
                    <a:pt x="143" y="7580"/>
                    <a:pt x="257" y="7009"/>
                  </a:cubicBezTo>
                  <a:cubicBezTo>
                    <a:pt x="257" y="6952"/>
                    <a:pt x="257" y="6924"/>
                    <a:pt x="286" y="6895"/>
                  </a:cubicBezTo>
                  <a:cubicBezTo>
                    <a:pt x="343" y="6524"/>
                    <a:pt x="457" y="6211"/>
                    <a:pt x="571" y="5897"/>
                  </a:cubicBezTo>
                  <a:cubicBezTo>
                    <a:pt x="571" y="5868"/>
                    <a:pt x="600" y="5811"/>
                    <a:pt x="600" y="5783"/>
                  </a:cubicBezTo>
                  <a:cubicBezTo>
                    <a:pt x="742" y="5355"/>
                    <a:pt x="971" y="4955"/>
                    <a:pt x="1170" y="4584"/>
                  </a:cubicBezTo>
                  <a:cubicBezTo>
                    <a:pt x="1199" y="4527"/>
                    <a:pt x="1256" y="4470"/>
                    <a:pt x="1285" y="4442"/>
                  </a:cubicBezTo>
                  <a:cubicBezTo>
                    <a:pt x="2026" y="3158"/>
                    <a:pt x="3111" y="2073"/>
                    <a:pt x="4423" y="1303"/>
                  </a:cubicBezTo>
                  <a:cubicBezTo>
                    <a:pt x="4452" y="1246"/>
                    <a:pt x="4537" y="1217"/>
                    <a:pt x="4566" y="1189"/>
                  </a:cubicBezTo>
                  <a:cubicBezTo>
                    <a:pt x="4965" y="961"/>
                    <a:pt x="5336" y="789"/>
                    <a:pt x="5764" y="618"/>
                  </a:cubicBezTo>
                  <a:cubicBezTo>
                    <a:pt x="5821" y="618"/>
                    <a:pt x="5850" y="590"/>
                    <a:pt x="5878" y="590"/>
                  </a:cubicBezTo>
                  <a:cubicBezTo>
                    <a:pt x="6192" y="476"/>
                    <a:pt x="6563" y="361"/>
                    <a:pt x="6877" y="304"/>
                  </a:cubicBezTo>
                  <a:cubicBezTo>
                    <a:pt x="6905" y="304"/>
                    <a:pt x="6962" y="304"/>
                    <a:pt x="6991" y="247"/>
                  </a:cubicBezTo>
                  <a:cubicBezTo>
                    <a:pt x="7562" y="133"/>
                    <a:pt x="8161" y="76"/>
                    <a:pt x="8760" y="76"/>
                  </a:cubicBezTo>
                  <a:lnTo>
                    <a:pt x="8760" y="19"/>
                  </a:lnTo>
                  <a:cubicBezTo>
                    <a:pt x="8641" y="7"/>
                    <a:pt x="8521" y="1"/>
                    <a:pt x="8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250593" y="920992"/>
              <a:ext cx="415033" cy="418005"/>
            </a:xfrm>
            <a:custGeom>
              <a:rect b="b" l="l" r="r" t="t"/>
              <a:pathLst>
                <a:path extrusionOk="0" h="7875" w="7819">
                  <a:moveTo>
                    <a:pt x="7818" y="0"/>
                  </a:moveTo>
                  <a:cubicBezTo>
                    <a:pt x="7162" y="0"/>
                    <a:pt x="6392" y="86"/>
                    <a:pt x="5679" y="314"/>
                  </a:cubicBezTo>
                  <a:cubicBezTo>
                    <a:pt x="5650" y="314"/>
                    <a:pt x="5621" y="342"/>
                    <a:pt x="5593" y="342"/>
                  </a:cubicBezTo>
                  <a:cubicBezTo>
                    <a:pt x="5165" y="485"/>
                    <a:pt x="4765" y="628"/>
                    <a:pt x="4395" y="799"/>
                  </a:cubicBezTo>
                  <a:cubicBezTo>
                    <a:pt x="4366" y="856"/>
                    <a:pt x="4280" y="856"/>
                    <a:pt x="4252" y="885"/>
                  </a:cubicBezTo>
                  <a:cubicBezTo>
                    <a:pt x="2825" y="1626"/>
                    <a:pt x="1655" y="2796"/>
                    <a:pt x="914" y="4223"/>
                  </a:cubicBezTo>
                  <a:cubicBezTo>
                    <a:pt x="857" y="4280"/>
                    <a:pt x="857" y="4337"/>
                    <a:pt x="828" y="4365"/>
                  </a:cubicBezTo>
                  <a:cubicBezTo>
                    <a:pt x="657" y="4765"/>
                    <a:pt x="486" y="5164"/>
                    <a:pt x="372" y="5564"/>
                  </a:cubicBezTo>
                  <a:cubicBezTo>
                    <a:pt x="372" y="5592"/>
                    <a:pt x="343" y="5621"/>
                    <a:pt x="343" y="5649"/>
                  </a:cubicBezTo>
                  <a:cubicBezTo>
                    <a:pt x="115" y="6363"/>
                    <a:pt x="1" y="7076"/>
                    <a:pt x="1" y="7875"/>
                  </a:cubicBezTo>
                  <a:lnTo>
                    <a:pt x="86" y="7875"/>
                  </a:lnTo>
                  <a:cubicBezTo>
                    <a:pt x="86" y="7076"/>
                    <a:pt x="200" y="6334"/>
                    <a:pt x="400" y="5621"/>
                  </a:cubicBezTo>
                  <a:cubicBezTo>
                    <a:pt x="400" y="5592"/>
                    <a:pt x="429" y="5564"/>
                    <a:pt x="429" y="5507"/>
                  </a:cubicBezTo>
                  <a:cubicBezTo>
                    <a:pt x="600" y="5079"/>
                    <a:pt x="771" y="4651"/>
                    <a:pt x="942" y="4308"/>
                  </a:cubicBezTo>
                  <a:cubicBezTo>
                    <a:pt x="971" y="4251"/>
                    <a:pt x="999" y="4194"/>
                    <a:pt x="999" y="4166"/>
                  </a:cubicBezTo>
                  <a:cubicBezTo>
                    <a:pt x="1713" y="2882"/>
                    <a:pt x="2797" y="1769"/>
                    <a:pt x="4109" y="1056"/>
                  </a:cubicBezTo>
                  <a:cubicBezTo>
                    <a:pt x="4138" y="1027"/>
                    <a:pt x="4223" y="999"/>
                    <a:pt x="4252" y="999"/>
                  </a:cubicBezTo>
                  <a:cubicBezTo>
                    <a:pt x="4651" y="770"/>
                    <a:pt x="5051" y="599"/>
                    <a:pt x="5479" y="485"/>
                  </a:cubicBezTo>
                  <a:cubicBezTo>
                    <a:pt x="5507" y="485"/>
                    <a:pt x="5536" y="457"/>
                    <a:pt x="5593" y="457"/>
                  </a:cubicBezTo>
                  <a:cubicBezTo>
                    <a:pt x="6306" y="228"/>
                    <a:pt x="7048" y="143"/>
                    <a:pt x="7818" y="14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299055" y="970834"/>
              <a:ext cx="369596" cy="369702"/>
            </a:xfrm>
            <a:custGeom>
              <a:rect b="b" l="l" r="r" t="t"/>
              <a:pathLst>
                <a:path extrusionOk="0" h="6965" w="6963">
                  <a:moveTo>
                    <a:pt x="6790" y="0"/>
                  </a:moveTo>
                  <a:cubicBezTo>
                    <a:pt x="5830" y="0"/>
                    <a:pt x="4944" y="223"/>
                    <a:pt x="4109" y="573"/>
                  </a:cubicBezTo>
                  <a:cubicBezTo>
                    <a:pt x="4052" y="630"/>
                    <a:pt x="3995" y="630"/>
                    <a:pt x="3967" y="659"/>
                  </a:cubicBezTo>
                  <a:cubicBezTo>
                    <a:pt x="2540" y="1344"/>
                    <a:pt x="1399" y="2513"/>
                    <a:pt x="685" y="3940"/>
                  </a:cubicBezTo>
                  <a:cubicBezTo>
                    <a:pt x="628" y="3969"/>
                    <a:pt x="628" y="4054"/>
                    <a:pt x="600" y="4083"/>
                  </a:cubicBezTo>
                  <a:cubicBezTo>
                    <a:pt x="200" y="4967"/>
                    <a:pt x="1" y="5937"/>
                    <a:pt x="1" y="6964"/>
                  </a:cubicBezTo>
                  <a:lnTo>
                    <a:pt x="58" y="6964"/>
                  </a:lnTo>
                  <a:cubicBezTo>
                    <a:pt x="58" y="5909"/>
                    <a:pt x="314" y="4910"/>
                    <a:pt x="742" y="3997"/>
                  </a:cubicBezTo>
                  <a:cubicBezTo>
                    <a:pt x="771" y="3969"/>
                    <a:pt x="771" y="3911"/>
                    <a:pt x="828" y="3854"/>
                  </a:cubicBezTo>
                  <a:cubicBezTo>
                    <a:pt x="1484" y="2570"/>
                    <a:pt x="2540" y="1515"/>
                    <a:pt x="3852" y="830"/>
                  </a:cubicBezTo>
                  <a:cubicBezTo>
                    <a:pt x="3881" y="801"/>
                    <a:pt x="3967" y="801"/>
                    <a:pt x="3995" y="773"/>
                  </a:cubicBezTo>
                  <a:cubicBezTo>
                    <a:pt x="4880" y="345"/>
                    <a:pt x="5878" y="88"/>
                    <a:pt x="6962" y="88"/>
                  </a:cubicBezTo>
                  <a:lnTo>
                    <a:pt x="6962" y="3"/>
                  </a:lnTo>
                  <a:cubicBezTo>
                    <a:pt x="6905" y="1"/>
                    <a:pt x="6847" y="0"/>
                    <a:pt x="6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346031" y="1019349"/>
              <a:ext cx="322620" cy="321187"/>
            </a:xfrm>
            <a:custGeom>
              <a:rect b="b" l="l" r="r" t="t"/>
              <a:pathLst>
                <a:path extrusionOk="0" h="6051" w="6078">
                  <a:moveTo>
                    <a:pt x="5976" y="1"/>
                  </a:moveTo>
                  <a:cubicBezTo>
                    <a:pt x="2684" y="1"/>
                    <a:pt x="0" y="2746"/>
                    <a:pt x="0" y="6050"/>
                  </a:cubicBezTo>
                  <a:lnTo>
                    <a:pt x="57" y="6050"/>
                  </a:lnTo>
                  <a:cubicBezTo>
                    <a:pt x="57" y="2741"/>
                    <a:pt x="2739" y="59"/>
                    <a:pt x="6077" y="59"/>
                  </a:cubicBezTo>
                  <a:lnTo>
                    <a:pt x="6077" y="2"/>
                  </a:lnTo>
                  <a:cubicBezTo>
                    <a:pt x="6044" y="1"/>
                    <a:pt x="6010" y="1"/>
                    <a:pt x="5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395979" y="1066325"/>
              <a:ext cx="274211" cy="274211"/>
            </a:xfrm>
            <a:custGeom>
              <a:rect b="b" l="l" r="r" t="t"/>
              <a:pathLst>
                <a:path extrusionOk="0" h="5166" w="5166">
                  <a:moveTo>
                    <a:pt x="5113" y="1"/>
                  </a:moveTo>
                  <a:cubicBezTo>
                    <a:pt x="2284" y="1"/>
                    <a:pt x="1" y="2329"/>
                    <a:pt x="1" y="5165"/>
                  </a:cubicBezTo>
                  <a:lnTo>
                    <a:pt x="58" y="5165"/>
                  </a:lnTo>
                  <a:cubicBezTo>
                    <a:pt x="58" y="2341"/>
                    <a:pt x="2340" y="58"/>
                    <a:pt x="5165" y="58"/>
                  </a:cubicBezTo>
                  <a:lnTo>
                    <a:pt x="5165" y="1"/>
                  </a:lnTo>
                  <a:cubicBezTo>
                    <a:pt x="5148" y="1"/>
                    <a:pt x="5131" y="1"/>
                    <a:pt x="5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442955" y="1114787"/>
              <a:ext cx="224157" cy="225749"/>
            </a:xfrm>
            <a:custGeom>
              <a:rect b="b" l="l" r="r" t="t"/>
              <a:pathLst>
                <a:path extrusionOk="0" h="4253" w="4223">
                  <a:moveTo>
                    <a:pt x="4173" y="1"/>
                  </a:moveTo>
                  <a:cubicBezTo>
                    <a:pt x="1884" y="1"/>
                    <a:pt x="0" y="1930"/>
                    <a:pt x="0" y="4252"/>
                  </a:cubicBezTo>
                  <a:lnTo>
                    <a:pt x="57" y="4252"/>
                  </a:lnTo>
                  <a:cubicBezTo>
                    <a:pt x="57" y="1941"/>
                    <a:pt x="1969" y="87"/>
                    <a:pt x="4223" y="87"/>
                  </a:cubicBezTo>
                  <a:lnTo>
                    <a:pt x="4223" y="1"/>
                  </a:lnTo>
                  <a:cubicBezTo>
                    <a:pt x="4206" y="1"/>
                    <a:pt x="4189" y="1"/>
                    <a:pt x="4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489878" y="1163196"/>
              <a:ext cx="177234" cy="177340"/>
            </a:xfrm>
            <a:custGeom>
              <a:rect b="b" l="l" r="r" t="t"/>
              <a:pathLst>
                <a:path extrusionOk="0" h="3341" w="3339">
                  <a:moveTo>
                    <a:pt x="3242" y="1"/>
                  </a:moveTo>
                  <a:cubicBezTo>
                    <a:pt x="1487" y="1"/>
                    <a:pt x="1" y="1519"/>
                    <a:pt x="1" y="3340"/>
                  </a:cubicBezTo>
                  <a:lnTo>
                    <a:pt x="58" y="3340"/>
                  </a:lnTo>
                  <a:cubicBezTo>
                    <a:pt x="58" y="1514"/>
                    <a:pt x="1541" y="59"/>
                    <a:pt x="3339" y="59"/>
                  </a:cubicBezTo>
                  <a:lnTo>
                    <a:pt x="3339" y="2"/>
                  </a:lnTo>
                  <a:cubicBezTo>
                    <a:pt x="3307" y="1"/>
                    <a:pt x="3274" y="1"/>
                    <a:pt x="3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2538340" y="1210225"/>
              <a:ext cx="131851" cy="130311"/>
            </a:xfrm>
            <a:custGeom>
              <a:rect b="b" l="l" r="r" t="t"/>
              <a:pathLst>
                <a:path extrusionOk="0" h="2455" w="2484">
                  <a:moveTo>
                    <a:pt x="2483" y="1"/>
                  </a:moveTo>
                  <a:cubicBezTo>
                    <a:pt x="1113" y="1"/>
                    <a:pt x="1" y="1113"/>
                    <a:pt x="1" y="2454"/>
                  </a:cubicBezTo>
                  <a:lnTo>
                    <a:pt x="86" y="2454"/>
                  </a:lnTo>
                  <a:cubicBezTo>
                    <a:pt x="86" y="1142"/>
                    <a:pt x="1142" y="58"/>
                    <a:pt x="2483" y="58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586802" y="1258634"/>
              <a:ext cx="80310" cy="81902"/>
            </a:xfrm>
            <a:custGeom>
              <a:rect b="b" l="l" r="r" t="t"/>
              <a:pathLst>
                <a:path extrusionOk="0" h="1543" w="1513">
                  <a:moveTo>
                    <a:pt x="1467" y="1"/>
                  </a:moveTo>
                  <a:cubicBezTo>
                    <a:pt x="687" y="1"/>
                    <a:pt x="1" y="703"/>
                    <a:pt x="1" y="1542"/>
                  </a:cubicBezTo>
                  <a:lnTo>
                    <a:pt x="58" y="1542"/>
                  </a:lnTo>
                  <a:cubicBezTo>
                    <a:pt x="58" y="715"/>
                    <a:pt x="714" y="87"/>
                    <a:pt x="1513" y="87"/>
                  </a:cubicBezTo>
                  <a:lnTo>
                    <a:pt x="1513" y="2"/>
                  </a:lnTo>
                  <a:cubicBezTo>
                    <a:pt x="1497" y="1"/>
                    <a:pt x="1482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052180" y="160"/>
              <a:ext cx="611906" cy="611906"/>
            </a:xfrm>
            <a:custGeom>
              <a:rect b="b" l="l" r="r" t="t"/>
              <a:pathLst>
                <a:path extrusionOk="0" h="11528" w="11528">
                  <a:moveTo>
                    <a:pt x="1" y="0"/>
                  </a:moveTo>
                  <a:cubicBezTo>
                    <a:pt x="1" y="400"/>
                    <a:pt x="29" y="742"/>
                    <a:pt x="29" y="1113"/>
                  </a:cubicBezTo>
                  <a:lnTo>
                    <a:pt x="29" y="1199"/>
                  </a:lnTo>
                  <a:cubicBezTo>
                    <a:pt x="86" y="1513"/>
                    <a:pt x="115" y="1798"/>
                    <a:pt x="144" y="2026"/>
                  </a:cubicBezTo>
                  <a:lnTo>
                    <a:pt x="144" y="2140"/>
                  </a:lnTo>
                  <a:cubicBezTo>
                    <a:pt x="172" y="2426"/>
                    <a:pt x="258" y="2711"/>
                    <a:pt x="315" y="2996"/>
                  </a:cubicBezTo>
                  <a:cubicBezTo>
                    <a:pt x="315" y="3025"/>
                    <a:pt x="315" y="3053"/>
                    <a:pt x="372" y="3110"/>
                  </a:cubicBezTo>
                  <a:cubicBezTo>
                    <a:pt x="429" y="3396"/>
                    <a:pt x="543" y="3710"/>
                    <a:pt x="657" y="3995"/>
                  </a:cubicBezTo>
                  <a:cubicBezTo>
                    <a:pt x="657" y="4023"/>
                    <a:pt x="686" y="4052"/>
                    <a:pt x="686" y="4109"/>
                  </a:cubicBezTo>
                  <a:cubicBezTo>
                    <a:pt x="800" y="4423"/>
                    <a:pt x="942" y="4737"/>
                    <a:pt x="1085" y="5022"/>
                  </a:cubicBezTo>
                  <a:cubicBezTo>
                    <a:pt x="1085" y="5079"/>
                    <a:pt x="1114" y="5108"/>
                    <a:pt x="1114" y="5136"/>
                  </a:cubicBezTo>
                  <a:cubicBezTo>
                    <a:pt x="1285" y="5536"/>
                    <a:pt x="1513" y="5878"/>
                    <a:pt x="1741" y="6249"/>
                  </a:cubicBezTo>
                  <a:cubicBezTo>
                    <a:pt x="1798" y="6278"/>
                    <a:pt x="1827" y="6363"/>
                    <a:pt x="1855" y="6392"/>
                  </a:cubicBezTo>
                  <a:cubicBezTo>
                    <a:pt x="2711" y="7676"/>
                    <a:pt x="3824" y="8788"/>
                    <a:pt x="5137" y="9673"/>
                  </a:cubicBezTo>
                  <a:cubicBezTo>
                    <a:pt x="5165" y="9701"/>
                    <a:pt x="5251" y="9730"/>
                    <a:pt x="5279" y="9787"/>
                  </a:cubicBezTo>
                  <a:cubicBezTo>
                    <a:pt x="5650" y="9987"/>
                    <a:pt x="5993" y="10215"/>
                    <a:pt x="6392" y="10415"/>
                  </a:cubicBezTo>
                  <a:cubicBezTo>
                    <a:pt x="6421" y="10443"/>
                    <a:pt x="6449" y="10443"/>
                    <a:pt x="6506" y="10443"/>
                  </a:cubicBezTo>
                  <a:cubicBezTo>
                    <a:pt x="6820" y="10586"/>
                    <a:pt x="7105" y="10729"/>
                    <a:pt x="7419" y="10843"/>
                  </a:cubicBezTo>
                  <a:cubicBezTo>
                    <a:pt x="7448" y="10843"/>
                    <a:pt x="7505" y="10871"/>
                    <a:pt x="7533" y="10871"/>
                  </a:cubicBezTo>
                  <a:cubicBezTo>
                    <a:pt x="7819" y="10985"/>
                    <a:pt x="8104" y="11099"/>
                    <a:pt x="8418" y="11157"/>
                  </a:cubicBezTo>
                  <a:cubicBezTo>
                    <a:pt x="8446" y="11157"/>
                    <a:pt x="8503" y="11157"/>
                    <a:pt x="8532" y="11214"/>
                  </a:cubicBezTo>
                  <a:cubicBezTo>
                    <a:pt x="8817" y="11271"/>
                    <a:pt x="9103" y="11356"/>
                    <a:pt x="9388" y="11385"/>
                  </a:cubicBezTo>
                  <a:lnTo>
                    <a:pt x="9502" y="11385"/>
                  </a:lnTo>
                  <a:cubicBezTo>
                    <a:pt x="9787" y="11413"/>
                    <a:pt x="10073" y="11442"/>
                    <a:pt x="10301" y="11499"/>
                  </a:cubicBezTo>
                  <a:lnTo>
                    <a:pt x="10415" y="11499"/>
                  </a:lnTo>
                  <a:cubicBezTo>
                    <a:pt x="10786" y="11527"/>
                    <a:pt x="11157" y="11527"/>
                    <a:pt x="11528" y="11527"/>
                  </a:cubicBezTo>
                  <a:lnTo>
                    <a:pt x="11528" y="11442"/>
                  </a:lnTo>
                  <a:cubicBezTo>
                    <a:pt x="11399" y="11480"/>
                    <a:pt x="11259" y="11496"/>
                    <a:pt x="11109" y="11496"/>
                  </a:cubicBezTo>
                  <a:cubicBezTo>
                    <a:pt x="10928" y="11496"/>
                    <a:pt x="10733" y="11473"/>
                    <a:pt x="10529" y="11442"/>
                  </a:cubicBezTo>
                  <a:lnTo>
                    <a:pt x="10415" y="11442"/>
                  </a:lnTo>
                  <a:lnTo>
                    <a:pt x="9559" y="11356"/>
                  </a:lnTo>
                  <a:lnTo>
                    <a:pt x="9445" y="11356"/>
                  </a:lnTo>
                  <a:cubicBezTo>
                    <a:pt x="9160" y="11271"/>
                    <a:pt x="8874" y="11242"/>
                    <a:pt x="8589" y="11128"/>
                  </a:cubicBezTo>
                  <a:cubicBezTo>
                    <a:pt x="8561" y="11128"/>
                    <a:pt x="8532" y="11128"/>
                    <a:pt x="8503" y="11099"/>
                  </a:cubicBezTo>
                  <a:cubicBezTo>
                    <a:pt x="8218" y="11014"/>
                    <a:pt x="7876" y="10900"/>
                    <a:pt x="7590" y="10814"/>
                  </a:cubicBezTo>
                  <a:cubicBezTo>
                    <a:pt x="7562" y="10814"/>
                    <a:pt x="7533" y="10757"/>
                    <a:pt x="7505" y="10757"/>
                  </a:cubicBezTo>
                  <a:cubicBezTo>
                    <a:pt x="7162" y="10614"/>
                    <a:pt x="6849" y="10529"/>
                    <a:pt x="6535" y="10329"/>
                  </a:cubicBezTo>
                  <a:cubicBezTo>
                    <a:pt x="6506" y="10329"/>
                    <a:pt x="6449" y="10301"/>
                    <a:pt x="6421" y="10272"/>
                  </a:cubicBezTo>
                  <a:cubicBezTo>
                    <a:pt x="6021" y="10044"/>
                    <a:pt x="5650" y="9844"/>
                    <a:pt x="5279" y="9587"/>
                  </a:cubicBezTo>
                  <a:cubicBezTo>
                    <a:pt x="5251" y="9559"/>
                    <a:pt x="5165" y="9530"/>
                    <a:pt x="5137" y="9473"/>
                  </a:cubicBezTo>
                  <a:cubicBezTo>
                    <a:pt x="3967" y="8674"/>
                    <a:pt x="2940" y="7619"/>
                    <a:pt x="2112" y="6449"/>
                  </a:cubicBezTo>
                  <a:cubicBezTo>
                    <a:pt x="2084" y="6420"/>
                    <a:pt x="2027" y="6335"/>
                    <a:pt x="1998" y="6306"/>
                  </a:cubicBezTo>
                  <a:cubicBezTo>
                    <a:pt x="1741" y="5964"/>
                    <a:pt x="1542" y="5564"/>
                    <a:pt x="1313" y="5165"/>
                  </a:cubicBezTo>
                  <a:cubicBezTo>
                    <a:pt x="1285" y="5136"/>
                    <a:pt x="1285" y="5108"/>
                    <a:pt x="1256" y="5079"/>
                  </a:cubicBezTo>
                  <a:lnTo>
                    <a:pt x="828" y="4109"/>
                  </a:lnTo>
                  <a:cubicBezTo>
                    <a:pt x="828" y="4052"/>
                    <a:pt x="800" y="4023"/>
                    <a:pt x="800" y="3995"/>
                  </a:cubicBezTo>
                  <a:cubicBezTo>
                    <a:pt x="686" y="3710"/>
                    <a:pt x="572" y="3424"/>
                    <a:pt x="514" y="3110"/>
                  </a:cubicBezTo>
                  <a:cubicBezTo>
                    <a:pt x="514" y="3053"/>
                    <a:pt x="514" y="3025"/>
                    <a:pt x="457" y="2996"/>
                  </a:cubicBezTo>
                  <a:lnTo>
                    <a:pt x="258" y="2140"/>
                  </a:lnTo>
                  <a:lnTo>
                    <a:pt x="258" y="2026"/>
                  </a:lnTo>
                  <a:cubicBezTo>
                    <a:pt x="229" y="1741"/>
                    <a:pt x="144" y="1456"/>
                    <a:pt x="144" y="1199"/>
                  </a:cubicBezTo>
                  <a:lnTo>
                    <a:pt x="144" y="1113"/>
                  </a:lnTo>
                  <a:cubicBezTo>
                    <a:pt x="115" y="742"/>
                    <a:pt x="86" y="343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106746" y="3186"/>
              <a:ext cx="566470" cy="566470"/>
            </a:xfrm>
            <a:custGeom>
              <a:rect b="b" l="l" r="r" t="t"/>
              <a:pathLst>
                <a:path extrusionOk="0" h="10672" w="10672">
                  <a:moveTo>
                    <a:pt x="0" y="1"/>
                  </a:moveTo>
                  <a:cubicBezTo>
                    <a:pt x="0" y="429"/>
                    <a:pt x="57" y="828"/>
                    <a:pt x="86" y="1256"/>
                  </a:cubicBezTo>
                  <a:lnTo>
                    <a:pt x="86" y="1370"/>
                  </a:lnTo>
                  <a:cubicBezTo>
                    <a:pt x="114" y="1655"/>
                    <a:pt x="143" y="1941"/>
                    <a:pt x="228" y="2226"/>
                  </a:cubicBezTo>
                  <a:cubicBezTo>
                    <a:pt x="228" y="2255"/>
                    <a:pt x="228" y="2283"/>
                    <a:pt x="257" y="2340"/>
                  </a:cubicBezTo>
                  <a:cubicBezTo>
                    <a:pt x="342" y="2654"/>
                    <a:pt x="399" y="2939"/>
                    <a:pt x="514" y="3225"/>
                  </a:cubicBezTo>
                  <a:cubicBezTo>
                    <a:pt x="514" y="3253"/>
                    <a:pt x="542" y="3282"/>
                    <a:pt x="542" y="3339"/>
                  </a:cubicBezTo>
                  <a:cubicBezTo>
                    <a:pt x="656" y="3653"/>
                    <a:pt x="770" y="3966"/>
                    <a:pt x="913" y="4280"/>
                  </a:cubicBezTo>
                  <a:cubicBezTo>
                    <a:pt x="913" y="4337"/>
                    <a:pt x="942" y="4366"/>
                    <a:pt x="942" y="4394"/>
                  </a:cubicBezTo>
                  <a:cubicBezTo>
                    <a:pt x="1113" y="4794"/>
                    <a:pt x="1341" y="5193"/>
                    <a:pt x="1541" y="5536"/>
                  </a:cubicBezTo>
                  <a:cubicBezTo>
                    <a:pt x="1569" y="5564"/>
                    <a:pt x="1626" y="5650"/>
                    <a:pt x="1655" y="5678"/>
                  </a:cubicBezTo>
                  <a:cubicBezTo>
                    <a:pt x="2511" y="7048"/>
                    <a:pt x="3652" y="8189"/>
                    <a:pt x="4993" y="9045"/>
                  </a:cubicBezTo>
                  <a:cubicBezTo>
                    <a:pt x="5050" y="9074"/>
                    <a:pt x="5107" y="9102"/>
                    <a:pt x="5136" y="9131"/>
                  </a:cubicBezTo>
                  <a:cubicBezTo>
                    <a:pt x="5507" y="9359"/>
                    <a:pt x="5906" y="9559"/>
                    <a:pt x="6277" y="9759"/>
                  </a:cubicBezTo>
                  <a:cubicBezTo>
                    <a:pt x="6334" y="9759"/>
                    <a:pt x="6363" y="9787"/>
                    <a:pt x="6391" y="9787"/>
                  </a:cubicBezTo>
                  <a:cubicBezTo>
                    <a:pt x="6705" y="9930"/>
                    <a:pt x="7048" y="10044"/>
                    <a:pt x="7361" y="10129"/>
                  </a:cubicBezTo>
                  <a:cubicBezTo>
                    <a:pt x="7390" y="10129"/>
                    <a:pt x="7418" y="10186"/>
                    <a:pt x="7475" y="10186"/>
                  </a:cubicBezTo>
                  <a:cubicBezTo>
                    <a:pt x="7761" y="10272"/>
                    <a:pt x="8075" y="10358"/>
                    <a:pt x="8360" y="10415"/>
                  </a:cubicBezTo>
                  <a:cubicBezTo>
                    <a:pt x="8389" y="10415"/>
                    <a:pt x="8417" y="10415"/>
                    <a:pt x="8474" y="10472"/>
                  </a:cubicBezTo>
                  <a:cubicBezTo>
                    <a:pt x="8759" y="10529"/>
                    <a:pt x="9045" y="10557"/>
                    <a:pt x="9330" y="10614"/>
                  </a:cubicBezTo>
                  <a:lnTo>
                    <a:pt x="9416" y="10614"/>
                  </a:lnTo>
                  <a:cubicBezTo>
                    <a:pt x="9815" y="10643"/>
                    <a:pt x="10243" y="10672"/>
                    <a:pt x="10671" y="10672"/>
                  </a:cubicBezTo>
                  <a:lnTo>
                    <a:pt x="10671" y="10614"/>
                  </a:lnTo>
                  <a:cubicBezTo>
                    <a:pt x="10186" y="10529"/>
                    <a:pt x="9758" y="10529"/>
                    <a:pt x="9359" y="10472"/>
                  </a:cubicBezTo>
                  <a:lnTo>
                    <a:pt x="9244" y="10472"/>
                  </a:lnTo>
                  <a:cubicBezTo>
                    <a:pt x="8959" y="10415"/>
                    <a:pt x="8674" y="10386"/>
                    <a:pt x="8389" y="10329"/>
                  </a:cubicBezTo>
                  <a:cubicBezTo>
                    <a:pt x="8360" y="10329"/>
                    <a:pt x="8331" y="10329"/>
                    <a:pt x="8274" y="10301"/>
                  </a:cubicBezTo>
                  <a:cubicBezTo>
                    <a:pt x="7961" y="10215"/>
                    <a:pt x="7675" y="10158"/>
                    <a:pt x="7390" y="10044"/>
                  </a:cubicBezTo>
                  <a:cubicBezTo>
                    <a:pt x="7361" y="10044"/>
                    <a:pt x="7333" y="10015"/>
                    <a:pt x="7276" y="10015"/>
                  </a:cubicBezTo>
                  <a:cubicBezTo>
                    <a:pt x="6962" y="9901"/>
                    <a:pt x="6620" y="9759"/>
                    <a:pt x="6334" y="9616"/>
                  </a:cubicBezTo>
                  <a:cubicBezTo>
                    <a:pt x="6277" y="9616"/>
                    <a:pt x="6249" y="9559"/>
                    <a:pt x="6220" y="9559"/>
                  </a:cubicBezTo>
                  <a:cubicBezTo>
                    <a:pt x="5821" y="9388"/>
                    <a:pt x="5421" y="9188"/>
                    <a:pt x="5050" y="8931"/>
                  </a:cubicBezTo>
                  <a:cubicBezTo>
                    <a:pt x="4993" y="8903"/>
                    <a:pt x="4936" y="8845"/>
                    <a:pt x="4908" y="8817"/>
                  </a:cubicBezTo>
                  <a:cubicBezTo>
                    <a:pt x="3652" y="7990"/>
                    <a:pt x="2625" y="6962"/>
                    <a:pt x="1798" y="5707"/>
                  </a:cubicBezTo>
                  <a:cubicBezTo>
                    <a:pt x="1769" y="5678"/>
                    <a:pt x="1712" y="5621"/>
                    <a:pt x="1683" y="5564"/>
                  </a:cubicBezTo>
                  <a:cubicBezTo>
                    <a:pt x="1427" y="5193"/>
                    <a:pt x="1227" y="4794"/>
                    <a:pt x="1056" y="4394"/>
                  </a:cubicBezTo>
                  <a:cubicBezTo>
                    <a:pt x="999" y="4366"/>
                    <a:pt x="999" y="4337"/>
                    <a:pt x="999" y="4280"/>
                  </a:cubicBezTo>
                  <a:cubicBezTo>
                    <a:pt x="856" y="3966"/>
                    <a:pt x="713" y="3653"/>
                    <a:pt x="628" y="3339"/>
                  </a:cubicBezTo>
                  <a:cubicBezTo>
                    <a:pt x="628" y="3282"/>
                    <a:pt x="571" y="3253"/>
                    <a:pt x="571" y="3225"/>
                  </a:cubicBezTo>
                  <a:cubicBezTo>
                    <a:pt x="485" y="2939"/>
                    <a:pt x="399" y="2625"/>
                    <a:pt x="342" y="2340"/>
                  </a:cubicBezTo>
                  <a:cubicBezTo>
                    <a:pt x="342" y="2283"/>
                    <a:pt x="342" y="2255"/>
                    <a:pt x="285" y="2226"/>
                  </a:cubicBezTo>
                  <a:cubicBezTo>
                    <a:pt x="228" y="1941"/>
                    <a:pt x="200" y="1655"/>
                    <a:pt x="143" y="1370"/>
                  </a:cubicBezTo>
                  <a:lnTo>
                    <a:pt x="143" y="1256"/>
                  </a:lnTo>
                  <a:cubicBezTo>
                    <a:pt x="114" y="828"/>
                    <a:pt x="86" y="429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152183" y="1646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0" y="1"/>
                  </a:moveTo>
                  <a:cubicBezTo>
                    <a:pt x="0" y="515"/>
                    <a:pt x="57" y="971"/>
                    <a:pt x="114" y="1456"/>
                  </a:cubicBezTo>
                  <a:lnTo>
                    <a:pt x="114" y="1570"/>
                  </a:lnTo>
                  <a:cubicBezTo>
                    <a:pt x="143" y="1884"/>
                    <a:pt x="228" y="2169"/>
                    <a:pt x="285" y="2455"/>
                  </a:cubicBezTo>
                  <a:cubicBezTo>
                    <a:pt x="285" y="2512"/>
                    <a:pt x="285" y="2540"/>
                    <a:pt x="342" y="2569"/>
                  </a:cubicBezTo>
                  <a:cubicBezTo>
                    <a:pt x="428" y="2883"/>
                    <a:pt x="542" y="3254"/>
                    <a:pt x="656" y="3568"/>
                  </a:cubicBezTo>
                  <a:cubicBezTo>
                    <a:pt x="656" y="3625"/>
                    <a:pt x="685" y="3653"/>
                    <a:pt x="685" y="3682"/>
                  </a:cubicBezTo>
                  <a:cubicBezTo>
                    <a:pt x="856" y="4081"/>
                    <a:pt x="1056" y="4452"/>
                    <a:pt x="1255" y="4851"/>
                  </a:cubicBezTo>
                  <a:cubicBezTo>
                    <a:pt x="1284" y="4909"/>
                    <a:pt x="1341" y="4966"/>
                    <a:pt x="1341" y="4994"/>
                  </a:cubicBezTo>
                  <a:cubicBezTo>
                    <a:pt x="2140" y="6392"/>
                    <a:pt x="3338" y="7533"/>
                    <a:pt x="4708" y="8389"/>
                  </a:cubicBezTo>
                  <a:cubicBezTo>
                    <a:pt x="4765" y="8418"/>
                    <a:pt x="4822" y="8447"/>
                    <a:pt x="4850" y="8447"/>
                  </a:cubicBezTo>
                  <a:cubicBezTo>
                    <a:pt x="5221" y="8675"/>
                    <a:pt x="5621" y="8846"/>
                    <a:pt x="6049" y="9017"/>
                  </a:cubicBezTo>
                  <a:cubicBezTo>
                    <a:pt x="6077" y="9017"/>
                    <a:pt x="6106" y="9074"/>
                    <a:pt x="6134" y="9074"/>
                  </a:cubicBezTo>
                  <a:cubicBezTo>
                    <a:pt x="6477" y="9217"/>
                    <a:pt x="6791" y="9331"/>
                    <a:pt x="7133" y="9388"/>
                  </a:cubicBezTo>
                  <a:cubicBezTo>
                    <a:pt x="7190" y="9388"/>
                    <a:pt x="7219" y="9417"/>
                    <a:pt x="7247" y="9417"/>
                  </a:cubicBezTo>
                  <a:cubicBezTo>
                    <a:pt x="7533" y="9502"/>
                    <a:pt x="7846" y="9559"/>
                    <a:pt x="8160" y="9616"/>
                  </a:cubicBezTo>
                  <a:lnTo>
                    <a:pt x="8246" y="9616"/>
                  </a:lnTo>
                  <a:cubicBezTo>
                    <a:pt x="8731" y="9673"/>
                    <a:pt x="9216" y="9702"/>
                    <a:pt x="9729" y="9702"/>
                  </a:cubicBezTo>
                  <a:lnTo>
                    <a:pt x="9729" y="9645"/>
                  </a:lnTo>
                  <a:cubicBezTo>
                    <a:pt x="9608" y="9652"/>
                    <a:pt x="9487" y="9656"/>
                    <a:pt x="9366" y="9656"/>
                  </a:cubicBezTo>
                  <a:cubicBezTo>
                    <a:pt x="9004" y="9656"/>
                    <a:pt x="8645" y="9623"/>
                    <a:pt x="8303" y="9559"/>
                  </a:cubicBezTo>
                  <a:lnTo>
                    <a:pt x="8189" y="9559"/>
                  </a:lnTo>
                  <a:cubicBezTo>
                    <a:pt x="7846" y="9531"/>
                    <a:pt x="7590" y="9474"/>
                    <a:pt x="7247" y="9360"/>
                  </a:cubicBezTo>
                  <a:cubicBezTo>
                    <a:pt x="7219" y="9360"/>
                    <a:pt x="7190" y="9331"/>
                    <a:pt x="7133" y="9331"/>
                  </a:cubicBezTo>
                  <a:cubicBezTo>
                    <a:pt x="6791" y="9217"/>
                    <a:pt x="6477" y="9103"/>
                    <a:pt x="6134" y="8960"/>
                  </a:cubicBezTo>
                  <a:cubicBezTo>
                    <a:pt x="6106" y="8960"/>
                    <a:pt x="6077" y="8932"/>
                    <a:pt x="6049" y="8932"/>
                  </a:cubicBezTo>
                  <a:cubicBezTo>
                    <a:pt x="5621" y="8732"/>
                    <a:pt x="5221" y="8532"/>
                    <a:pt x="4822" y="8304"/>
                  </a:cubicBezTo>
                  <a:cubicBezTo>
                    <a:pt x="4793" y="8275"/>
                    <a:pt x="4708" y="8247"/>
                    <a:pt x="4679" y="8218"/>
                  </a:cubicBezTo>
                  <a:cubicBezTo>
                    <a:pt x="3395" y="7419"/>
                    <a:pt x="2340" y="6364"/>
                    <a:pt x="1541" y="5080"/>
                  </a:cubicBezTo>
                  <a:cubicBezTo>
                    <a:pt x="1512" y="5023"/>
                    <a:pt x="1484" y="4966"/>
                    <a:pt x="1427" y="4937"/>
                  </a:cubicBezTo>
                  <a:cubicBezTo>
                    <a:pt x="1227" y="4538"/>
                    <a:pt x="999" y="4138"/>
                    <a:pt x="827" y="3710"/>
                  </a:cubicBezTo>
                  <a:cubicBezTo>
                    <a:pt x="827" y="3682"/>
                    <a:pt x="799" y="3653"/>
                    <a:pt x="799" y="3625"/>
                  </a:cubicBezTo>
                  <a:cubicBezTo>
                    <a:pt x="656" y="3282"/>
                    <a:pt x="542" y="2968"/>
                    <a:pt x="428" y="2597"/>
                  </a:cubicBezTo>
                  <a:cubicBezTo>
                    <a:pt x="428" y="2569"/>
                    <a:pt x="399" y="2540"/>
                    <a:pt x="399" y="2512"/>
                  </a:cubicBezTo>
                  <a:cubicBezTo>
                    <a:pt x="342" y="2226"/>
                    <a:pt x="257" y="1884"/>
                    <a:pt x="200" y="1570"/>
                  </a:cubicBezTo>
                  <a:lnTo>
                    <a:pt x="200" y="1456"/>
                  </a:lnTo>
                  <a:cubicBezTo>
                    <a:pt x="114" y="1000"/>
                    <a:pt x="86" y="515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203670" y="3186"/>
              <a:ext cx="468006" cy="468006"/>
            </a:xfrm>
            <a:custGeom>
              <a:rect b="b" l="l" r="r" t="t"/>
              <a:pathLst>
                <a:path extrusionOk="0" h="8817" w="8817">
                  <a:moveTo>
                    <a:pt x="0" y="1"/>
                  </a:moveTo>
                  <a:cubicBezTo>
                    <a:pt x="0" y="628"/>
                    <a:pt x="86" y="1199"/>
                    <a:pt x="171" y="1770"/>
                  </a:cubicBezTo>
                  <a:cubicBezTo>
                    <a:pt x="171" y="1798"/>
                    <a:pt x="171" y="1827"/>
                    <a:pt x="228" y="1855"/>
                  </a:cubicBezTo>
                  <a:cubicBezTo>
                    <a:pt x="285" y="2226"/>
                    <a:pt x="400" y="2540"/>
                    <a:pt x="514" y="2854"/>
                  </a:cubicBezTo>
                  <a:cubicBezTo>
                    <a:pt x="514" y="2911"/>
                    <a:pt x="542" y="2939"/>
                    <a:pt x="542" y="2968"/>
                  </a:cubicBezTo>
                  <a:cubicBezTo>
                    <a:pt x="685" y="3396"/>
                    <a:pt x="856" y="3795"/>
                    <a:pt x="1084" y="4138"/>
                  </a:cubicBezTo>
                  <a:cubicBezTo>
                    <a:pt x="1113" y="4195"/>
                    <a:pt x="1141" y="4252"/>
                    <a:pt x="1141" y="4280"/>
                  </a:cubicBezTo>
                  <a:cubicBezTo>
                    <a:pt x="1940" y="5707"/>
                    <a:pt x="3110" y="6848"/>
                    <a:pt x="4537" y="7676"/>
                  </a:cubicBezTo>
                  <a:cubicBezTo>
                    <a:pt x="4565" y="7704"/>
                    <a:pt x="4651" y="7761"/>
                    <a:pt x="4679" y="7761"/>
                  </a:cubicBezTo>
                  <a:cubicBezTo>
                    <a:pt x="5079" y="7961"/>
                    <a:pt x="5450" y="8132"/>
                    <a:pt x="5849" y="8275"/>
                  </a:cubicBezTo>
                  <a:cubicBezTo>
                    <a:pt x="5878" y="8275"/>
                    <a:pt x="5935" y="8332"/>
                    <a:pt x="5963" y="8332"/>
                  </a:cubicBezTo>
                  <a:cubicBezTo>
                    <a:pt x="6277" y="8418"/>
                    <a:pt x="6591" y="8532"/>
                    <a:pt x="6962" y="8617"/>
                  </a:cubicBezTo>
                  <a:cubicBezTo>
                    <a:pt x="6990" y="8617"/>
                    <a:pt x="7019" y="8617"/>
                    <a:pt x="7076" y="8646"/>
                  </a:cubicBezTo>
                  <a:cubicBezTo>
                    <a:pt x="7647" y="8760"/>
                    <a:pt x="8217" y="8817"/>
                    <a:pt x="8817" y="8817"/>
                  </a:cubicBezTo>
                  <a:lnTo>
                    <a:pt x="8817" y="8760"/>
                  </a:lnTo>
                  <a:cubicBezTo>
                    <a:pt x="8189" y="8760"/>
                    <a:pt x="7561" y="8674"/>
                    <a:pt x="6990" y="8532"/>
                  </a:cubicBezTo>
                  <a:cubicBezTo>
                    <a:pt x="6962" y="8532"/>
                    <a:pt x="6933" y="8532"/>
                    <a:pt x="6876" y="8503"/>
                  </a:cubicBezTo>
                  <a:cubicBezTo>
                    <a:pt x="6534" y="8446"/>
                    <a:pt x="6220" y="8332"/>
                    <a:pt x="5878" y="8218"/>
                  </a:cubicBezTo>
                  <a:cubicBezTo>
                    <a:pt x="5849" y="8218"/>
                    <a:pt x="5821" y="8189"/>
                    <a:pt x="5792" y="8189"/>
                  </a:cubicBezTo>
                  <a:cubicBezTo>
                    <a:pt x="5364" y="8047"/>
                    <a:pt x="4965" y="7818"/>
                    <a:pt x="4565" y="7619"/>
                  </a:cubicBezTo>
                  <a:cubicBezTo>
                    <a:pt x="4537" y="7562"/>
                    <a:pt x="4451" y="7533"/>
                    <a:pt x="4423" y="7504"/>
                  </a:cubicBezTo>
                  <a:cubicBezTo>
                    <a:pt x="3139" y="6763"/>
                    <a:pt x="2083" y="5678"/>
                    <a:pt x="1284" y="4366"/>
                  </a:cubicBezTo>
                  <a:cubicBezTo>
                    <a:pt x="1256" y="4337"/>
                    <a:pt x="1227" y="4252"/>
                    <a:pt x="1170" y="4223"/>
                  </a:cubicBezTo>
                  <a:cubicBezTo>
                    <a:pt x="970" y="3824"/>
                    <a:pt x="799" y="3424"/>
                    <a:pt x="599" y="2996"/>
                  </a:cubicBezTo>
                  <a:cubicBezTo>
                    <a:pt x="599" y="2968"/>
                    <a:pt x="571" y="2939"/>
                    <a:pt x="571" y="2911"/>
                  </a:cubicBezTo>
                  <a:cubicBezTo>
                    <a:pt x="457" y="2568"/>
                    <a:pt x="371" y="2226"/>
                    <a:pt x="285" y="1912"/>
                  </a:cubicBezTo>
                  <a:cubicBezTo>
                    <a:pt x="285" y="1855"/>
                    <a:pt x="285" y="1827"/>
                    <a:pt x="257" y="1798"/>
                  </a:cubicBezTo>
                  <a:cubicBezTo>
                    <a:pt x="143" y="1227"/>
                    <a:pt x="86" y="628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252132" y="7751"/>
              <a:ext cx="418058" cy="418005"/>
            </a:xfrm>
            <a:custGeom>
              <a:rect b="b" l="l" r="r" t="t"/>
              <a:pathLst>
                <a:path extrusionOk="0" h="7875" w="7876">
                  <a:moveTo>
                    <a:pt x="0" y="0"/>
                  </a:moveTo>
                  <a:cubicBezTo>
                    <a:pt x="0" y="742"/>
                    <a:pt x="86" y="1512"/>
                    <a:pt x="314" y="2226"/>
                  </a:cubicBezTo>
                  <a:cubicBezTo>
                    <a:pt x="314" y="2254"/>
                    <a:pt x="343" y="2283"/>
                    <a:pt x="343" y="2311"/>
                  </a:cubicBezTo>
                  <a:cubicBezTo>
                    <a:pt x="485" y="2739"/>
                    <a:pt x="628" y="3139"/>
                    <a:pt x="799" y="3510"/>
                  </a:cubicBezTo>
                  <a:cubicBezTo>
                    <a:pt x="856" y="3538"/>
                    <a:pt x="856" y="3595"/>
                    <a:pt x="885" y="3652"/>
                  </a:cubicBezTo>
                  <a:cubicBezTo>
                    <a:pt x="1626" y="5079"/>
                    <a:pt x="2796" y="6249"/>
                    <a:pt x="4223" y="6990"/>
                  </a:cubicBezTo>
                  <a:cubicBezTo>
                    <a:pt x="4280" y="7019"/>
                    <a:pt x="4337" y="7019"/>
                    <a:pt x="4366" y="7076"/>
                  </a:cubicBezTo>
                  <a:cubicBezTo>
                    <a:pt x="4765" y="7247"/>
                    <a:pt x="5164" y="7418"/>
                    <a:pt x="5564" y="7533"/>
                  </a:cubicBezTo>
                  <a:cubicBezTo>
                    <a:pt x="5592" y="7533"/>
                    <a:pt x="5621" y="7561"/>
                    <a:pt x="5650" y="7561"/>
                  </a:cubicBezTo>
                  <a:cubicBezTo>
                    <a:pt x="6363" y="7789"/>
                    <a:pt x="7076" y="7875"/>
                    <a:pt x="7875" y="7875"/>
                  </a:cubicBezTo>
                  <a:lnTo>
                    <a:pt x="7875" y="7818"/>
                  </a:lnTo>
                  <a:cubicBezTo>
                    <a:pt x="7076" y="7732"/>
                    <a:pt x="6334" y="7647"/>
                    <a:pt x="5621" y="7418"/>
                  </a:cubicBezTo>
                  <a:cubicBezTo>
                    <a:pt x="5592" y="7418"/>
                    <a:pt x="5564" y="7390"/>
                    <a:pt x="5507" y="7390"/>
                  </a:cubicBezTo>
                  <a:cubicBezTo>
                    <a:pt x="5079" y="7247"/>
                    <a:pt x="4679" y="7076"/>
                    <a:pt x="4309" y="6876"/>
                  </a:cubicBezTo>
                  <a:cubicBezTo>
                    <a:pt x="4280" y="6848"/>
                    <a:pt x="4194" y="6819"/>
                    <a:pt x="4166" y="6819"/>
                  </a:cubicBezTo>
                  <a:cubicBezTo>
                    <a:pt x="2882" y="6106"/>
                    <a:pt x="1769" y="5022"/>
                    <a:pt x="1056" y="3709"/>
                  </a:cubicBezTo>
                  <a:cubicBezTo>
                    <a:pt x="1027" y="3681"/>
                    <a:pt x="999" y="3595"/>
                    <a:pt x="999" y="3567"/>
                  </a:cubicBezTo>
                  <a:cubicBezTo>
                    <a:pt x="771" y="3167"/>
                    <a:pt x="599" y="2739"/>
                    <a:pt x="485" y="2368"/>
                  </a:cubicBezTo>
                  <a:cubicBezTo>
                    <a:pt x="485" y="2311"/>
                    <a:pt x="457" y="2283"/>
                    <a:pt x="457" y="2254"/>
                  </a:cubicBezTo>
                  <a:cubicBezTo>
                    <a:pt x="228" y="1541"/>
                    <a:pt x="143" y="799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300594" y="6211"/>
              <a:ext cx="371082" cy="371082"/>
            </a:xfrm>
            <a:custGeom>
              <a:rect b="b" l="l" r="r" t="t"/>
              <a:pathLst>
                <a:path extrusionOk="0" h="6991" w="6991">
                  <a:moveTo>
                    <a:pt x="0" y="1"/>
                  </a:moveTo>
                  <a:cubicBezTo>
                    <a:pt x="0" y="1028"/>
                    <a:pt x="228" y="1998"/>
                    <a:pt x="599" y="2882"/>
                  </a:cubicBezTo>
                  <a:cubicBezTo>
                    <a:pt x="656" y="2911"/>
                    <a:pt x="656" y="2996"/>
                    <a:pt x="685" y="3025"/>
                  </a:cubicBezTo>
                  <a:cubicBezTo>
                    <a:pt x="1370" y="4452"/>
                    <a:pt x="2540" y="5593"/>
                    <a:pt x="3966" y="6306"/>
                  </a:cubicBezTo>
                  <a:cubicBezTo>
                    <a:pt x="3995" y="6335"/>
                    <a:pt x="4080" y="6335"/>
                    <a:pt x="4109" y="6392"/>
                  </a:cubicBezTo>
                  <a:cubicBezTo>
                    <a:pt x="4993" y="6763"/>
                    <a:pt x="5963" y="6991"/>
                    <a:pt x="6991" y="6991"/>
                  </a:cubicBezTo>
                  <a:lnTo>
                    <a:pt x="6991" y="6877"/>
                  </a:lnTo>
                  <a:cubicBezTo>
                    <a:pt x="5878" y="6877"/>
                    <a:pt x="4879" y="6620"/>
                    <a:pt x="3995" y="6192"/>
                  </a:cubicBezTo>
                  <a:cubicBezTo>
                    <a:pt x="3966" y="6164"/>
                    <a:pt x="3881" y="6164"/>
                    <a:pt x="3852" y="6135"/>
                  </a:cubicBezTo>
                  <a:cubicBezTo>
                    <a:pt x="2568" y="5450"/>
                    <a:pt x="1512" y="4423"/>
                    <a:pt x="828" y="3111"/>
                  </a:cubicBezTo>
                  <a:cubicBezTo>
                    <a:pt x="799" y="3054"/>
                    <a:pt x="799" y="2996"/>
                    <a:pt x="742" y="2968"/>
                  </a:cubicBezTo>
                  <a:cubicBezTo>
                    <a:pt x="314" y="2055"/>
                    <a:pt x="86" y="1056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346031" y="4725"/>
              <a:ext cx="324160" cy="322620"/>
            </a:xfrm>
            <a:custGeom>
              <a:rect b="b" l="l" r="r" t="t"/>
              <a:pathLst>
                <a:path extrusionOk="0" h="6078" w="6107">
                  <a:moveTo>
                    <a:pt x="0" y="0"/>
                  </a:moveTo>
                  <a:cubicBezTo>
                    <a:pt x="0" y="3338"/>
                    <a:pt x="2739" y="6077"/>
                    <a:pt x="6106" y="6077"/>
                  </a:cubicBezTo>
                  <a:lnTo>
                    <a:pt x="6106" y="6020"/>
                  </a:lnTo>
                  <a:cubicBezTo>
                    <a:pt x="2796" y="5992"/>
                    <a:pt x="114" y="331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2395979" y="4725"/>
              <a:ext cx="274211" cy="274158"/>
            </a:xfrm>
            <a:custGeom>
              <a:rect b="b" l="l" r="r" t="t"/>
              <a:pathLst>
                <a:path extrusionOk="0" h="5165" w="5166">
                  <a:moveTo>
                    <a:pt x="1" y="0"/>
                  </a:moveTo>
                  <a:cubicBezTo>
                    <a:pt x="1" y="2853"/>
                    <a:pt x="2312" y="5164"/>
                    <a:pt x="5165" y="5164"/>
                  </a:cubicBezTo>
                  <a:lnTo>
                    <a:pt x="5165" y="5079"/>
                  </a:lnTo>
                  <a:cubicBezTo>
                    <a:pt x="2340" y="5079"/>
                    <a:pt x="58" y="2796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444441" y="4725"/>
              <a:ext cx="227235" cy="227182"/>
            </a:xfrm>
            <a:custGeom>
              <a:rect b="b" l="l" r="r" t="t"/>
              <a:pathLst>
                <a:path extrusionOk="0" h="4280" w="4281">
                  <a:moveTo>
                    <a:pt x="1" y="0"/>
                  </a:moveTo>
                  <a:cubicBezTo>
                    <a:pt x="1" y="2340"/>
                    <a:pt x="1941" y="4280"/>
                    <a:pt x="4281" y="4280"/>
                  </a:cubicBezTo>
                  <a:lnTo>
                    <a:pt x="4281" y="4194"/>
                  </a:lnTo>
                  <a:cubicBezTo>
                    <a:pt x="1941" y="4194"/>
                    <a:pt x="86" y="2311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491417" y="4725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cubicBezTo>
                    <a:pt x="0" y="1855"/>
                    <a:pt x="1512" y="3367"/>
                    <a:pt x="3396" y="3367"/>
                  </a:cubicBezTo>
                  <a:lnTo>
                    <a:pt x="3396" y="3310"/>
                  </a:lnTo>
                  <a:cubicBezTo>
                    <a:pt x="1541" y="3281"/>
                    <a:pt x="86" y="1798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539879" y="4725"/>
              <a:ext cx="130311" cy="130258"/>
            </a:xfrm>
            <a:custGeom>
              <a:rect b="b" l="l" r="r" t="t"/>
              <a:pathLst>
                <a:path extrusionOk="0" h="2454" w="2455">
                  <a:moveTo>
                    <a:pt x="0" y="0"/>
                  </a:moveTo>
                  <a:cubicBezTo>
                    <a:pt x="0" y="1341"/>
                    <a:pt x="1084" y="2454"/>
                    <a:pt x="2454" y="2454"/>
                  </a:cubicBezTo>
                  <a:lnTo>
                    <a:pt x="2454" y="2368"/>
                  </a:lnTo>
                  <a:cubicBezTo>
                    <a:pt x="1142" y="2368"/>
                    <a:pt x="57" y="1313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1329814" y="4725"/>
              <a:ext cx="611906" cy="614932"/>
            </a:xfrm>
            <a:custGeom>
              <a:rect b="b" l="l" r="r" t="t"/>
              <a:pathLst>
                <a:path extrusionOk="0" h="11585" w="11528">
                  <a:moveTo>
                    <a:pt x="11527" y="0"/>
                  </a:moveTo>
                  <a:cubicBezTo>
                    <a:pt x="11527" y="19"/>
                    <a:pt x="11527" y="38"/>
                    <a:pt x="11527" y="57"/>
                  </a:cubicBezTo>
                  <a:lnTo>
                    <a:pt x="11527" y="57"/>
                  </a:lnTo>
                  <a:lnTo>
                    <a:pt x="11527" y="0"/>
                  </a:lnTo>
                  <a:close/>
                  <a:moveTo>
                    <a:pt x="11499" y="57"/>
                  </a:moveTo>
                  <a:cubicBezTo>
                    <a:pt x="11499" y="210"/>
                    <a:pt x="11499" y="374"/>
                    <a:pt x="11496" y="542"/>
                  </a:cubicBezTo>
                  <a:lnTo>
                    <a:pt x="11496" y="542"/>
                  </a:lnTo>
                  <a:cubicBezTo>
                    <a:pt x="11511" y="383"/>
                    <a:pt x="11524" y="220"/>
                    <a:pt x="11527" y="57"/>
                  </a:cubicBezTo>
                  <a:close/>
                  <a:moveTo>
                    <a:pt x="11496" y="542"/>
                  </a:moveTo>
                  <a:lnTo>
                    <a:pt x="11496" y="542"/>
                  </a:lnTo>
                  <a:cubicBezTo>
                    <a:pt x="11478" y="728"/>
                    <a:pt x="11456" y="910"/>
                    <a:pt x="11441" y="1084"/>
                  </a:cubicBezTo>
                  <a:lnTo>
                    <a:pt x="11441" y="1198"/>
                  </a:lnTo>
                  <a:cubicBezTo>
                    <a:pt x="11413" y="1484"/>
                    <a:pt x="11356" y="1769"/>
                    <a:pt x="11327" y="2026"/>
                  </a:cubicBezTo>
                  <a:lnTo>
                    <a:pt x="11327" y="2140"/>
                  </a:lnTo>
                  <a:cubicBezTo>
                    <a:pt x="11270" y="2425"/>
                    <a:pt x="11242" y="2711"/>
                    <a:pt x="11128" y="2996"/>
                  </a:cubicBezTo>
                  <a:cubicBezTo>
                    <a:pt x="11128" y="3024"/>
                    <a:pt x="11128" y="3053"/>
                    <a:pt x="11099" y="3082"/>
                  </a:cubicBezTo>
                  <a:cubicBezTo>
                    <a:pt x="11013" y="3367"/>
                    <a:pt x="10899" y="3709"/>
                    <a:pt x="10814" y="3995"/>
                  </a:cubicBezTo>
                  <a:cubicBezTo>
                    <a:pt x="10814" y="4023"/>
                    <a:pt x="10757" y="4052"/>
                    <a:pt x="10757" y="4080"/>
                  </a:cubicBezTo>
                  <a:cubicBezTo>
                    <a:pt x="10614" y="4423"/>
                    <a:pt x="10528" y="4736"/>
                    <a:pt x="10329" y="5050"/>
                  </a:cubicBezTo>
                  <a:cubicBezTo>
                    <a:pt x="10300" y="5079"/>
                    <a:pt x="10300" y="5136"/>
                    <a:pt x="10272" y="5164"/>
                  </a:cubicBezTo>
                  <a:cubicBezTo>
                    <a:pt x="10043" y="5564"/>
                    <a:pt x="9844" y="5935"/>
                    <a:pt x="9587" y="6306"/>
                  </a:cubicBezTo>
                  <a:cubicBezTo>
                    <a:pt x="9558" y="6334"/>
                    <a:pt x="9530" y="6420"/>
                    <a:pt x="9473" y="6448"/>
                  </a:cubicBezTo>
                  <a:cubicBezTo>
                    <a:pt x="8674" y="7618"/>
                    <a:pt x="7618" y="8645"/>
                    <a:pt x="6448" y="9473"/>
                  </a:cubicBezTo>
                  <a:cubicBezTo>
                    <a:pt x="6420" y="9501"/>
                    <a:pt x="6334" y="9558"/>
                    <a:pt x="6306" y="9587"/>
                  </a:cubicBezTo>
                  <a:cubicBezTo>
                    <a:pt x="5963" y="9844"/>
                    <a:pt x="5564" y="10043"/>
                    <a:pt x="5164" y="10272"/>
                  </a:cubicBezTo>
                  <a:cubicBezTo>
                    <a:pt x="5136" y="10300"/>
                    <a:pt x="5107" y="10300"/>
                    <a:pt x="5050" y="10329"/>
                  </a:cubicBezTo>
                  <a:lnTo>
                    <a:pt x="4109" y="10757"/>
                  </a:lnTo>
                  <a:cubicBezTo>
                    <a:pt x="4052" y="10757"/>
                    <a:pt x="4023" y="10785"/>
                    <a:pt x="3995" y="10785"/>
                  </a:cubicBezTo>
                  <a:cubicBezTo>
                    <a:pt x="3709" y="10899"/>
                    <a:pt x="3424" y="11013"/>
                    <a:pt x="3110" y="11071"/>
                  </a:cubicBezTo>
                  <a:cubicBezTo>
                    <a:pt x="3053" y="11071"/>
                    <a:pt x="3024" y="11071"/>
                    <a:pt x="2996" y="11128"/>
                  </a:cubicBezTo>
                  <a:lnTo>
                    <a:pt x="2140" y="11327"/>
                  </a:lnTo>
                  <a:lnTo>
                    <a:pt x="2026" y="11327"/>
                  </a:lnTo>
                  <a:cubicBezTo>
                    <a:pt x="1740" y="11356"/>
                    <a:pt x="1455" y="11441"/>
                    <a:pt x="1198" y="11441"/>
                  </a:cubicBezTo>
                  <a:lnTo>
                    <a:pt x="1113" y="11441"/>
                  </a:lnTo>
                  <a:cubicBezTo>
                    <a:pt x="742" y="11470"/>
                    <a:pt x="342" y="11499"/>
                    <a:pt x="0" y="11499"/>
                  </a:cubicBezTo>
                  <a:lnTo>
                    <a:pt x="0" y="11584"/>
                  </a:lnTo>
                  <a:cubicBezTo>
                    <a:pt x="399" y="11584"/>
                    <a:pt x="742" y="11556"/>
                    <a:pt x="1113" y="11556"/>
                  </a:cubicBezTo>
                  <a:lnTo>
                    <a:pt x="1198" y="11556"/>
                  </a:lnTo>
                  <a:cubicBezTo>
                    <a:pt x="1484" y="11499"/>
                    <a:pt x="1769" y="11470"/>
                    <a:pt x="2026" y="11441"/>
                  </a:cubicBezTo>
                  <a:lnTo>
                    <a:pt x="2140" y="11441"/>
                  </a:lnTo>
                  <a:cubicBezTo>
                    <a:pt x="2425" y="11413"/>
                    <a:pt x="2711" y="11327"/>
                    <a:pt x="2996" y="11270"/>
                  </a:cubicBezTo>
                  <a:cubicBezTo>
                    <a:pt x="3024" y="11270"/>
                    <a:pt x="3053" y="11270"/>
                    <a:pt x="3110" y="11213"/>
                  </a:cubicBezTo>
                  <a:cubicBezTo>
                    <a:pt x="3395" y="11156"/>
                    <a:pt x="3709" y="11042"/>
                    <a:pt x="3995" y="10928"/>
                  </a:cubicBezTo>
                  <a:cubicBezTo>
                    <a:pt x="4023" y="10928"/>
                    <a:pt x="4052" y="10899"/>
                    <a:pt x="4109" y="10899"/>
                  </a:cubicBezTo>
                  <a:cubicBezTo>
                    <a:pt x="4423" y="10785"/>
                    <a:pt x="4736" y="10643"/>
                    <a:pt x="5022" y="10500"/>
                  </a:cubicBezTo>
                  <a:cubicBezTo>
                    <a:pt x="5050" y="10500"/>
                    <a:pt x="5107" y="10471"/>
                    <a:pt x="5136" y="10471"/>
                  </a:cubicBezTo>
                  <a:cubicBezTo>
                    <a:pt x="5507" y="10300"/>
                    <a:pt x="5878" y="10072"/>
                    <a:pt x="6220" y="9815"/>
                  </a:cubicBezTo>
                  <a:cubicBezTo>
                    <a:pt x="6277" y="9787"/>
                    <a:pt x="6334" y="9758"/>
                    <a:pt x="6363" y="9730"/>
                  </a:cubicBezTo>
                  <a:cubicBezTo>
                    <a:pt x="7647" y="8874"/>
                    <a:pt x="8788" y="7761"/>
                    <a:pt x="9672" y="6448"/>
                  </a:cubicBezTo>
                  <a:cubicBezTo>
                    <a:pt x="9701" y="6391"/>
                    <a:pt x="9730" y="6334"/>
                    <a:pt x="9758" y="6306"/>
                  </a:cubicBezTo>
                  <a:cubicBezTo>
                    <a:pt x="9986" y="5935"/>
                    <a:pt x="10186" y="5592"/>
                    <a:pt x="10414" y="5193"/>
                  </a:cubicBezTo>
                  <a:cubicBezTo>
                    <a:pt x="10414" y="5164"/>
                    <a:pt x="10443" y="5107"/>
                    <a:pt x="10443" y="5079"/>
                  </a:cubicBezTo>
                  <a:cubicBezTo>
                    <a:pt x="10585" y="4765"/>
                    <a:pt x="10728" y="4480"/>
                    <a:pt x="10842" y="4166"/>
                  </a:cubicBezTo>
                  <a:cubicBezTo>
                    <a:pt x="10842" y="4109"/>
                    <a:pt x="10871" y="4080"/>
                    <a:pt x="10871" y="4052"/>
                  </a:cubicBezTo>
                  <a:cubicBezTo>
                    <a:pt x="10985" y="3766"/>
                    <a:pt x="11071" y="3481"/>
                    <a:pt x="11156" y="3167"/>
                  </a:cubicBezTo>
                  <a:cubicBezTo>
                    <a:pt x="11156" y="3110"/>
                    <a:pt x="11156" y="3082"/>
                    <a:pt x="11185" y="3053"/>
                  </a:cubicBezTo>
                  <a:cubicBezTo>
                    <a:pt x="11270" y="2768"/>
                    <a:pt x="11327" y="2482"/>
                    <a:pt x="11356" y="2197"/>
                  </a:cubicBezTo>
                  <a:lnTo>
                    <a:pt x="11356" y="2083"/>
                  </a:lnTo>
                  <a:cubicBezTo>
                    <a:pt x="11413" y="1798"/>
                    <a:pt x="11441" y="1512"/>
                    <a:pt x="11470" y="1255"/>
                  </a:cubicBezTo>
                  <a:lnTo>
                    <a:pt x="11470" y="1170"/>
                  </a:lnTo>
                  <a:cubicBezTo>
                    <a:pt x="11486" y="965"/>
                    <a:pt x="11493" y="751"/>
                    <a:pt x="11496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335865" y="160"/>
              <a:ext cx="564930" cy="566470"/>
            </a:xfrm>
            <a:custGeom>
              <a:rect b="b" l="l" r="r" t="t"/>
              <a:pathLst>
                <a:path extrusionOk="0" h="10672" w="10643">
                  <a:moveTo>
                    <a:pt x="10500" y="0"/>
                  </a:moveTo>
                  <a:lnTo>
                    <a:pt x="10500" y="86"/>
                  </a:lnTo>
                  <a:cubicBezTo>
                    <a:pt x="10500" y="514"/>
                    <a:pt x="10471" y="942"/>
                    <a:pt x="10443" y="1313"/>
                  </a:cubicBezTo>
                  <a:lnTo>
                    <a:pt x="10443" y="1427"/>
                  </a:lnTo>
                  <a:cubicBezTo>
                    <a:pt x="10414" y="1712"/>
                    <a:pt x="10357" y="1998"/>
                    <a:pt x="10300" y="2283"/>
                  </a:cubicBezTo>
                  <a:cubicBezTo>
                    <a:pt x="10300" y="2312"/>
                    <a:pt x="10300" y="2369"/>
                    <a:pt x="10272" y="2397"/>
                  </a:cubicBezTo>
                  <a:cubicBezTo>
                    <a:pt x="10186" y="2711"/>
                    <a:pt x="10101" y="2996"/>
                    <a:pt x="10015" y="3282"/>
                  </a:cubicBezTo>
                  <a:cubicBezTo>
                    <a:pt x="10015" y="3310"/>
                    <a:pt x="9986" y="3367"/>
                    <a:pt x="9986" y="3396"/>
                  </a:cubicBezTo>
                  <a:cubicBezTo>
                    <a:pt x="9872" y="3710"/>
                    <a:pt x="9730" y="4081"/>
                    <a:pt x="9587" y="4366"/>
                  </a:cubicBezTo>
                  <a:cubicBezTo>
                    <a:pt x="9587" y="4394"/>
                    <a:pt x="9558" y="4423"/>
                    <a:pt x="9558" y="4451"/>
                  </a:cubicBezTo>
                  <a:cubicBezTo>
                    <a:pt x="9359" y="4851"/>
                    <a:pt x="9159" y="5250"/>
                    <a:pt x="8902" y="5650"/>
                  </a:cubicBezTo>
                  <a:cubicBezTo>
                    <a:pt x="8874" y="5678"/>
                    <a:pt x="8845" y="5735"/>
                    <a:pt x="8788" y="5792"/>
                  </a:cubicBezTo>
                  <a:cubicBezTo>
                    <a:pt x="7989" y="7019"/>
                    <a:pt x="6933" y="8075"/>
                    <a:pt x="5707" y="8874"/>
                  </a:cubicBezTo>
                  <a:cubicBezTo>
                    <a:pt x="5650" y="8931"/>
                    <a:pt x="5592" y="8960"/>
                    <a:pt x="5564" y="8988"/>
                  </a:cubicBezTo>
                  <a:cubicBezTo>
                    <a:pt x="5164" y="9245"/>
                    <a:pt x="4765" y="9445"/>
                    <a:pt x="4366" y="9644"/>
                  </a:cubicBezTo>
                  <a:cubicBezTo>
                    <a:pt x="4337" y="9673"/>
                    <a:pt x="4309" y="9673"/>
                    <a:pt x="4280" y="9673"/>
                  </a:cubicBezTo>
                  <a:cubicBezTo>
                    <a:pt x="3938" y="9816"/>
                    <a:pt x="3624" y="9958"/>
                    <a:pt x="3310" y="10072"/>
                  </a:cubicBezTo>
                  <a:cubicBezTo>
                    <a:pt x="3281" y="10072"/>
                    <a:pt x="3224" y="10101"/>
                    <a:pt x="3196" y="10101"/>
                  </a:cubicBezTo>
                  <a:cubicBezTo>
                    <a:pt x="2910" y="10215"/>
                    <a:pt x="2597" y="10272"/>
                    <a:pt x="2311" y="10358"/>
                  </a:cubicBezTo>
                  <a:cubicBezTo>
                    <a:pt x="2283" y="10358"/>
                    <a:pt x="2226" y="10358"/>
                    <a:pt x="2197" y="10386"/>
                  </a:cubicBezTo>
                  <a:cubicBezTo>
                    <a:pt x="1912" y="10443"/>
                    <a:pt x="1626" y="10500"/>
                    <a:pt x="1341" y="10529"/>
                  </a:cubicBezTo>
                  <a:lnTo>
                    <a:pt x="1227" y="10529"/>
                  </a:lnTo>
                  <a:cubicBezTo>
                    <a:pt x="799" y="10557"/>
                    <a:pt x="428" y="10586"/>
                    <a:pt x="0" y="10586"/>
                  </a:cubicBezTo>
                  <a:lnTo>
                    <a:pt x="0" y="10671"/>
                  </a:lnTo>
                  <a:cubicBezTo>
                    <a:pt x="428" y="10671"/>
                    <a:pt x="799" y="10643"/>
                    <a:pt x="1227" y="10586"/>
                  </a:cubicBezTo>
                  <a:lnTo>
                    <a:pt x="1341" y="10586"/>
                  </a:lnTo>
                  <a:cubicBezTo>
                    <a:pt x="1626" y="10557"/>
                    <a:pt x="1912" y="10529"/>
                    <a:pt x="2197" y="10443"/>
                  </a:cubicBezTo>
                  <a:cubicBezTo>
                    <a:pt x="2226" y="10443"/>
                    <a:pt x="2283" y="10443"/>
                    <a:pt x="2311" y="10415"/>
                  </a:cubicBezTo>
                  <a:cubicBezTo>
                    <a:pt x="2625" y="10358"/>
                    <a:pt x="2910" y="10272"/>
                    <a:pt x="3196" y="10158"/>
                  </a:cubicBezTo>
                  <a:cubicBezTo>
                    <a:pt x="3224" y="10158"/>
                    <a:pt x="3281" y="10129"/>
                    <a:pt x="3310" y="10129"/>
                  </a:cubicBezTo>
                  <a:cubicBezTo>
                    <a:pt x="3624" y="10015"/>
                    <a:pt x="3938" y="9930"/>
                    <a:pt x="4280" y="9787"/>
                  </a:cubicBezTo>
                  <a:cubicBezTo>
                    <a:pt x="4309" y="9787"/>
                    <a:pt x="4337" y="9730"/>
                    <a:pt x="4366" y="9730"/>
                  </a:cubicBezTo>
                  <a:cubicBezTo>
                    <a:pt x="4765" y="9559"/>
                    <a:pt x="5164" y="9359"/>
                    <a:pt x="5507" y="9131"/>
                  </a:cubicBezTo>
                  <a:cubicBezTo>
                    <a:pt x="5564" y="9102"/>
                    <a:pt x="5621" y="9074"/>
                    <a:pt x="5650" y="9017"/>
                  </a:cubicBezTo>
                  <a:cubicBezTo>
                    <a:pt x="7019" y="8161"/>
                    <a:pt x="8160" y="7019"/>
                    <a:pt x="9016" y="5678"/>
                  </a:cubicBezTo>
                  <a:cubicBezTo>
                    <a:pt x="9045" y="5650"/>
                    <a:pt x="9073" y="5564"/>
                    <a:pt x="9130" y="5536"/>
                  </a:cubicBezTo>
                  <a:cubicBezTo>
                    <a:pt x="9330" y="5165"/>
                    <a:pt x="9558" y="4794"/>
                    <a:pt x="9730" y="4394"/>
                  </a:cubicBezTo>
                  <a:cubicBezTo>
                    <a:pt x="9730" y="4366"/>
                    <a:pt x="9758" y="4309"/>
                    <a:pt x="9758" y="4280"/>
                  </a:cubicBezTo>
                  <a:cubicBezTo>
                    <a:pt x="9901" y="3966"/>
                    <a:pt x="10015" y="3653"/>
                    <a:pt x="10129" y="3310"/>
                  </a:cubicBezTo>
                  <a:cubicBezTo>
                    <a:pt x="10129" y="3282"/>
                    <a:pt x="10158" y="3253"/>
                    <a:pt x="10158" y="3225"/>
                  </a:cubicBezTo>
                  <a:cubicBezTo>
                    <a:pt x="10272" y="2939"/>
                    <a:pt x="10329" y="2597"/>
                    <a:pt x="10414" y="2312"/>
                  </a:cubicBezTo>
                  <a:cubicBezTo>
                    <a:pt x="10414" y="2283"/>
                    <a:pt x="10414" y="2254"/>
                    <a:pt x="10443" y="2226"/>
                  </a:cubicBezTo>
                  <a:cubicBezTo>
                    <a:pt x="10500" y="1941"/>
                    <a:pt x="10557" y="1655"/>
                    <a:pt x="10586" y="1370"/>
                  </a:cubicBezTo>
                  <a:lnTo>
                    <a:pt x="10586" y="1256"/>
                  </a:lnTo>
                  <a:cubicBezTo>
                    <a:pt x="10614" y="856"/>
                    <a:pt x="10643" y="428"/>
                    <a:pt x="10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331301" y="4725"/>
              <a:ext cx="514982" cy="516468"/>
            </a:xfrm>
            <a:custGeom>
              <a:rect b="b" l="l" r="r" t="t"/>
              <a:pathLst>
                <a:path extrusionOk="0" h="9730" w="9702">
                  <a:moveTo>
                    <a:pt x="9673" y="0"/>
                  </a:moveTo>
                  <a:cubicBezTo>
                    <a:pt x="9673" y="485"/>
                    <a:pt x="9644" y="999"/>
                    <a:pt x="9559" y="1455"/>
                  </a:cubicBezTo>
                  <a:lnTo>
                    <a:pt x="9559" y="1569"/>
                  </a:lnTo>
                  <a:cubicBezTo>
                    <a:pt x="9530" y="1883"/>
                    <a:pt x="9445" y="2168"/>
                    <a:pt x="9359" y="2482"/>
                  </a:cubicBezTo>
                  <a:cubicBezTo>
                    <a:pt x="9359" y="2511"/>
                    <a:pt x="9359" y="2568"/>
                    <a:pt x="9302" y="2596"/>
                  </a:cubicBezTo>
                  <a:cubicBezTo>
                    <a:pt x="9216" y="2939"/>
                    <a:pt x="9102" y="3281"/>
                    <a:pt x="8960" y="3595"/>
                  </a:cubicBezTo>
                  <a:cubicBezTo>
                    <a:pt x="8960" y="3624"/>
                    <a:pt x="8931" y="3652"/>
                    <a:pt x="8931" y="3709"/>
                  </a:cubicBezTo>
                  <a:cubicBezTo>
                    <a:pt x="8731" y="4137"/>
                    <a:pt x="8532" y="4508"/>
                    <a:pt x="8303" y="4908"/>
                  </a:cubicBezTo>
                  <a:cubicBezTo>
                    <a:pt x="8275" y="4936"/>
                    <a:pt x="8246" y="5022"/>
                    <a:pt x="8218" y="5050"/>
                  </a:cubicBezTo>
                  <a:cubicBezTo>
                    <a:pt x="7419" y="6334"/>
                    <a:pt x="6363" y="7418"/>
                    <a:pt x="5079" y="8189"/>
                  </a:cubicBezTo>
                  <a:cubicBezTo>
                    <a:pt x="5022" y="8217"/>
                    <a:pt x="4965" y="8274"/>
                    <a:pt x="4937" y="8303"/>
                  </a:cubicBezTo>
                  <a:cubicBezTo>
                    <a:pt x="4537" y="8503"/>
                    <a:pt x="4138" y="8731"/>
                    <a:pt x="3710" y="8902"/>
                  </a:cubicBezTo>
                  <a:cubicBezTo>
                    <a:pt x="3681" y="8902"/>
                    <a:pt x="3653" y="8931"/>
                    <a:pt x="3596" y="8931"/>
                  </a:cubicBezTo>
                  <a:cubicBezTo>
                    <a:pt x="3282" y="9073"/>
                    <a:pt x="2968" y="9187"/>
                    <a:pt x="2597" y="9302"/>
                  </a:cubicBezTo>
                  <a:cubicBezTo>
                    <a:pt x="2568" y="9302"/>
                    <a:pt x="2540" y="9330"/>
                    <a:pt x="2511" y="9330"/>
                  </a:cubicBezTo>
                  <a:cubicBezTo>
                    <a:pt x="2226" y="9416"/>
                    <a:pt x="1884" y="9473"/>
                    <a:pt x="1570" y="9558"/>
                  </a:cubicBezTo>
                  <a:lnTo>
                    <a:pt x="1456" y="9558"/>
                  </a:lnTo>
                  <a:cubicBezTo>
                    <a:pt x="999" y="9615"/>
                    <a:pt x="514" y="9644"/>
                    <a:pt x="1" y="9644"/>
                  </a:cubicBezTo>
                  <a:lnTo>
                    <a:pt x="1" y="9730"/>
                  </a:lnTo>
                  <a:cubicBezTo>
                    <a:pt x="514" y="9730"/>
                    <a:pt x="971" y="9701"/>
                    <a:pt x="1456" y="9615"/>
                  </a:cubicBezTo>
                  <a:lnTo>
                    <a:pt x="1570" y="9615"/>
                  </a:lnTo>
                  <a:cubicBezTo>
                    <a:pt x="1884" y="9587"/>
                    <a:pt x="2169" y="9501"/>
                    <a:pt x="2454" y="9444"/>
                  </a:cubicBezTo>
                  <a:cubicBezTo>
                    <a:pt x="2511" y="9444"/>
                    <a:pt x="2540" y="9444"/>
                    <a:pt x="2568" y="9416"/>
                  </a:cubicBezTo>
                  <a:cubicBezTo>
                    <a:pt x="2882" y="9302"/>
                    <a:pt x="3253" y="9187"/>
                    <a:pt x="3567" y="9073"/>
                  </a:cubicBezTo>
                  <a:cubicBezTo>
                    <a:pt x="3596" y="9073"/>
                    <a:pt x="3653" y="9045"/>
                    <a:pt x="3681" y="9045"/>
                  </a:cubicBezTo>
                  <a:cubicBezTo>
                    <a:pt x="4081" y="8874"/>
                    <a:pt x="4452" y="8702"/>
                    <a:pt x="4851" y="8474"/>
                  </a:cubicBezTo>
                  <a:cubicBezTo>
                    <a:pt x="4880" y="8446"/>
                    <a:pt x="4965" y="8417"/>
                    <a:pt x="4994" y="8417"/>
                  </a:cubicBezTo>
                  <a:cubicBezTo>
                    <a:pt x="6392" y="7590"/>
                    <a:pt x="7533" y="6420"/>
                    <a:pt x="8389" y="5022"/>
                  </a:cubicBezTo>
                  <a:cubicBezTo>
                    <a:pt x="8418" y="4993"/>
                    <a:pt x="8446" y="4908"/>
                    <a:pt x="8446" y="4879"/>
                  </a:cubicBezTo>
                  <a:cubicBezTo>
                    <a:pt x="8674" y="4480"/>
                    <a:pt x="8846" y="4137"/>
                    <a:pt x="9017" y="3709"/>
                  </a:cubicBezTo>
                  <a:cubicBezTo>
                    <a:pt x="9017" y="3652"/>
                    <a:pt x="9074" y="3624"/>
                    <a:pt x="9074" y="3595"/>
                  </a:cubicBezTo>
                  <a:cubicBezTo>
                    <a:pt x="9216" y="3281"/>
                    <a:pt x="9302" y="2939"/>
                    <a:pt x="9388" y="2596"/>
                  </a:cubicBezTo>
                  <a:cubicBezTo>
                    <a:pt x="9388" y="2568"/>
                    <a:pt x="9416" y="2511"/>
                    <a:pt x="9416" y="2482"/>
                  </a:cubicBezTo>
                  <a:cubicBezTo>
                    <a:pt x="9502" y="2197"/>
                    <a:pt x="9559" y="1883"/>
                    <a:pt x="9587" y="1598"/>
                  </a:cubicBezTo>
                  <a:lnTo>
                    <a:pt x="9587" y="1484"/>
                  </a:lnTo>
                  <a:cubicBezTo>
                    <a:pt x="9673" y="1027"/>
                    <a:pt x="9702" y="514"/>
                    <a:pt x="9702" y="29"/>
                  </a:cubicBezTo>
                  <a:lnTo>
                    <a:pt x="9673" y="29"/>
                  </a:lnTo>
                  <a:lnTo>
                    <a:pt x="9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335865" y="1646"/>
              <a:ext cx="466520" cy="468059"/>
            </a:xfrm>
            <a:custGeom>
              <a:rect b="b" l="l" r="r" t="t"/>
              <a:pathLst>
                <a:path extrusionOk="0" h="8818" w="8789">
                  <a:moveTo>
                    <a:pt x="8702" y="1"/>
                  </a:moveTo>
                  <a:lnTo>
                    <a:pt x="8702" y="58"/>
                  </a:lnTo>
                  <a:cubicBezTo>
                    <a:pt x="8702" y="657"/>
                    <a:pt x="8617" y="1256"/>
                    <a:pt x="8503" y="1827"/>
                  </a:cubicBezTo>
                  <a:cubicBezTo>
                    <a:pt x="8503" y="1856"/>
                    <a:pt x="8503" y="1913"/>
                    <a:pt x="8474" y="1941"/>
                  </a:cubicBezTo>
                  <a:cubicBezTo>
                    <a:pt x="8417" y="2284"/>
                    <a:pt x="8303" y="2626"/>
                    <a:pt x="8189" y="2940"/>
                  </a:cubicBezTo>
                  <a:cubicBezTo>
                    <a:pt x="8189" y="2968"/>
                    <a:pt x="8160" y="2997"/>
                    <a:pt x="8160" y="3054"/>
                  </a:cubicBezTo>
                  <a:cubicBezTo>
                    <a:pt x="8018" y="3482"/>
                    <a:pt x="7789" y="3853"/>
                    <a:pt x="7590" y="4252"/>
                  </a:cubicBezTo>
                  <a:cubicBezTo>
                    <a:pt x="7561" y="4281"/>
                    <a:pt x="7504" y="4366"/>
                    <a:pt x="7476" y="4395"/>
                  </a:cubicBezTo>
                  <a:cubicBezTo>
                    <a:pt x="6734" y="5679"/>
                    <a:pt x="5650" y="6763"/>
                    <a:pt x="4337" y="7533"/>
                  </a:cubicBezTo>
                  <a:cubicBezTo>
                    <a:pt x="4309" y="7562"/>
                    <a:pt x="4223" y="7619"/>
                    <a:pt x="4194" y="7648"/>
                  </a:cubicBezTo>
                  <a:cubicBezTo>
                    <a:pt x="3795" y="7847"/>
                    <a:pt x="3424" y="8047"/>
                    <a:pt x="2996" y="8218"/>
                  </a:cubicBezTo>
                  <a:cubicBezTo>
                    <a:pt x="2939" y="8218"/>
                    <a:pt x="2910" y="8247"/>
                    <a:pt x="2882" y="8247"/>
                  </a:cubicBezTo>
                  <a:cubicBezTo>
                    <a:pt x="2568" y="8361"/>
                    <a:pt x="2197" y="8475"/>
                    <a:pt x="1883" y="8532"/>
                  </a:cubicBezTo>
                  <a:cubicBezTo>
                    <a:pt x="1855" y="8532"/>
                    <a:pt x="1798" y="8532"/>
                    <a:pt x="1769" y="8561"/>
                  </a:cubicBezTo>
                  <a:cubicBezTo>
                    <a:pt x="1199" y="8675"/>
                    <a:pt x="599" y="8760"/>
                    <a:pt x="0" y="8760"/>
                  </a:cubicBezTo>
                  <a:lnTo>
                    <a:pt x="0" y="8817"/>
                  </a:lnTo>
                  <a:cubicBezTo>
                    <a:pt x="599" y="8817"/>
                    <a:pt x="1170" y="8760"/>
                    <a:pt x="1741" y="8646"/>
                  </a:cubicBezTo>
                  <a:cubicBezTo>
                    <a:pt x="1769" y="8646"/>
                    <a:pt x="1798" y="8646"/>
                    <a:pt x="1855" y="8618"/>
                  </a:cubicBezTo>
                  <a:cubicBezTo>
                    <a:pt x="2197" y="8532"/>
                    <a:pt x="2511" y="8418"/>
                    <a:pt x="2853" y="8332"/>
                  </a:cubicBezTo>
                  <a:cubicBezTo>
                    <a:pt x="2882" y="8332"/>
                    <a:pt x="2910" y="8275"/>
                    <a:pt x="2939" y="8275"/>
                  </a:cubicBezTo>
                  <a:cubicBezTo>
                    <a:pt x="3367" y="8133"/>
                    <a:pt x="3766" y="7961"/>
                    <a:pt x="4137" y="7762"/>
                  </a:cubicBezTo>
                  <a:cubicBezTo>
                    <a:pt x="4166" y="7705"/>
                    <a:pt x="4223" y="7676"/>
                    <a:pt x="4280" y="7676"/>
                  </a:cubicBezTo>
                  <a:cubicBezTo>
                    <a:pt x="5707" y="6906"/>
                    <a:pt x="6848" y="5707"/>
                    <a:pt x="7647" y="4281"/>
                  </a:cubicBezTo>
                  <a:cubicBezTo>
                    <a:pt x="7704" y="4252"/>
                    <a:pt x="7732" y="4195"/>
                    <a:pt x="7732" y="4138"/>
                  </a:cubicBezTo>
                  <a:cubicBezTo>
                    <a:pt x="7932" y="3767"/>
                    <a:pt x="8132" y="3368"/>
                    <a:pt x="8274" y="2968"/>
                  </a:cubicBezTo>
                  <a:cubicBezTo>
                    <a:pt x="8274" y="2940"/>
                    <a:pt x="8303" y="2911"/>
                    <a:pt x="8303" y="2854"/>
                  </a:cubicBezTo>
                  <a:cubicBezTo>
                    <a:pt x="8417" y="2540"/>
                    <a:pt x="8503" y="2226"/>
                    <a:pt x="8588" y="1856"/>
                  </a:cubicBezTo>
                  <a:cubicBezTo>
                    <a:pt x="8588" y="1827"/>
                    <a:pt x="8588" y="1799"/>
                    <a:pt x="8617" y="1770"/>
                  </a:cubicBezTo>
                  <a:cubicBezTo>
                    <a:pt x="8731" y="1199"/>
                    <a:pt x="8788" y="629"/>
                    <a:pt x="8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337352" y="160"/>
              <a:ext cx="418058" cy="418058"/>
            </a:xfrm>
            <a:custGeom>
              <a:rect b="b" l="l" r="r" t="t"/>
              <a:pathLst>
                <a:path extrusionOk="0" h="7876" w="7876">
                  <a:moveTo>
                    <a:pt x="7733" y="0"/>
                  </a:moveTo>
                  <a:lnTo>
                    <a:pt x="7733" y="86"/>
                  </a:lnTo>
                  <a:cubicBezTo>
                    <a:pt x="7733" y="856"/>
                    <a:pt x="7619" y="1598"/>
                    <a:pt x="7419" y="2312"/>
                  </a:cubicBezTo>
                  <a:cubicBezTo>
                    <a:pt x="7419" y="2369"/>
                    <a:pt x="7391" y="2397"/>
                    <a:pt x="7391" y="2426"/>
                  </a:cubicBezTo>
                  <a:cubicBezTo>
                    <a:pt x="7248" y="2854"/>
                    <a:pt x="7048" y="3282"/>
                    <a:pt x="6877" y="3653"/>
                  </a:cubicBezTo>
                  <a:cubicBezTo>
                    <a:pt x="6848" y="3681"/>
                    <a:pt x="6820" y="3738"/>
                    <a:pt x="6820" y="3795"/>
                  </a:cubicBezTo>
                  <a:cubicBezTo>
                    <a:pt x="6107" y="5079"/>
                    <a:pt x="5022" y="6163"/>
                    <a:pt x="3710" y="6877"/>
                  </a:cubicBezTo>
                  <a:cubicBezTo>
                    <a:pt x="3681" y="6934"/>
                    <a:pt x="3596" y="6962"/>
                    <a:pt x="3567" y="6962"/>
                  </a:cubicBezTo>
                  <a:cubicBezTo>
                    <a:pt x="3168" y="7162"/>
                    <a:pt x="2768" y="7362"/>
                    <a:pt x="2340" y="7447"/>
                  </a:cubicBezTo>
                  <a:cubicBezTo>
                    <a:pt x="2312" y="7447"/>
                    <a:pt x="2283" y="7504"/>
                    <a:pt x="2226" y="7504"/>
                  </a:cubicBezTo>
                  <a:cubicBezTo>
                    <a:pt x="1513" y="7704"/>
                    <a:pt x="771" y="7818"/>
                    <a:pt x="1" y="7818"/>
                  </a:cubicBezTo>
                  <a:lnTo>
                    <a:pt x="1" y="7875"/>
                  </a:lnTo>
                  <a:cubicBezTo>
                    <a:pt x="743" y="7875"/>
                    <a:pt x="1484" y="7761"/>
                    <a:pt x="2198" y="7561"/>
                  </a:cubicBezTo>
                  <a:cubicBezTo>
                    <a:pt x="2226" y="7561"/>
                    <a:pt x="2283" y="7533"/>
                    <a:pt x="2312" y="7533"/>
                  </a:cubicBezTo>
                  <a:cubicBezTo>
                    <a:pt x="2740" y="7390"/>
                    <a:pt x="3139" y="7248"/>
                    <a:pt x="3482" y="7048"/>
                  </a:cubicBezTo>
                  <a:cubicBezTo>
                    <a:pt x="3510" y="7019"/>
                    <a:pt x="3596" y="7019"/>
                    <a:pt x="3624" y="6991"/>
                  </a:cubicBezTo>
                  <a:cubicBezTo>
                    <a:pt x="5051" y="6249"/>
                    <a:pt x="6221" y="5079"/>
                    <a:pt x="6991" y="3653"/>
                  </a:cubicBezTo>
                  <a:cubicBezTo>
                    <a:pt x="7020" y="3596"/>
                    <a:pt x="7020" y="3538"/>
                    <a:pt x="7048" y="3510"/>
                  </a:cubicBezTo>
                  <a:cubicBezTo>
                    <a:pt x="7248" y="3110"/>
                    <a:pt x="7419" y="2711"/>
                    <a:pt x="7533" y="2312"/>
                  </a:cubicBezTo>
                  <a:cubicBezTo>
                    <a:pt x="7533" y="2283"/>
                    <a:pt x="7562" y="2254"/>
                    <a:pt x="7562" y="2226"/>
                  </a:cubicBezTo>
                  <a:cubicBezTo>
                    <a:pt x="7761" y="1513"/>
                    <a:pt x="7876" y="799"/>
                    <a:pt x="7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334326" y="1646"/>
              <a:ext cx="372622" cy="371135"/>
            </a:xfrm>
            <a:custGeom>
              <a:rect b="b" l="l" r="r" t="t"/>
              <a:pathLst>
                <a:path extrusionOk="0" h="6992" w="7020">
                  <a:moveTo>
                    <a:pt x="6905" y="1"/>
                  </a:moveTo>
                  <a:lnTo>
                    <a:pt x="6905" y="58"/>
                  </a:lnTo>
                  <a:cubicBezTo>
                    <a:pt x="6905" y="1114"/>
                    <a:pt x="6649" y="2112"/>
                    <a:pt x="6221" y="2997"/>
                  </a:cubicBezTo>
                  <a:cubicBezTo>
                    <a:pt x="6192" y="3054"/>
                    <a:pt x="6192" y="3111"/>
                    <a:pt x="6164" y="3140"/>
                  </a:cubicBezTo>
                  <a:cubicBezTo>
                    <a:pt x="5479" y="4423"/>
                    <a:pt x="4452" y="5508"/>
                    <a:pt x="3111" y="6192"/>
                  </a:cubicBezTo>
                  <a:cubicBezTo>
                    <a:pt x="3082" y="6221"/>
                    <a:pt x="3025" y="6221"/>
                    <a:pt x="2968" y="6250"/>
                  </a:cubicBezTo>
                  <a:cubicBezTo>
                    <a:pt x="2083" y="6678"/>
                    <a:pt x="1085" y="6934"/>
                    <a:pt x="1" y="6934"/>
                  </a:cubicBezTo>
                  <a:lnTo>
                    <a:pt x="1" y="6991"/>
                  </a:lnTo>
                  <a:cubicBezTo>
                    <a:pt x="1056" y="6991"/>
                    <a:pt x="1998" y="6792"/>
                    <a:pt x="2911" y="6392"/>
                  </a:cubicBezTo>
                  <a:cubicBezTo>
                    <a:pt x="2939" y="6364"/>
                    <a:pt x="2997" y="6364"/>
                    <a:pt x="3054" y="6335"/>
                  </a:cubicBezTo>
                  <a:cubicBezTo>
                    <a:pt x="4480" y="5650"/>
                    <a:pt x="5621" y="4481"/>
                    <a:pt x="6335" y="3054"/>
                  </a:cubicBezTo>
                  <a:cubicBezTo>
                    <a:pt x="6363" y="2997"/>
                    <a:pt x="6363" y="2940"/>
                    <a:pt x="6392" y="2911"/>
                  </a:cubicBezTo>
                  <a:cubicBezTo>
                    <a:pt x="6791" y="1998"/>
                    <a:pt x="7020" y="1057"/>
                    <a:pt x="7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335865" y="1646"/>
              <a:ext cx="322620" cy="324160"/>
            </a:xfrm>
            <a:custGeom>
              <a:rect b="b" l="l" r="r" t="t"/>
              <a:pathLst>
                <a:path extrusionOk="0" h="6107" w="6078">
                  <a:moveTo>
                    <a:pt x="5992" y="1"/>
                  </a:moveTo>
                  <a:lnTo>
                    <a:pt x="5992" y="58"/>
                  </a:lnTo>
                  <a:cubicBezTo>
                    <a:pt x="5992" y="3368"/>
                    <a:pt x="3310" y="6050"/>
                    <a:pt x="0" y="6050"/>
                  </a:cubicBezTo>
                  <a:lnTo>
                    <a:pt x="0" y="6107"/>
                  </a:lnTo>
                  <a:cubicBezTo>
                    <a:pt x="3338" y="6107"/>
                    <a:pt x="6078" y="3368"/>
                    <a:pt x="6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332840" y="4725"/>
              <a:ext cx="275644" cy="274158"/>
            </a:xfrm>
            <a:custGeom>
              <a:rect b="b" l="l" r="r" t="t"/>
              <a:pathLst>
                <a:path extrusionOk="0" h="5165" w="5193">
                  <a:moveTo>
                    <a:pt x="5107" y="0"/>
                  </a:moveTo>
                  <a:cubicBezTo>
                    <a:pt x="5107" y="2796"/>
                    <a:pt x="2825" y="5079"/>
                    <a:pt x="0" y="5079"/>
                  </a:cubicBezTo>
                  <a:lnTo>
                    <a:pt x="0" y="5164"/>
                  </a:lnTo>
                  <a:cubicBezTo>
                    <a:pt x="2853" y="5164"/>
                    <a:pt x="5193" y="2853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334326" y="1646"/>
              <a:ext cx="228722" cy="227235"/>
            </a:xfrm>
            <a:custGeom>
              <a:rect b="b" l="l" r="r" t="t"/>
              <a:pathLst>
                <a:path extrusionOk="0" h="4281" w="4309">
                  <a:moveTo>
                    <a:pt x="4195" y="1"/>
                  </a:moveTo>
                  <a:lnTo>
                    <a:pt x="4195" y="58"/>
                  </a:lnTo>
                  <a:cubicBezTo>
                    <a:pt x="4195" y="2369"/>
                    <a:pt x="2312" y="4224"/>
                    <a:pt x="1" y="4224"/>
                  </a:cubicBezTo>
                  <a:lnTo>
                    <a:pt x="1" y="4281"/>
                  </a:lnTo>
                  <a:cubicBezTo>
                    <a:pt x="2369" y="4281"/>
                    <a:pt x="4309" y="2369"/>
                    <a:pt x="4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334326" y="1646"/>
              <a:ext cx="180260" cy="180313"/>
            </a:xfrm>
            <a:custGeom>
              <a:rect b="b" l="l" r="r" t="t"/>
              <a:pathLst>
                <a:path extrusionOk="0" h="3397" w="3396">
                  <a:moveTo>
                    <a:pt x="3310" y="1"/>
                  </a:moveTo>
                  <a:lnTo>
                    <a:pt x="3310" y="58"/>
                  </a:lnTo>
                  <a:cubicBezTo>
                    <a:pt x="3310" y="1856"/>
                    <a:pt x="1827" y="3339"/>
                    <a:pt x="1" y="3339"/>
                  </a:cubicBezTo>
                  <a:lnTo>
                    <a:pt x="1" y="3396"/>
                  </a:lnTo>
                  <a:cubicBezTo>
                    <a:pt x="1884" y="3396"/>
                    <a:pt x="3396" y="1913"/>
                    <a:pt x="3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1332840" y="4725"/>
              <a:ext cx="131798" cy="130258"/>
            </a:xfrm>
            <a:custGeom>
              <a:rect b="b" l="l" r="r" t="t"/>
              <a:pathLst>
                <a:path extrusionOk="0" h="2454" w="2483">
                  <a:moveTo>
                    <a:pt x="2397" y="0"/>
                  </a:moveTo>
                  <a:cubicBezTo>
                    <a:pt x="2397" y="1313"/>
                    <a:pt x="1341" y="2368"/>
                    <a:pt x="0" y="2368"/>
                  </a:cubicBezTo>
                  <a:lnTo>
                    <a:pt x="0" y="2454"/>
                  </a:lnTo>
                  <a:cubicBezTo>
                    <a:pt x="1370" y="2454"/>
                    <a:pt x="2482" y="1341"/>
                    <a:pt x="2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332840" y="728630"/>
              <a:ext cx="616418" cy="614932"/>
            </a:xfrm>
            <a:custGeom>
              <a:rect b="b" l="l" r="r" t="t"/>
              <a:pathLst>
                <a:path extrusionOk="0" h="11585" w="11613">
                  <a:moveTo>
                    <a:pt x="0" y="0"/>
                  </a:moveTo>
                  <a:lnTo>
                    <a:pt x="0" y="86"/>
                  </a:lnTo>
                  <a:cubicBezTo>
                    <a:pt x="400" y="86"/>
                    <a:pt x="770" y="115"/>
                    <a:pt x="1113" y="143"/>
                  </a:cubicBezTo>
                  <a:lnTo>
                    <a:pt x="1227" y="143"/>
                  </a:lnTo>
                  <a:cubicBezTo>
                    <a:pt x="1512" y="172"/>
                    <a:pt x="1798" y="229"/>
                    <a:pt x="2054" y="257"/>
                  </a:cubicBezTo>
                  <a:lnTo>
                    <a:pt x="2140" y="257"/>
                  </a:lnTo>
                  <a:cubicBezTo>
                    <a:pt x="2425" y="314"/>
                    <a:pt x="2711" y="371"/>
                    <a:pt x="2996" y="457"/>
                  </a:cubicBezTo>
                  <a:cubicBezTo>
                    <a:pt x="3053" y="457"/>
                    <a:pt x="3082" y="457"/>
                    <a:pt x="3110" y="514"/>
                  </a:cubicBezTo>
                  <a:cubicBezTo>
                    <a:pt x="3395" y="571"/>
                    <a:pt x="3709" y="685"/>
                    <a:pt x="3995" y="799"/>
                  </a:cubicBezTo>
                  <a:lnTo>
                    <a:pt x="4109" y="828"/>
                  </a:lnTo>
                  <a:cubicBezTo>
                    <a:pt x="4423" y="971"/>
                    <a:pt x="4765" y="1085"/>
                    <a:pt x="5079" y="1256"/>
                  </a:cubicBezTo>
                  <a:cubicBezTo>
                    <a:pt x="5107" y="1284"/>
                    <a:pt x="5136" y="1284"/>
                    <a:pt x="5193" y="1313"/>
                  </a:cubicBezTo>
                  <a:cubicBezTo>
                    <a:pt x="5564" y="1541"/>
                    <a:pt x="5963" y="1741"/>
                    <a:pt x="6334" y="1998"/>
                  </a:cubicBezTo>
                  <a:cubicBezTo>
                    <a:pt x="6363" y="2026"/>
                    <a:pt x="6420" y="2083"/>
                    <a:pt x="6477" y="2112"/>
                  </a:cubicBezTo>
                  <a:cubicBezTo>
                    <a:pt x="7647" y="2939"/>
                    <a:pt x="8674" y="3966"/>
                    <a:pt x="9501" y="5136"/>
                  </a:cubicBezTo>
                  <a:cubicBezTo>
                    <a:pt x="9530" y="5165"/>
                    <a:pt x="9558" y="5250"/>
                    <a:pt x="9615" y="5279"/>
                  </a:cubicBezTo>
                  <a:cubicBezTo>
                    <a:pt x="9844" y="5650"/>
                    <a:pt x="10072" y="6021"/>
                    <a:pt x="10272" y="6420"/>
                  </a:cubicBezTo>
                  <a:cubicBezTo>
                    <a:pt x="10329" y="6449"/>
                    <a:pt x="10329" y="6506"/>
                    <a:pt x="10357" y="6534"/>
                  </a:cubicBezTo>
                  <a:lnTo>
                    <a:pt x="10785" y="7504"/>
                  </a:lnTo>
                  <a:cubicBezTo>
                    <a:pt x="10785" y="7533"/>
                    <a:pt x="10814" y="7561"/>
                    <a:pt x="10814" y="7590"/>
                  </a:cubicBezTo>
                  <a:cubicBezTo>
                    <a:pt x="10928" y="7875"/>
                    <a:pt x="11042" y="8161"/>
                    <a:pt x="11099" y="8503"/>
                  </a:cubicBezTo>
                  <a:cubicBezTo>
                    <a:pt x="11099" y="8532"/>
                    <a:pt x="11099" y="8560"/>
                    <a:pt x="11128" y="8589"/>
                  </a:cubicBezTo>
                  <a:lnTo>
                    <a:pt x="11356" y="9445"/>
                  </a:lnTo>
                  <a:lnTo>
                    <a:pt x="11356" y="9559"/>
                  </a:lnTo>
                  <a:cubicBezTo>
                    <a:pt x="11384" y="9844"/>
                    <a:pt x="11470" y="10129"/>
                    <a:pt x="11470" y="10386"/>
                  </a:cubicBezTo>
                  <a:lnTo>
                    <a:pt x="11470" y="10500"/>
                  </a:lnTo>
                  <a:cubicBezTo>
                    <a:pt x="11499" y="10843"/>
                    <a:pt x="11527" y="11242"/>
                    <a:pt x="11527" y="11584"/>
                  </a:cubicBezTo>
                  <a:lnTo>
                    <a:pt x="11613" y="11584"/>
                  </a:lnTo>
                  <a:cubicBezTo>
                    <a:pt x="11556" y="11128"/>
                    <a:pt x="11527" y="10786"/>
                    <a:pt x="11499" y="10415"/>
                  </a:cubicBezTo>
                  <a:lnTo>
                    <a:pt x="11499" y="10329"/>
                  </a:lnTo>
                  <a:cubicBezTo>
                    <a:pt x="11470" y="10044"/>
                    <a:pt x="11413" y="9758"/>
                    <a:pt x="11384" y="9502"/>
                  </a:cubicBezTo>
                  <a:lnTo>
                    <a:pt x="11384" y="9388"/>
                  </a:lnTo>
                  <a:cubicBezTo>
                    <a:pt x="11356" y="9102"/>
                    <a:pt x="11270" y="8817"/>
                    <a:pt x="11213" y="8532"/>
                  </a:cubicBezTo>
                  <a:cubicBezTo>
                    <a:pt x="11213" y="8503"/>
                    <a:pt x="11213" y="8474"/>
                    <a:pt x="11185" y="8417"/>
                  </a:cubicBezTo>
                  <a:cubicBezTo>
                    <a:pt x="11099" y="8132"/>
                    <a:pt x="10985" y="7818"/>
                    <a:pt x="10899" y="7533"/>
                  </a:cubicBezTo>
                  <a:cubicBezTo>
                    <a:pt x="10899" y="7504"/>
                    <a:pt x="10842" y="7476"/>
                    <a:pt x="10842" y="7419"/>
                  </a:cubicBezTo>
                  <a:cubicBezTo>
                    <a:pt x="10757" y="7105"/>
                    <a:pt x="10614" y="6791"/>
                    <a:pt x="10471" y="6506"/>
                  </a:cubicBezTo>
                  <a:cubicBezTo>
                    <a:pt x="10471" y="6449"/>
                    <a:pt x="10414" y="6420"/>
                    <a:pt x="10414" y="6392"/>
                  </a:cubicBezTo>
                  <a:cubicBezTo>
                    <a:pt x="10243" y="5992"/>
                    <a:pt x="10043" y="5650"/>
                    <a:pt x="9787" y="5279"/>
                  </a:cubicBezTo>
                  <a:cubicBezTo>
                    <a:pt x="9758" y="5250"/>
                    <a:pt x="9701" y="5165"/>
                    <a:pt x="9673" y="5136"/>
                  </a:cubicBezTo>
                  <a:cubicBezTo>
                    <a:pt x="8817" y="3852"/>
                    <a:pt x="7704" y="2768"/>
                    <a:pt x="6391" y="1855"/>
                  </a:cubicBezTo>
                  <a:cubicBezTo>
                    <a:pt x="6363" y="1826"/>
                    <a:pt x="6277" y="1798"/>
                    <a:pt x="6249" y="1741"/>
                  </a:cubicBezTo>
                  <a:cubicBezTo>
                    <a:pt x="5906" y="1541"/>
                    <a:pt x="5535" y="1341"/>
                    <a:pt x="5136" y="1113"/>
                  </a:cubicBezTo>
                  <a:cubicBezTo>
                    <a:pt x="5107" y="1113"/>
                    <a:pt x="5079" y="1085"/>
                    <a:pt x="5050" y="1085"/>
                  </a:cubicBezTo>
                  <a:cubicBezTo>
                    <a:pt x="4708" y="942"/>
                    <a:pt x="4423" y="799"/>
                    <a:pt x="4109" y="685"/>
                  </a:cubicBezTo>
                  <a:cubicBezTo>
                    <a:pt x="4080" y="685"/>
                    <a:pt x="4052" y="657"/>
                    <a:pt x="3995" y="657"/>
                  </a:cubicBezTo>
                  <a:cubicBezTo>
                    <a:pt x="3709" y="543"/>
                    <a:pt x="3424" y="428"/>
                    <a:pt x="3110" y="371"/>
                  </a:cubicBezTo>
                  <a:cubicBezTo>
                    <a:pt x="3082" y="371"/>
                    <a:pt x="3053" y="371"/>
                    <a:pt x="2996" y="314"/>
                  </a:cubicBezTo>
                  <a:cubicBezTo>
                    <a:pt x="2711" y="257"/>
                    <a:pt x="2425" y="172"/>
                    <a:pt x="2140" y="143"/>
                  </a:cubicBezTo>
                  <a:lnTo>
                    <a:pt x="2054" y="143"/>
                  </a:lnTo>
                  <a:cubicBezTo>
                    <a:pt x="1769" y="115"/>
                    <a:pt x="1484" y="86"/>
                    <a:pt x="1227" y="29"/>
                  </a:cubicBezTo>
                  <a:lnTo>
                    <a:pt x="1113" y="29"/>
                  </a:lnTo>
                  <a:cubicBezTo>
                    <a:pt x="770" y="0"/>
                    <a:pt x="37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331301" y="774067"/>
              <a:ext cx="566470" cy="563444"/>
            </a:xfrm>
            <a:custGeom>
              <a:rect b="b" l="l" r="r" t="t"/>
              <a:pathLst>
                <a:path extrusionOk="0" h="10615" w="10672">
                  <a:moveTo>
                    <a:pt x="1" y="0"/>
                  </a:moveTo>
                  <a:lnTo>
                    <a:pt x="1" y="86"/>
                  </a:lnTo>
                  <a:cubicBezTo>
                    <a:pt x="429" y="86"/>
                    <a:pt x="857" y="115"/>
                    <a:pt x="1256" y="143"/>
                  </a:cubicBezTo>
                  <a:lnTo>
                    <a:pt x="1342" y="143"/>
                  </a:lnTo>
                  <a:cubicBezTo>
                    <a:pt x="1627" y="200"/>
                    <a:pt x="1912" y="229"/>
                    <a:pt x="2226" y="286"/>
                  </a:cubicBezTo>
                  <a:cubicBezTo>
                    <a:pt x="2255" y="286"/>
                    <a:pt x="2283" y="286"/>
                    <a:pt x="2312" y="343"/>
                  </a:cubicBezTo>
                  <a:cubicBezTo>
                    <a:pt x="2654" y="400"/>
                    <a:pt x="2939" y="485"/>
                    <a:pt x="3225" y="571"/>
                  </a:cubicBezTo>
                  <a:cubicBezTo>
                    <a:pt x="3253" y="571"/>
                    <a:pt x="3282" y="628"/>
                    <a:pt x="3310" y="628"/>
                  </a:cubicBezTo>
                  <a:cubicBezTo>
                    <a:pt x="3653" y="714"/>
                    <a:pt x="3995" y="856"/>
                    <a:pt x="4280" y="999"/>
                  </a:cubicBezTo>
                  <a:cubicBezTo>
                    <a:pt x="4309" y="999"/>
                    <a:pt x="4366" y="1056"/>
                    <a:pt x="4395" y="1056"/>
                  </a:cubicBezTo>
                  <a:cubicBezTo>
                    <a:pt x="4765" y="1227"/>
                    <a:pt x="5165" y="1427"/>
                    <a:pt x="5564" y="1684"/>
                  </a:cubicBezTo>
                  <a:cubicBezTo>
                    <a:pt x="5593" y="1712"/>
                    <a:pt x="5678" y="1769"/>
                    <a:pt x="5707" y="1798"/>
                  </a:cubicBezTo>
                  <a:cubicBezTo>
                    <a:pt x="6962" y="2625"/>
                    <a:pt x="7990" y="3653"/>
                    <a:pt x="8817" y="4908"/>
                  </a:cubicBezTo>
                  <a:cubicBezTo>
                    <a:pt x="8846" y="4936"/>
                    <a:pt x="8874" y="4994"/>
                    <a:pt x="8931" y="5051"/>
                  </a:cubicBezTo>
                  <a:cubicBezTo>
                    <a:pt x="9159" y="5421"/>
                    <a:pt x="9388" y="5821"/>
                    <a:pt x="9559" y="6220"/>
                  </a:cubicBezTo>
                  <a:cubicBezTo>
                    <a:pt x="9559" y="6249"/>
                    <a:pt x="9587" y="6277"/>
                    <a:pt x="9587" y="6335"/>
                  </a:cubicBezTo>
                  <a:cubicBezTo>
                    <a:pt x="9730" y="6648"/>
                    <a:pt x="9873" y="6962"/>
                    <a:pt x="9987" y="7276"/>
                  </a:cubicBezTo>
                  <a:cubicBezTo>
                    <a:pt x="9987" y="7333"/>
                    <a:pt x="10015" y="7362"/>
                    <a:pt x="10015" y="7390"/>
                  </a:cubicBezTo>
                  <a:cubicBezTo>
                    <a:pt x="10129" y="7676"/>
                    <a:pt x="10187" y="7989"/>
                    <a:pt x="10272" y="8275"/>
                  </a:cubicBezTo>
                  <a:cubicBezTo>
                    <a:pt x="10272" y="8332"/>
                    <a:pt x="10272" y="8360"/>
                    <a:pt x="10301" y="8389"/>
                  </a:cubicBezTo>
                  <a:cubicBezTo>
                    <a:pt x="10386" y="8674"/>
                    <a:pt x="10415" y="8959"/>
                    <a:pt x="10443" y="9245"/>
                  </a:cubicBezTo>
                  <a:lnTo>
                    <a:pt x="10443" y="9359"/>
                  </a:lnTo>
                  <a:cubicBezTo>
                    <a:pt x="10472" y="9787"/>
                    <a:pt x="10529" y="10186"/>
                    <a:pt x="10529" y="10614"/>
                  </a:cubicBezTo>
                  <a:lnTo>
                    <a:pt x="10586" y="10614"/>
                  </a:lnTo>
                  <a:cubicBezTo>
                    <a:pt x="10672" y="10243"/>
                    <a:pt x="10643" y="9815"/>
                    <a:pt x="10586" y="9416"/>
                  </a:cubicBezTo>
                  <a:lnTo>
                    <a:pt x="10586" y="9330"/>
                  </a:lnTo>
                  <a:cubicBezTo>
                    <a:pt x="10557" y="9045"/>
                    <a:pt x="10529" y="8731"/>
                    <a:pt x="10443" y="8474"/>
                  </a:cubicBezTo>
                  <a:cubicBezTo>
                    <a:pt x="10443" y="8417"/>
                    <a:pt x="10443" y="8389"/>
                    <a:pt x="10415" y="8360"/>
                  </a:cubicBezTo>
                  <a:cubicBezTo>
                    <a:pt x="10358" y="8046"/>
                    <a:pt x="10272" y="7761"/>
                    <a:pt x="10158" y="7476"/>
                  </a:cubicBezTo>
                  <a:cubicBezTo>
                    <a:pt x="10158" y="7419"/>
                    <a:pt x="10129" y="7390"/>
                    <a:pt x="10129" y="7362"/>
                  </a:cubicBezTo>
                  <a:cubicBezTo>
                    <a:pt x="10015" y="7048"/>
                    <a:pt x="9930" y="6705"/>
                    <a:pt x="9787" y="6392"/>
                  </a:cubicBezTo>
                  <a:cubicBezTo>
                    <a:pt x="9787" y="6363"/>
                    <a:pt x="9730" y="6335"/>
                    <a:pt x="9730" y="6277"/>
                  </a:cubicBezTo>
                  <a:cubicBezTo>
                    <a:pt x="9559" y="5878"/>
                    <a:pt x="9359" y="5507"/>
                    <a:pt x="9131" y="5136"/>
                  </a:cubicBezTo>
                  <a:cubicBezTo>
                    <a:pt x="9102" y="5108"/>
                    <a:pt x="9074" y="5051"/>
                    <a:pt x="9017" y="4994"/>
                  </a:cubicBezTo>
                  <a:cubicBezTo>
                    <a:pt x="8161" y="3653"/>
                    <a:pt x="7019" y="2511"/>
                    <a:pt x="5678" y="1655"/>
                  </a:cubicBezTo>
                  <a:cubicBezTo>
                    <a:pt x="5650" y="1627"/>
                    <a:pt x="5564" y="1570"/>
                    <a:pt x="5536" y="1541"/>
                  </a:cubicBezTo>
                  <a:cubicBezTo>
                    <a:pt x="5165" y="1341"/>
                    <a:pt x="4794" y="1113"/>
                    <a:pt x="4395" y="942"/>
                  </a:cubicBezTo>
                  <a:cubicBezTo>
                    <a:pt x="4366" y="942"/>
                    <a:pt x="4309" y="913"/>
                    <a:pt x="4280" y="913"/>
                  </a:cubicBezTo>
                  <a:cubicBezTo>
                    <a:pt x="3967" y="771"/>
                    <a:pt x="3653" y="657"/>
                    <a:pt x="3310" y="542"/>
                  </a:cubicBezTo>
                  <a:cubicBezTo>
                    <a:pt x="3282" y="542"/>
                    <a:pt x="3253" y="514"/>
                    <a:pt x="3225" y="514"/>
                  </a:cubicBezTo>
                  <a:cubicBezTo>
                    <a:pt x="2939" y="400"/>
                    <a:pt x="2597" y="343"/>
                    <a:pt x="2312" y="257"/>
                  </a:cubicBezTo>
                  <a:cubicBezTo>
                    <a:pt x="2283" y="257"/>
                    <a:pt x="2255" y="257"/>
                    <a:pt x="2226" y="229"/>
                  </a:cubicBezTo>
                  <a:cubicBezTo>
                    <a:pt x="1941" y="143"/>
                    <a:pt x="1655" y="115"/>
                    <a:pt x="1342" y="86"/>
                  </a:cubicBezTo>
                  <a:lnTo>
                    <a:pt x="1256" y="86"/>
                  </a:lnTo>
                  <a:cubicBezTo>
                    <a:pt x="857" y="57"/>
                    <a:pt x="42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335865" y="825554"/>
              <a:ext cx="516468" cy="516468"/>
            </a:xfrm>
            <a:custGeom>
              <a:rect b="b" l="l" r="r" t="t"/>
              <a:pathLst>
                <a:path extrusionOk="0" h="9730" w="9730">
                  <a:moveTo>
                    <a:pt x="0" y="0"/>
                  </a:moveTo>
                  <a:lnTo>
                    <a:pt x="0" y="58"/>
                  </a:lnTo>
                  <a:cubicBezTo>
                    <a:pt x="485" y="58"/>
                    <a:pt x="999" y="115"/>
                    <a:pt x="1455" y="172"/>
                  </a:cubicBezTo>
                  <a:lnTo>
                    <a:pt x="1569" y="172"/>
                  </a:lnTo>
                  <a:cubicBezTo>
                    <a:pt x="1883" y="229"/>
                    <a:pt x="2169" y="286"/>
                    <a:pt x="2482" y="400"/>
                  </a:cubicBezTo>
                  <a:cubicBezTo>
                    <a:pt x="2511" y="400"/>
                    <a:pt x="2568" y="400"/>
                    <a:pt x="2597" y="428"/>
                  </a:cubicBezTo>
                  <a:cubicBezTo>
                    <a:pt x="2939" y="543"/>
                    <a:pt x="3281" y="657"/>
                    <a:pt x="3595" y="799"/>
                  </a:cubicBezTo>
                  <a:cubicBezTo>
                    <a:pt x="3624" y="799"/>
                    <a:pt x="3652" y="828"/>
                    <a:pt x="3709" y="828"/>
                  </a:cubicBezTo>
                  <a:cubicBezTo>
                    <a:pt x="4137" y="999"/>
                    <a:pt x="4508" y="1227"/>
                    <a:pt x="4908" y="1427"/>
                  </a:cubicBezTo>
                  <a:cubicBezTo>
                    <a:pt x="4936" y="1456"/>
                    <a:pt x="5022" y="1513"/>
                    <a:pt x="5050" y="1541"/>
                  </a:cubicBezTo>
                  <a:cubicBezTo>
                    <a:pt x="6334" y="2312"/>
                    <a:pt x="7419" y="3396"/>
                    <a:pt x="8189" y="4680"/>
                  </a:cubicBezTo>
                  <a:cubicBezTo>
                    <a:pt x="8217" y="4708"/>
                    <a:pt x="8274" y="4794"/>
                    <a:pt x="8303" y="4822"/>
                  </a:cubicBezTo>
                  <a:cubicBezTo>
                    <a:pt x="8503" y="5222"/>
                    <a:pt x="8731" y="5593"/>
                    <a:pt x="8902" y="6021"/>
                  </a:cubicBezTo>
                  <a:cubicBezTo>
                    <a:pt x="8902" y="6078"/>
                    <a:pt x="8931" y="6106"/>
                    <a:pt x="8931" y="6135"/>
                  </a:cubicBezTo>
                  <a:cubicBezTo>
                    <a:pt x="9073" y="6449"/>
                    <a:pt x="9188" y="6791"/>
                    <a:pt x="9302" y="7134"/>
                  </a:cubicBezTo>
                  <a:cubicBezTo>
                    <a:pt x="9302" y="7162"/>
                    <a:pt x="9330" y="7219"/>
                    <a:pt x="9330" y="7248"/>
                  </a:cubicBezTo>
                  <a:cubicBezTo>
                    <a:pt x="9416" y="7533"/>
                    <a:pt x="9473" y="7847"/>
                    <a:pt x="9558" y="8161"/>
                  </a:cubicBezTo>
                  <a:lnTo>
                    <a:pt x="9558" y="8275"/>
                  </a:lnTo>
                  <a:cubicBezTo>
                    <a:pt x="9616" y="8731"/>
                    <a:pt x="9644" y="9245"/>
                    <a:pt x="9644" y="9730"/>
                  </a:cubicBezTo>
                  <a:lnTo>
                    <a:pt x="9730" y="9730"/>
                  </a:lnTo>
                  <a:cubicBezTo>
                    <a:pt x="9701" y="9216"/>
                    <a:pt x="9644" y="8703"/>
                    <a:pt x="9587" y="8246"/>
                  </a:cubicBezTo>
                  <a:lnTo>
                    <a:pt x="9587" y="8132"/>
                  </a:lnTo>
                  <a:cubicBezTo>
                    <a:pt x="9558" y="7818"/>
                    <a:pt x="9473" y="7533"/>
                    <a:pt x="9416" y="7248"/>
                  </a:cubicBezTo>
                  <a:cubicBezTo>
                    <a:pt x="9416" y="7219"/>
                    <a:pt x="9416" y="7162"/>
                    <a:pt x="9359" y="7134"/>
                  </a:cubicBezTo>
                  <a:cubicBezTo>
                    <a:pt x="9273" y="6820"/>
                    <a:pt x="9159" y="6449"/>
                    <a:pt x="9045" y="6135"/>
                  </a:cubicBezTo>
                  <a:cubicBezTo>
                    <a:pt x="9045" y="6106"/>
                    <a:pt x="9016" y="6078"/>
                    <a:pt x="9016" y="6021"/>
                  </a:cubicBezTo>
                  <a:cubicBezTo>
                    <a:pt x="8845" y="5621"/>
                    <a:pt x="8645" y="5250"/>
                    <a:pt x="8446" y="4851"/>
                  </a:cubicBezTo>
                  <a:cubicBezTo>
                    <a:pt x="8417" y="4822"/>
                    <a:pt x="8360" y="4737"/>
                    <a:pt x="8360" y="4708"/>
                  </a:cubicBezTo>
                  <a:cubicBezTo>
                    <a:pt x="7561" y="3310"/>
                    <a:pt x="6363" y="2169"/>
                    <a:pt x="4993" y="1313"/>
                  </a:cubicBezTo>
                  <a:cubicBezTo>
                    <a:pt x="4936" y="1284"/>
                    <a:pt x="4879" y="1256"/>
                    <a:pt x="4851" y="1256"/>
                  </a:cubicBezTo>
                  <a:cubicBezTo>
                    <a:pt x="4451" y="1028"/>
                    <a:pt x="4080" y="856"/>
                    <a:pt x="3652" y="685"/>
                  </a:cubicBezTo>
                  <a:cubicBezTo>
                    <a:pt x="3624" y="685"/>
                    <a:pt x="3595" y="628"/>
                    <a:pt x="3567" y="628"/>
                  </a:cubicBezTo>
                  <a:cubicBezTo>
                    <a:pt x="3224" y="514"/>
                    <a:pt x="2910" y="400"/>
                    <a:pt x="2568" y="314"/>
                  </a:cubicBezTo>
                  <a:cubicBezTo>
                    <a:pt x="2511" y="314"/>
                    <a:pt x="2482" y="286"/>
                    <a:pt x="2454" y="286"/>
                  </a:cubicBezTo>
                  <a:cubicBezTo>
                    <a:pt x="2169" y="229"/>
                    <a:pt x="1855" y="143"/>
                    <a:pt x="1569" y="115"/>
                  </a:cubicBezTo>
                  <a:lnTo>
                    <a:pt x="1455" y="115"/>
                  </a:lnTo>
                  <a:cubicBezTo>
                    <a:pt x="999" y="29"/>
                    <a:pt x="48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332840" y="870991"/>
              <a:ext cx="468006" cy="466520"/>
            </a:xfrm>
            <a:custGeom>
              <a:rect b="b" l="l" r="r" t="t"/>
              <a:pathLst>
                <a:path extrusionOk="0" h="8789" w="8817">
                  <a:moveTo>
                    <a:pt x="0" y="0"/>
                  </a:moveTo>
                  <a:lnTo>
                    <a:pt x="0" y="58"/>
                  </a:lnTo>
                  <a:cubicBezTo>
                    <a:pt x="628" y="58"/>
                    <a:pt x="1227" y="143"/>
                    <a:pt x="1798" y="257"/>
                  </a:cubicBezTo>
                  <a:cubicBezTo>
                    <a:pt x="1826" y="257"/>
                    <a:pt x="1855" y="257"/>
                    <a:pt x="1912" y="286"/>
                  </a:cubicBezTo>
                  <a:cubicBezTo>
                    <a:pt x="2254" y="343"/>
                    <a:pt x="2568" y="457"/>
                    <a:pt x="2910" y="571"/>
                  </a:cubicBezTo>
                  <a:cubicBezTo>
                    <a:pt x="2939" y="571"/>
                    <a:pt x="2967" y="600"/>
                    <a:pt x="2996" y="600"/>
                  </a:cubicBezTo>
                  <a:cubicBezTo>
                    <a:pt x="3424" y="742"/>
                    <a:pt x="3823" y="971"/>
                    <a:pt x="4223" y="1170"/>
                  </a:cubicBezTo>
                  <a:cubicBezTo>
                    <a:pt x="4251" y="1227"/>
                    <a:pt x="4337" y="1256"/>
                    <a:pt x="4366" y="1284"/>
                  </a:cubicBezTo>
                  <a:cubicBezTo>
                    <a:pt x="5649" y="2026"/>
                    <a:pt x="6705" y="3110"/>
                    <a:pt x="7504" y="4423"/>
                  </a:cubicBezTo>
                  <a:cubicBezTo>
                    <a:pt x="7533" y="4451"/>
                    <a:pt x="7561" y="4537"/>
                    <a:pt x="7618" y="4566"/>
                  </a:cubicBezTo>
                  <a:cubicBezTo>
                    <a:pt x="7818" y="4965"/>
                    <a:pt x="7989" y="5364"/>
                    <a:pt x="8189" y="5792"/>
                  </a:cubicBezTo>
                  <a:cubicBezTo>
                    <a:pt x="8189" y="5821"/>
                    <a:pt x="8217" y="5850"/>
                    <a:pt x="8217" y="5878"/>
                  </a:cubicBezTo>
                  <a:cubicBezTo>
                    <a:pt x="8331" y="6192"/>
                    <a:pt x="8417" y="6563"/>
                    <a:pt x="8503" y="6877"/>
                  </a:cubicBezTo>
                  <a:cubicBezTo>
                    <a:pt x="8503" y="6934"/>
                    <a:pt x="8503" y="6962"/>
                    <a:pt x="8531" y="6991"/>
                  </a:cubicBezTo>
                  <a:cubicBezTo>
                    <a:pt x="8645" y="7561"/>
                    <a:pt x="8702" y="8161"/>
                    <a:pt x="8702" y="8788"/>
                  </a:cubicBezTo>
                  <a:lnTo>
                    <a:pt x="8788" y="8788"/>
                  </a:lnTo>
                  <a:cubicBezTo>
                    <a:pt x="8817" y="8246"/>
                    <a:pt x="8788" y="7647"/>
                    <a:pt x="8645" y="7076"/>
                  </a:cubicBezTo>
                  <a:cubicBezTo>
                    <a:pt x="8645" y="7019"/>
                    <a:pt x="8645" y="6991"/>
                    <a:pt x="8617" y="6962"/>
                  </a:cubicBezTo>
                  <a:cubicBezTo>
                    <a:pt x="8531" y="6591"/>
                    <a:pt x="8417" y="6278"/>
                    <a:pt x="8331" y="5964"/>
                  </a:cubicBezTo>
                  <a:cubicBezTo>
                    <a:pt x="8331" y="5907"/>
                    <a:pt x="8274" y="5878"/>
                    <a:pt x="8274" y="5850"/>
                  </a:cubicBezTo>
                  <a:cubicBezTo>
                    <a:pt x="8132" y="5422"/>
                    <a:pt x="7961" y="5022"/>
                    <a:pt x="7761" y="4680"/>
                  </a:cubicBezTo>
                  <a:cubicBezTo>
                    <a:pt x="7704" y="4623"/>
                    <a:pt x="7704" y="4566"/>
                    <a:pt x="7675" y="4537"/>
                  </a:cubicBezTo>
                  <a:cubicBezTo>
                    <a:pt x="6905" y="3110"/>
                    <a:pt x="5707" y="1969"/>
                    <a:pt x="4280" y="1142"/>
                  </a:cubicBezTo>
                  <a:cubicBezTo>
                    <a:pt x="4251" y="1113"/>
                    <a:pt x="4194" y="1085"/>
                    <a:pt x="4137" y="1085"/>
                  </a:cubicBezTo>
                  <a:cubicBezTo>
                    <a:pt x="3766" y="856"/>
                    <a:pt x="3367" y="685"/>
                    <a:pt x="2967" y="543"/>
                  </a:cubicBezTo>
                  <a:cubicBezTo>
                    <a:pt x="2939" y="543"/>
                    <a:pt x="2910" y="485"/>
                    <a:pt x="2853" y="485"/>
                  </a:cubicBezTo>
                  <a:cubicBezTo>
                    <a:pt x="2539" y="400"/>
                    <a:pt x="2226" y="286"/>
                    <a:pt x="1855" y="200"/>
                  </a:cubicBezTo>
                  <a:cubicBezTo>
                    <a:pt x="1826" y="200"/>
                    <a:pt x="1798" y="200"/>
                    <a:pt x="1769" y="172"/>
                  </a:cubicBezTo>
                  <a:cubicBezTo>
                    <a:pt x="1198" y="58"/>
                    <a:pt x="62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334326" y="922478"/>
              <a:ext cx="419597" cy="413493"/>
            </a:xfrm>
            <a:custGeom>
              <a:rect b="b" l="l" r="r" t="t"/>
              <a:pathLst>
                <a:path extrusionOk="0" h="7790" w="7905">
                  <a:moveTo>
                    <a:pt x="1" y="1"/>
                  </a:moveTo>
                  <a:lnTo>
                    <a:pt x="1" y="58"/>
                  </a:lnTo>
                  <a:cubicBezTo>
                    <a:pt x="800" y="58"/>
                    <a:pt x="1541" y="172"/>
                    <a:pt x="2255" y="400"/>
                  </a:cubicBezTo>
                  <a:cubicBezTo>
                    <a:pt x="2283" y="400"/>
                    <a:pt x="2340" y="429"/>
                    <a:pt x="2369" y="429"/>
                  </a:cubicBezTo>
                  <a:cubicBezTo>
                    <a:pt x="2797" y="571"/>
                    <a:pt x="3196" y="742"/>
                    <a:pt x="3596" y="914"/>
                  </a:cubicBezTo>
                  <a:cubicBezTo>
                    <a:pt x="3624" y="971"/>
                    <a:pt x="3681" y="999"/>
                    <a:pt x="3738" y="999"/>
                  </a:cubicBezTo>
                  <a:cubicBezTo>
                    <a:pt x="5022" y="1712"/>
                    <a:pt x="6107" y="2768"/>
                    <a:pt x="6820" y="4109"/>
                  </a:cubicBezTo>
                  <a:cubicBezTo>
                    <a:pt x="6877" y="4138"/>
                    <a:pt x="6905" y="4195"/>
                    <a:pt x="6905" y="4223"/>
                  </a:cubicBezTo>
                  <a:cubicBezTo>
                    <a:pt x="7105" y="4623"/>
                    <a:pt x="7305" y="5022"/>
                    <a:pt x="7390" y="5450"/>
                  </a:cubicBezTo>
                  <a:cubicBezTo>
                    <a:pt x="7390" y="5479"/>
                    <a:pt x="7448" y="5507"/>
                    <a:pt x="7448" y="5564"/>
                  </a:cubicBezTo>
                  <a:cubicBezTo>
                    <a:pt x="7647" y="6278"/>
                    <a:pt x="7761" y="7019"/>
                    <a:pt x="7761" y="7790"/>
                  </a:cubicBezTo>
                  <a:lnTo>
                    <a:pt x="7818" y="7790"/>
                  </a:lnTo>
                  <a:cubicBezTo>
                    <a:pt x="7904" y="7105"/>
                    <a:pt x="7790" y="6392"/>
                    <a:pt x="7590" y="5678"/>
                  </a:cubicBezTo>
                  <a:cubicBezTo>
                    <a:pt x="7590" y="5621"/>
                    <a:pt x="7533" y="5593"/>
                    <a:pt x="7533" y="5564"/>
                  </a:cubicBezTo>
                  <a:cubicBezTo>
                    <a:pt x="7390" y="5136"/>
                    <a:pt x="7248" y="4737"/>
                    <a:pt x="7077" y="4394"/>
                  </a:cubicBezTo>
                  <a:cubicBezTo>
                    <a:pt x="7048" y="4337"/>
                    <a:pt x="7048" y="4280"/>
                    <a:pt x="7020" y="4252"/>
                  </a:cubicBezTo>
                  <a:cubicBezTo>
                    <a:pt x="6249" y="2825"/>
                    <a:pt x="5079" y="1627"/>
                    <a:pt x="3653" y="885"/>
                  </a:cubicBezTo>
                  <a:cubicBezTo>
                    <a:pt x="3624" y="857"/>
                    <a:pt x="3539" y="857"/>
                    <a:pt x="3510" y="828"/>
                  </a:cubicBezTo>
                  <a:cubicBezTo>
                    <a:pt x="3111" y="628"/>
                    <a:pt x="2711" y="457"/>
                    <a:pt x="2340" y="343"/>
                  </a:cubicBezTo>
                  <a:cubicBezTo>
                    <a:pt x="2312" y="343"/>
                    <a:pt x="2255" y="314"/>
                    <a:pt x="2226" y="314"/>
                  </a:cubicBezTo>
                  <a:cubicBezTo>
                    <a:pt x="1513" y="115"/>
                    <a:pt x="8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332840" y="969454"/>
              <a:ext cx="374108" cy="369543"/>
            </a:xfrm>
            <a:custGeom>
              <a:rect b="b" l="l" r="r" t="t"/>
              <a:pathLst>
                <a:path extrusionOk="0" h="6962" w="7048">
                  <a:moveTo>
                    <a:pt x="0" y="0"/>
                  </a:moveTo>
                  <a:lnTo>
                    <a:pt x="0" y="86"/>
                  </a:lnTo>
                  <a:cubicBezTo>
                    <a:pt x="1084" y="86"/>
                    <a:pt x="2083" y="314"/>
                    <a:pt x="2967" y="742"/>
                  </a:cubicBezTo>
                  <a:cubicBezTo>
                    <a:pt x="2996" y="799"/>
                    <a:pt x="3082" y="799"/>
                    <a:pt x="3110" y="827"/>
                  </a:cubicBezTo>
                  <a:cubicBezTo>
                    <a:pt x="4394" y="1512"/>
                    <a:pt x="5478" y="2539"/>
                    <a:pt x="6135" y="3852"/>
                  </a:cubicBezTo>
                  <a:cubicBezTo>
                    <a:pt x="6192" y="3880"/>
                    <a:pt x="6220" y="3966"/>
                    <a:pt x="6220" y="3995"/>
                  </a:cubicBezTo>
                  <a:cubicBezTo>
                    <a:pt x="6648" y="4879"/>
                    <a:pt x="6905" y="5878"/>
                    <a:pt x="6905" y="6962"/>
                  </a:cubicBezTo>
                  <a:lnTo>
                    <a:pt x="6962" y="6962"/>
                  </a:lnTo>
                  <a:cubicBezTo>
                    <a:pt x="7048" y="5963"/>
                    <a:pt x="6791" y="4993"/>
                    <a:pt x="6391" y="4109"/>
                  </a:cubicBezTo>
                  <a:cubicBezTo>
                    <a:pt x="6363" y="4080"/>
                    <a:pt x="6363" y="3995"/>
                    <a:pt x="6334" y="3966"/>
                  </a:cubicBezTo>
                  <a:cubicBezTo>
                    <a:pt x="5649" y="2539"/>
                    <a:pt x="4480" y="1398"/>
                    <a:pt x="3053" y="685"/>
                  </a:cubicBezTo>
                  <a:cubicBezTo>
                    <a:pt x="2996" y="656"/>
                    <a:pt x="2939" y="656"/>
                    <a:pt x="2910" y="599"/>
                  </a:cubicBezTo>
                  <a:cubicBezTo>
                    <a:pt x="1997" y="228"/>
                    <a:pt x="102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332840" y="1016377"/>
              <a:ext cx="324106" cy="322620"/>
            </a:xfrm>
            <a:custGeom>
              <a:rect b="b" l="l" r="r" t="t"/>
              <a:pathLst>
                <a:path extrusionOk="0" h="6078" w="6106">
                  <a:moveTo>
                    <a:pt x="0" y="1"/>
                  </a:moveTo>
                  <a:lnTo>
                    <a:pt x="0" y="86"/>
                  </a:lnTo>
                  <a:cubicBezTo>
                    <a:pt x="3338" y="86"/>
                    <a:pt x="5992" y="2768"/>
                    <a:pt x="5992" y="6078"/>
                  </a:cubicBezTo>
                  <a:lnTo>
                    <a:pt x="6077" y="6078"/>
                  </a:lnTo>
                  <a:cubicBezTo>
                    <a:pt x="6106" y="2768"/>
                    <a:pt x="3395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1332840" y="1064839"/>
              <a:ext cx="277184" cy="274158"/>
            </a:xfrm>
            <a:custGeom>
              <a:rect b="b" l="l" r="r" t="t"/>
              <a:pathLst>
                <a:path extrusionOk="0" h="5165" w="5222">
                  <a:moveTo>
                    <a:pt x="0" y="1"/>
                  </a:moveTo>
                  <a:lnTo>
                    <a:pt x="0" y="58"/>
                  </a:lnTo>
                  <a:cubicBezTo>
                    <a:pt x="2825" y="58"/>
                    <a:pt x="5107" y="2340"/>
                    <a:pt x="5107" y="5165"/>
                  </a:cubicBezTo>
                  <a:lnTo>
                    <a:pt x="5193" y="5165"/>
                  </a:lnTo>
                  <a:cubicBezTo>
                    <a:pt x="5221" y="2340"/>
                    <a:pt x="291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1332840" y="1113301"/>
              <a:ext cx="227182" cy="225696"/>
            </a:xfrm>
            <a:custGeom>
              <a:rect b="b" l="l" r="r" t="t"/>
              <a:pathLst>
                <a:path extrusionOk="0" h="4252" w="4280">
                  <a:moveTo>
                    <a:pt x="0" y="1"/>
                  </a:moveTo>
                  <a:lnTo>
                    <a:pt x="0" y="86"/>
                  </a:lnTo>
                  <a:cubicBezTo>
                    <a:pt x="2340" y="86"/>
                    <a:pt x="4194" y="1969"/>
                    <a:pt x="4194" y="4252"/>
                  </a:cubicBezTo>
                  <a:lnTo>
                    <a:pt x="4251" y="4252"/>
                  </a:lnTo>
                  <a:cubicBezTo>
                    <a:pt x="4280" y="1941"/>
                    <a:pt x="2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1332840" y="1160277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lnTo>
                    <a:pt x="0" y="86"/>
                  </a:lnTo>
                  <a:cubicBezTo>
                    <a:pt x="1826" y="86"/>
                    <a:pt x="3281" y="1541"/>
                    <a:pt x="3281" y="3367"/>
                  </a:cubicBezTo>
                  <a:lnTo>
                    <a:pt x="3395" y="3367"/>
                  </a:lnTo>
                  <a:cubicBezTo>
                    <a:pt x="3395" y="1541"/>
                    <a:pt x="19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1332840" y="1210225"/>
              <a:ext cx="133284" cy="130311"/>
            </a:xfrm>
            <a:custGeom>
              <a:rect b="b" l="l" r="r" t="t"/>
              <a:pathLst>
                <a:path extrusionOk="0" h="2455" w="2511">
                  <a:moveTo>
                    <a:pt x="0" y="1"/>
                  </a:moveTo>
                  <a:lnTo>
                    <a:pt x="0" y="58"/>
                  </a:lnTo>
                  <a:cubicBezTo>
                    <a:pt x="1341" y="58"/>
                    <a:pt x="2397" y="1142"/>
                    <a:pt x="2397" y="2454"/>
                  </a:cubicBezTo>
                  <a:lnTo>
                    <a:pt x="2482" y="2454"/>
                  </a:lnTo>
                  <a:cubicBezTo>
                    <a:pt x="2511" y="1113"/>
                    <a:pt x="139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332840" y="1257201"/>
              <a:ext cx="83336" cy="81796"/>
            </a:xfrm>
            <a:custGeom>
              <a:rect b="b" l="l" r="r" t="t"/>
              <a:pathLst>
                <a:path extrusionOk="0" h="1541" w="1570">
                  <a:moveTo>
                    <a:pt x="0" y="0"/>
                  </a:moveTo>
                  <a:lnTo>
                    <a:pt x="0" y="86"/>
                  </a:lnTo>
                  <a:cubicBezTo>
                    <a:pt x="828" y="86"/>
                    <a:pt x="1484" y="742"/>
                    <a:pt x="1484" y="1541"/>
                  </a:cubicBezTo>
                  <a:lnTo>
                    <a:pt x="1541" y="1541"/>
                  </a:lnTo>
                  <a:cubicBezTo>
                    <a:pt x="1569" y="713"/>
                    <a:pt x="91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782640" y="483347"/>
              <a:ext cx="436211" cy="383078"/>
            </a:xfrm>
            <a:custGeom>
              <a:rect b="b" l="l" r="r" t="t"/>
              <a:pathLst>
                <a:path extrusionOk="0" h="7217" w="8218">
                  <a:moveTo>
                    <a:pt x="4106" y="0"/>
                  </a:moveTo>
                  <a:cubicBezTo>
                    <a:pt x="3462" y="0"/>
                    <a:pt x="2811" y="174"/>
                    <a:pt x="2226" y="541"/>
                  </a:cubicBezTo>
                  <a:cubicBezTo>
                    <a:pt x="542" y="1597"/>
                    <a:pt x="0" y="3823"/>
                    <a:pt x="1056" y="5506"/>
                  </a:cubicBezTo>
                  <a:cubicBezTo>
                    <a:pt x="1745" y="6604"/>
                    <a:pt x="2919" y="7217"/>
                    <a:pt x="4128" y="7217"/>
                  </a:cubicBezTo>
                  <a:cubicBezTo>
                    <a:pt x="4772" y="7217"/>
                    <a:pt x="5425" y="7043"/>
                    <a:pt x="6020" y="6676"/>
                  </a:cubicBezTo>
                  <a:cubicBezTo>
                    <a:pt x="7704" y="5620"/>
                    <a:pt x="8217" y="3395"/>
                    <a:pt x="7190" y="1711"/>
                  </a:cubicBezTo>
                  <a:cubicBezTo>
                    <a:pt x="6502" y="613"/>
                    <a:pt x="5315" y="0"/>
                    <a:pt x="4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4" y="6211"/>
              <a:ext cx="1334325" cy="1334325"/>
            </a:xfrm>
            <a:custGeom>
              <a:rect b="b" l="l" r="r" t="t"/>
              <a:pathLst>
                <a:path extrusionOk="0" h="25138" w="25138">
                  <a:moveTo>
                    <a:pt x="1" y="1"/>
                  </a:moveTo>
                  <a:lnTo>
                    <a:pt x="1" y="25137"/>
                  </a:lnTo>
                  <a:lnTo>
                    <a:pt x="25138" y="25137"/>
                  </a:lnTo>
                  <a:lnTo>
                    <a:pt x="25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128376" y="522680"/>
              <a:ext cx="95438" cy="95438"/>
            </a:xfrm>
            <a:custGeom>
              <a:rect b="b" l="l" r="r" t="t"/>
              <a:pathLst>
                <a:path extrusionOk="0" h="1798" w="1798">
                  <a:moveTo>
                    <a:pt x="913" y="0"/>
                  </a:moveTo>
                  <a:cubicBezTo>
                    <a:pt x="400" y="0"/>
                    <a:pt x="0" y="399"/>
                    <a:pt x="0" y="885"/>
                  </a:cubicBezTo>
                  <a:cubicBezTo>
                    <a:pt x="0" y="1398"/>
                    <a:pt x="400" y="1798"/>
                    <a:pt x="913" y="1798"/>
                  </a:cubicBezTo>
                  <a:cubicBezTo>
                    <a:pt x="1370" y="1798"/>
                    <a:pt x="1741" y="1398"/>
                    <a:pt x="1798" y="885"/>
                  </a:cubicBezTo>
                  <a:cubicBezTo>
                    <a:pt x="1798" y="399"/>
                    <a:pt x="1398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128376" y="727091"/>
              <a:ext cx="95438" cy="93952"/>
            </a:xfrm>
            <a:custGeom>
              <a:rect b="b" l="l" r="r" t="t"/>
              <a:pathLst>
                <a:path extrusionOk="0" h="1770" w="1798">
                  <a:moveTo>
                    <a:pt x="885" y="1"/>
                  </a:moveTo>
                  <a:cubicBezTo>
                    <a:pt x="400" y="1"/>
                    <a:pt x="0" y="400"/>
                    <a:pt x="0" y="885"/>
                  </a:cubicBezTo>
                  <a:cubicBezTo>
                    <a:pt x="0" y="1399"/>
                    <a:pt x="400" y="1770"/>
                    <a:pt x="885" y="1770"/>
                  </a:cubicBezTo>
                  <a:cubicBezTo>
                    <a:pt x="1398" y="1770"/>
                    <a:pt x="1798" y="1399"/>
                    <a:pt x="1798" y="885"/>
                  </a:cubicBezTo>
                  <a:cubicBezTo>
                    <a:pt x="1798" y="400"/>
                    <a:pt x="1398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923912" y="522680"/>
              <a:ext cx="95438" cy="95438"/>
            </a:xfrm>
            <a:custGeom>
              <a:rect b="b" l="l" r="r" t="t"/>
              <a:pathLst>
                <a:path extrusionOk="0" h="1798" w="1798">
                  <a:moveTo>
                    <a:pt x="913" y="0"/>
                  </a:moveTo>
                  <a:cubicBezTo>
                    <a:pt x="400" y="0"/>
                    <a:pt x="0" y="399"/>
                    <a:pt x="0" y="885"/>
                  </a:cubicBezTo>
                  <a:cubicBezTo>
                    <a:pt x="0" y="1398"/>
                    <a:pt x="400" y="1798"/>
                    <a:pt x="913" y="1798"/>
                  </a:cubicBezTo>
                  <a:cubicBezTo>
                    <a:pt x="1398" y="1798"/>
                    <a:pt x="1798" y="1398"/>
                    <a:pt x="1798" y="885"/>
                  </a:cubicBezTo>
                  <a:cubicBezTo>
                    <a:pt x="1798" y="399"/>
                    <a:pt x="1398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923912" y="727091"/>
              <a:ext cx="95438" cy="93952"/>
            </a:xfrm>
            <a:custGeom>
              <a:rect b="b" l="l" r="r" t="t"/>
              <a:pathLst>
                <a:path extrusionOk="0" h="1770" w="1798">
                  <a:moveTo>
                    <a:pt x="913" y="1"/>
                  </a:moveTo>
                  <a:cubicBezTo>
                    <a:pt x="400" y="1"/>
                    <a:pt x="0" y="400"/>
                    <a:pt x="0" y="885"/>
                  </a:cubicBezTo>
                  <a:cubicBezTo>
                    <a:pt x="0" y="1399"/>
                    <a:pt x="400" y="1770"/>
                    <a:pt x="913" y="1770"/>
                  </a:cubicBezTo>
                  <a:cubicBezTo>
                    <a:pt x="1398" y="1770"/>
                    <a:pt x="1798" y="1399"/>
                    <a:pt x="1798" y="885"/>
                  </a:cubicBezTo>
                  <a:cubicBezTo>
                    <a:pt x="1798" y="400"/>
                    <a:pt x="139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722473" y="115238"/>
              <a:ext cx="93952" cy="95491"/>
            </a:xfrm>
            <a:custGeom>
              <a:rect b="b" l="l" r="r" t="t"/>
              <a:pathLst>
                <a:path extrusionOk="0" h="1799" w="1770">
                  <a:moveTo>
                    <a:pt x="885" y="1"/>
                  </a:moveTo>
                  <a:cubicBezTo>
                    <a:pt x="372" y="1"/>
                    <a:pt x="1" y="400"/>
                    <a:pt x="1" y="914"/>
                  </a:cubicBezTo>
                  <a:cubicBezTo>
                    <a:pt x="1" y="1399"/>
                    <a:pt x="372" y="1798"/>
                    <a:pt x="885" y="1798"/>
                  </a:cubicBezTo>
                  <a:cubicBezTo>
                    <a:pt x="1342" y="1798"/>
                    <a:pt x="1770" y="1399"/>
                    <a:pt x="1770" y="914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722473" y="318216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41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722473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41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722473" y="725605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722473" y="930069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41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722473" y="1134533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41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518009" y="115238"/>
              <a:ext cx="93952" cy="95491"/>
            </a:xfrm>
            <a:custGeom>
              <a:rect b="b" l="l" r="r" t="t"/>
              <a:pathLst>
                <a:path extrusionOk="0" h="1799" w="1770">
                  <a:moveTo>
                    <a:pt x="885" y="1"/>
                  </a:moveTo>
                  <a:cubicBezTo>
                    <a:pt x="372" y="1"/>
                    <a:pt x="1" y="400"/>
                    <a:pt x="1" y="914"/>
                  </a:cubicBezTo>
                  <a:cubicBezTo>
                    <a:pt x="1" y="1399"/>
                    <a:pt x="372" y="1798"/>
                    <a:pt x="885" y="1798"/>
                  </a:cubicBezTo>
                  <a:cubicBezTo>
                    <a:pt x="1370" y="1798"/>
                    <a:pt x="1770" y="1399"/>
                    <a:pt x="1770" y="914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518009" y="318216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518009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518009" y="727091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1"/>
                  </a:moveTo>
                  <a:cubicBezTo>
                    <a:pt x="372" y="1"/>
                    <a:pt x="1" y="400"/>
                    <a:pt x="1" y="885"/>
                  </a:cubicBezTo>
                  <a:cubicBezTo>
                    <a:pt x="1" y="1399"/>
                    <a:pt x="372" y="1770"/>
                    <a:pt x="885" y="1770"/>
                  </a:cubicBezTo>
                  <a:cubicBezTo>
                    <a:pt x="1370" y="1770"/>
                    <a:pt x="1770" y="1399"/>
                    <a:pt x="1770" y="885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518009" y="930069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70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518009" y="1134533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70" y="1769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13545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70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13545" y="727091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1"/>
                  </a:moveTo>
                  <a:cubicBezTo>
                    <a:pt x="372" y="1"/>
                    <a:pt x="1" y="400"/>
                    <a:pt x="1" y="885"/>
                  </a:cubicBezTo>
                  <a:cubicBezTo>
                    <a:pt x="1" y="1399"/>
                    <a:pt x="372" y="1770"/>
                    <a:pt x="885" y="1770"/>
                  </a:cubicBezTo>
                  <a:cubicBezTo>
                    <a:pt x="1370" y="1770"/>
                    <a:pt x="1770" y="1399"/>
                    <a:pt x="1770" y="885"/>
                  </a:cubicBezTo>
                  <a:cubicBezTo>
                    <a:pt x="1770" y="400"/>
                    <a:pt x="1370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110620" y="522680"/>
              <a:ext cx="93952" cy="95438"/>
            </a:xfrm>
            <a:custGeom>
              <a:rect b="b" l="l" r="r" t="t"/>
              <a:pathLst>
                <a:path extrusionOk="0" h="1798" w="1770">
                  <a:moveTo>
                    <a:pt x="885" y="0"/>
                  </a:moveTo>
                  <a:cubicBezTo>
                    <a:pt x="372" y="0"/>
                    <a:pt x="1" y="399"/>
                    <a:pt x="1" y="885"/>
                  </a:cubicBezTo>
                  <a:cubicBezTo>
                    <a:pt x="1" y="1398"/>
                    <a:pt x="372" y="1798"/>
                    <a:pt x="885" y="1798"/>
                  </a:cubicBezTo>
                  <a:cubicBezTo>
                    <a:pt x="1342" y="1798"/>
                    <a:pt x="1770" y="1398"/>
                    <a:pt x="1770" y="885"/>
                  </a:cubicBezTo>
                  <a:cubicBezTo>
                    <a:pt x="1770" y="399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110620" y="725605"/>
              <a:ext cx="93952" cy="93952"/>
            </a:xfrm>
            <a:custGeom>
              <a:rect b="b" l="l" r="r" t="t"/>
              <a:pathLst>
                <a:path extrusionOk="0" h="1770" w="1770">
                  <a:moveTo>
                    <a:pt x="885" y="0"/>
                  </a:moveTo>
                  <a:cubicBezTo>
                    <a:pt x="372" y="0"/>
                    <a:pt x="1" y="400"/>
                    <a:pt x="1" y="885"/>
                  </a:cubicBezTo>
                  <a:cubicBezTo>
                    <a:pt x="1" y="1398"/>
                    <a:pt x="372" y="1769"/>
                    <a:pt x="885" y="1769"/>
                  </a:cubicBezTo>
                  <a:cubicBezTo>
                    <a:pt x="1342" y="1769"/>
                    <a:pt x="1770" y="1398"/>
                    <a:pt x="1770" y="885"/>
                  </a:cubicBezTo>
                  <a:cubicBezTo>
                    <a:pt x="1770" y="400"/>
                    <a:pt x="1370" y="0"/>
                    <a:pt x="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670137" y="4725"/>
              <a:ext cx="1334272" cy="1334272"/>
            </a:xfrm>
            <a:custGeom>
              <a:rect b="b" l="l" r="r" t="t"/>
              <a:pathLst>
                <a:path extrusionOk="0" h="25137" w="25137">
                  <a:moveTo>
                    <a:pt x="0" y="0"/>
                  </a:moveTo>
                  <a:lnTo>
                    <a:pt x="0" y="25137"/>
                  </a:lnTo>
                  <a:lnTo>
                    <a:pt x="25137" y="25137"/>
                  </a:lnTo>
                  <a:lnTo>
                    <a:pt x="25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670137" y="1152686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670137" y="946736"/>
              <a:ext cx="667906" cy="136309"/>
            </a:xfrm>
            <a:custGeom>
              <a:rect b="b" l="l" r="r" t="t"/>
              <a:pathLst>
                <a:path extrusionOk="0" h="2568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670137" y="740732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1"/>
                  </a:moveTo>
                  <a:lnTo>
                    <a:pt x="0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670137" y="531756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670137" y="325753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1"/>
                  </a:moveTo>
                  <a:lnTo>
                    <a:pt x="0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670137" y="119803"/>
              <a:ext cx="667906" cy="136363"/>
            </a:xfrm>
            <a:custGeom>
              <a:rect b="b" l="l" r="r" t="t"/>
              <a:pathLst>
                <a:path extrusionOk="0" h="2569" w="12583">
                  <a:moveTo>
                    <a:pt x="0" y="0"/>
                  </a:moveTo>
                  <a:lnTo>
                    <a:pt x="0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337990" y="1089096"/>
              <a:ext cx="667959" cy="136309"/>
            </a:xfrm>
            <a:custGeom>
              <a:rect b="b" l="l" r="r" t="t"/>
              <a:pathLst>
                <a:path extrusionOk="0" h="2568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337990" y="883093"/>
              <a:ext cx="667959" cy="134876"/>
            </a:xfrm>
            <a:custGeom>
              <a:rect b="b" l="l" r="r" t="t"/>
              <a:pathLst>
                <a:path extrusionOk="0" h="2541" w="12584">
                  <a:moveTo>
                    <a:pt x="1" y="1"/>
                  </a:moveTo>
                  <a:lnTo>
                    <a:pt x="1" y="2540"/>
                  </a:lnTo>
                  <a:lnTo>
                    <a:pt x="12583" y="2540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3337990" y="674117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337990" y="468114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1"/>
                  </a:moveTo>
                  <a:lnTo>
                    <a:pt x="1" y="2569"/>
                  </a:lnTo>
                  <a:lnTo>
                    <a:pt x="12583" y="2569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337990" y="262163"/>
              <a:ext cx="667959" cy="136363"/>
            </a:xfrm>
            <a:custGeom>
              <a:rect b="b" l="l" r="r" t="t"/>
              <a:pathLst>
                <a:path extrusionOk="0" h="2569" w="12584">
                  <a:moveTo>
                    <a:pt x="1" y="1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3337990" y="53187"/>
              <a:ext cx="667959" cy="136309"/>
            </a:xfrm>
            <a:custGeom>
              <a:rect b="b" l="l" r="r" t="t"/>
              <a:pathLst>
                <a:path extrusionOk="0" h="2568" w="12584">
                  <a:moveTo>
                    <a:pt x="1" y="0"/>
                  </a:moveTo>
                  <a:lnTo>
                    <a:pt x="1" y="2568"/>
                  </a:lnTo>
                  <a:lnTo>
                    <a:pt x="12583" y="2568"/>
                  </a:lnTo>
                  <a:lnTo>
                    <a:pt x="12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11"/>
          <p:cNvGrpSpPr/>
          <p:nvPr/>
        </p:nvGrpSpPr>
        <p:grpSpPr>
          <a:xfrm>
            <a:off x="8430775" y="-60544"/>
            <a:ext cx="785400" cy="5324392"/>
            <a:chOff x="-62275" y="-60544"/>
            <a:chExt cx="785400" cy="5324392"/>
          </a:xfrm>
        </p:grpSpPr>
        <p:grpSp>
          <p:nvGrpSpPr>
            <p:cNvPr id="655" name="Google Shape;655;p11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656" name="Google Shape;656;p11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1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1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1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1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1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1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63" name="Google Shape;663;p11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1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1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1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1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1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1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1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1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1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1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1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1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1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1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1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1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1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1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1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1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1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1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1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1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1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1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1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1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1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1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1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1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1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1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1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1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1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1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1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1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1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1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6" name="Google Shape;70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1" name="Google Shape;711;p13"/>
          <p:cNvGrpSpPr/>
          <p:nvPr/>
        </p:nvGrpSpPr>
        <p:grpSpPr>
          <a:xfrm>
            <a:off x="-62275" y="-60544"/>
            <a:ext cx="785400" cy="5324392"/>
            <a:chOff x="-62275" y="-60544"/>
            <a:chExt cx="785400" cy="5324392"/>
          </a:xfrm>
        </p:grpSpPr>
        <p:grpSp>
          <p:nvGrpSpPr>
            <p:cNvPr id="712" name="Google Shape;712;p13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713" name="Google Shape;713;p13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13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20" name="Google Shape;720;p13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3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3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3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3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3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3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3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3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3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3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3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3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3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3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3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3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3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3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3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3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3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3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3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3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3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3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3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3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3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3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3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3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3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3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3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3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3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3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3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3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3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3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3" name="Google Shape;76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4"/>
          <p:cNvSpPr txBox="1"/>
          <p:nvPr>
            <p:ph type="title"/>
          </p:nvPr>
        </p:nvSpPr>
        <p:spPr>
          <a:xfrm>
            <a:off x="1839750" y="1718375"/>
            <a:ext cx="2445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6" name="Google Shape;766;p14"/>
          <p:cNvSpPr txBox="1"/>
          <p:nvPr>
            <p:ph idx="1" type="subTitle"/>
          </p:nvPr>
        </p:nvSpPr>
        <p:spPr>
          <a:xfrm>
            <a:off x="1839750" y="2152500"/>
            <a:ext cx="22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4"/>
          <p:cNvSpPr txBox="1"/>
          <p:nvPr>
            <p:ph idx="2" type="title"/>
          </p:nvPr>
        </p:nvSpPr>
        <p:spPr>
          <a:xfrm>
            <a:off x="5873400" y="1718375"/>
            <a:ext cx="2445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14"/>
          <p:cNvSpPr txBox="1"/>
          <p:nvPr>
            <p:ph idx="3" type="subTitle"/>
          </p:nvPr>
        </p:nvSpPr>
        <p:spPr>
          <a:xfrm>
            <a:off x="5873400" y="2152500"/>
            <a:ext cx="22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14"/>
          <p:cNvSpPr txBox="1"/>
          <p:nvPr>
            <p:ph idx="4" type="title"/>
          </p:nvPr>
        </p:nvSpPr>
        <p:spPr>
          <a:xfrm>
            <a:off x="1795350" y="3131400"/>
            <a:ext cx="2441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14"/>
          <p:cNvSpPr txBox="1"/>
          <p:nvPr>
            <p:ph idx="5" type="subTitle"/>
          </p:nvPr>
        </p:nvSpPr>
        <p:spPr>
          <a:xfrm>
            <a:off x="1795350" y="3565530"/>
            <a:ext cx="22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14"/>
          <p:cNvSpPr txBox="1"/>
          <p:nvPr>
            <p:ph idx="6" type="title"/>
          </p:nvPr>
        </p:nvSpPr>
        <p:spPr>
          <a:xfrm>
            <a:off x="5873400" y="3131400"/>
            <a:ext cx="2441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2" name="Google Shape;772;p14"/>
          <p:cNvSpPr txBox="1"/>
          <p:nvPr>
            <p:ph idx="7" type="subTitle"/>
          </p:nvPr>
        </p:nvSpPr>
        <p:spPr>
          <a:xfrm>
            <a:off x="5873400" y="3565530"/>
            <a:ext cx="223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1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4" name="Google Shape;774;p14"/>
          <p:cNvSpPr txBox="1"/>
          <p:nvPr>
            <p:ph hasCustomPrompt="1" idx="9" type="title"/>
          </p:nvPr>
        </p:nvSpPr>
        <p:spPr>
          <a:xfrm>
            <a:off x="713225" y="1829550"/>
            <a:ext cx="936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5" name="Google Shape;775;p14"/>
          <p:cNvSpPr txBox="1"/>
          <p:nvPr>
            <p:ph hasCustomPrompt="1" idx="13" type="title"/>
          </p:nvPr>
        </p:nvSpPr>
        <p:spPr>
          <a:xfrm>
            <a:off x="713225" y="3268052"/>
            <a:ext cx="936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6" name="Google Shape;776;p14"/>
          <p:cNvSpPr txBox="1"/>
          <p:nvPr>
            <p:ph hasCustomPrompt="1" idx="14" type="title"/>
          </p:nvPr>
        </p:nvSpPr>
        <p:spPr>
          <a:xfrm>
            <a:off x="4815525" y="1829550"/>
            <a:ext cx="936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4"/>
          <p:cNvSpPr txBox="1"/>
          <p:nvPr>
            <p:ph hasCustomPrompt="1" idx="15" type="title"/>
          </p:nvPr>
        </p:nvSpPr>
        <p:spPr>
          <a:xfrm>
            <a:off x="4815525" y="3257402"/>
            <a:ext cx="936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778" name="Google Shape;778;p14"/>
          <p:cNvGrpSpPr/>
          <p:nvPr/>
        </p:nvGrpSpPr>
        <p:grpSpPr>
          <a:xfrm>
            <a:off x="8266550" y="4266126"/>
            <a:ext cx="876970" cy="876968"/>
            <a:chOff x="0" y="18"/>
            <a:chExt cx="5143516" cy="5143510"/>
          </a:xfrm>
        </p:grpSpPr>
        <p:sp>
          <p:nvSpPr>
            <p:cNvPr id="779" name="Google Shape;779;p14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14"/>
          <p:cNvSpPr/>
          <p:nvPr/>
        </p:nvSpPr>
        <p:spPr>
          <a:xfrm>
            <a:off x="340425" y="333025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5"/>
          <p:cNvSpPr txBox="1"/>
          <p:nvPr>
            <p:ph idx="1" type="subTitle"/>
          </p:nvPr>
        </p:nvSpPr>
        <p:spPr>
          <a:xfrm>
            <a:off x="5455450" y="1944225"/>
            <a:ext cx="2828700" cy="12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15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00" name="Google Shape;800;p15"/>
          <p:cNvGrpSpPr/>
          <p:nvPr/>
        </p:nvGrpSpPr>
        <p:grpSpPr>
          <a:xfrm>
            <a:off x="7820685" y="3820189"/>
            <a:ext cx="1343402" cy="1343402"/>
            <a:chOff x="6467868" y="3800098"/>
            <a:chExt cx="1343402" cy="1343402"/>
          </a:xfrm>
        </p:grpSpPr>
        <p:sp>
          <p:nvSpPr>
            <p:cNvPr id="801" name="Google Shape;801;p15"/>
            <p:cNvSpPr/>
            <p:nvPr/>
          </p:nvSpPr>
          <p:spPr>
            <a:xfrm>
              <a:off x="6470894" y="3804662"/>
              <a:ext cx="1335811" cy="1334272"/>
            </a:xfrm>
            <a:custGeom>
              <a:rect b="b" l="l" r="r" t="t"/>
              <a:pathLst>
                <a:path extrusionOk="0" h="25137" w="25166">
                  <a:moveTo>
                    <a:pt x="0" y="0"/>
                  </a:moveTo>
                  <a:lnTo>
                    <a:pt x="0" y="25137"/>
                  </a:lnTo>
                  <a:lnTo>
                    <a:pt x="25165" y="25137"/>
                  </a:lnTo>
                  <a:lnTo>
                    <a:pt x="25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7196338" y="4525542"/>
              <a:ext cx="614932" cy="614932"/>
            </a:xfrm>
            <a:custGeom>
              <a:rect b="b" l="l" r="r" t="t"/>
              <a:pathLst>
                <a:path extrusionOk="0" h="11585" w="11585">
                  <a:moveTo>
                    <a:pt x="11584" y="0"/>
                  </a:moveTo>
                  <a:cubicBezTo>
                    <a:pt x="11128" y="57"/>
                    <a:pt x="10785" y="57"/>
                    <a:pt x="10414" y="114"/>
                  </a:cubicBezTo>
                  <a:lnTo>
                    <a:pt x="10300" y="114"/>
                  </a:lnTo>
                  <a:cubicBezTo>
                    <a:pt x="10015" y="143"/>
                    <a:pt x="9729" y="172"/>
                    <a:pt x="9473" y="200"/>
                  </a:cubicBezTo>
                  <a:lnTo>
                    <a:pt x="9387" y="200"/>
                  </a:lnTo>
                  <a:cubicBezTo>
                    <a:pt x="9102" y="286"/>
                    <a:pt x="8816" y="314"/>
                    <a:pt x="8531" y="400"/>
                  </a:cubicBezTo>
                  <a:cubicBezTo>
                    <a:pt x="8474" y="400"/>
                    <a:pt x="8446" y="400"/>
                    <a:pt x="8417" y="428"/>
                  </a:cubicBezTo>
                  <a:cubicBezTo>
                    <a:pt x="8132" y="485"/>
                    <a:pt x="7818" y="600"/>
                    <a:pt x="7533" y="714"/>
                  </a:cubicBezTo>
                  <a:cubicBezTo>
                    <a:pt x="7475" y="714"/>
                    <a:pt x="7447" y="742"/>
                    <a:pt x="7418" y="742"/>
                  </a:cubicBezTo>
                  <a:cubicBezTo>
                    <a:pt x="7105" y="856"/>
                    <a:pt x="6762" y="999"/>
                    <a:pt x="6477" y="1142"/>
                  </a:cubicBezTo>
                  <a:cubicBezTo>
                    <a:pt x="6448" y="1142"/>
                    <a:pt x="6420" y="1170"/>
                    <a:pt x="6391" y="1170"/>
                  </a:cubicBezTo>
                  <a:cubicBezTo>
                    <a:pt x="5992" y="1341"/>
                    <a:pt x="5621" y="1570"/>
                    <a:pt x="5278" y="1826"/>
                  </a:cubicBezTo>
                  <a:cubicBezTo>
                    <a:pt x="5250" y="1855"/>
                    <a:pt x="5164" y="1883"/>
                    <a:pt x="5136" y="1912"/>
                  </a:cubicBezTo>
                  <a:cubicBezTo>
                    <a:pt x="3852" y="2768"/>
                    <a:pt x="2739" y="3881"/>
                    <a:pt x="1855" y="5193"/>
                  </a:cubicBezTo>
                  <a:cubicBezTo>
                    <a:pt x="1826" y="5250"/>
                    <a:pt x="1769" y="5307"/>
                    <a:pt x="1740" y="5336"/>
                  </a:cubicBezTo>
                  <a:cubicBezTo>
                    <a:pt x="1541" y="5707"/>
                    <a:pt x="1312" y="6049"/>
                    <a:pt x="1113" y="6449"/>
                  </a:cubicBezTo>
                  <a:cubicBezTo>
                    <a:pt x="1113" y="6477"/>
                    <a:pt x="1056" y="6534"/>
                    <a:pt x="1056" y="6563"/>
                  </a:cubicBezTo>
                  <a:cubicBezTo>
                    <a:pt x="913" y="6877"/>
                    <a:pt x="770" y="7162"/>
                    <a:pt x="685" y="7476"/>
                  </a:cubicBezTo>
                  <a:cubicBezTo>
                    <a:pt x="685" y="7533"/>
                    <a:pt x="628" y="7561"/>
                    <a:pt x="628" y="7590"/>
                  </a:cubicBezTo>
                  <a:cubicBezTo>
                    <a:pt x="542" y="7875"/>
                    <a:pt x="428" y="8161"/>
                    <a:pt x="342" y="8474"/>
                  </a:cubicBezTo>
                  <a:cubicBezTo>
                    <a:pt x="342" y="8531"/>
                    <a:pt x="342" y="8560"/>
                    <a:pt x="314" y="8589"/>
                  </a:cubicBezTo>
                  <a:cubicBezTo>
                    <a:pt x="257" y="8874"/>
                    <a:pt x="171" y="9159"/>
                    <a:pt x="143" y="9445"/>
                  </a:cubicBezTo>
                  <a:lnTo>
                    <a:pt x="143" y="9559"/>
                  </a:lnTo>
                  <a:cubicBezTo>
                    <a:pt x="114" y="9844"/>
                    <a:pt x="57" y="10129"/>
                    <a:pt x="29" y="10386"/>
                  </a:cubicBezTo>
                  <a:lnTo>
                    <a:pt x="29" y="10472"/>
                  </a:lnTo>
                  <a:cubicBezTo>
                    <a:pt x="0" y="10843"/>
                    <a:pt x="0" y="11242"/>
                    <a:pt x="0" y="11584"/>
                  </a:cubicBezTo>
                  <a:lnTo>
                    <a:pt x="57" y="11584"/>
                  </a:lnTo>
                  <a:cubicBezTo>
                    <a:pt x="57" y="11185"/>
                    <a:pt x="114" y="10843"/>
                    <a:pt x="143" y="10472"/>
                  </a:cubicBezTo>
                  <a:lnTo>
                    <a:pt x="143" y="10386"/>
                  </a:lnTo>
                  <a:cubicBezTo>
                    <a:pt x="171" y="10101"/>
                    <a:pt x="200" y="9815"/>
                    <a:pt x="257" y="9559"/>
                  </a:cubicBezTo>
                  <a:lnTo>
                    <a:pt x="257" y="9445"/>
                  </a:lnTo>
                  <a:cubicBezTo>
                    <a:pt x="314" y="9159"/>
                    <a:pt x="342" y="8874"/>
                    <a:pt x="457" y="8589"/>
                  </a:cubicBezTo>
                  <a:cubicBezTo>
                    <a:pt x="457" y="8560"/>
                    <a:pt x="457" y="8531"/>
                    <a:pt x="485" y="8474"/>
                  </a:cubicBezTo>
                  <a:cubicBezTo>
                    <a:pt x="571" y="8189"/>
                    <a:pt x="685" y="7875"/>
                    <a:pt x="770" y="7590"/>
                  </a:cubicBezTo>
                  <a:cubicBezTo>
                    <a:pt x="770" y="7561"/>
                    <a:pt x="827" y="7533"/>
                    <a:pt x="827" y="7476"/>
                  </a:cubicBezTo>
                  <a:cubicBezTo>
                    <a:pt x="970" y="7162"/>
                    <a:pt x="1056" y="6848"/>
                    <a:pt x="1255" y="6534"/>
                  </a:cubicBezTo>
                  <a:cubicBezTo>
                    <a:pt x="1255" y="6477"/>
                    <a:pt x="1284" y="6449"/>
                    <a:pt x="1312" y="6420"/>
                  </a:cubicBezTo>
                  <a:cubicBezTo>
                    <a:pt x="1541" y="6021"/>
                    <a:pt x="1740" y="5621"/>
                    <a:pt x="1997" y="5279"/>
                  </a:cubicBezTo>
                  <a:cubicBezTo>
                    <a:pt x="2026" y="5250"/>
                    <a:pt x="2054" y="5165"/>
                    <a:pt x="2111" y="5136"/>
                  </a:cubicBezTo>
                  <a:cubicBezTo>
                    <a:pt x="2910" y="3966"/>
                    <a:pt x="3966" y="2911"/>
                    <a:pt x="5136" y="2112"/>
                  </a:cubicBezTo>
                  <a:cubicBezTo>
                    <a:pt x="5164" y="2055"/>
                    <a:pt x="5250" y="2026"/>
                    <a:pt x="5278" y="1998"/>
                  </a:cubicBezTo>
                  <a:cubicBezTo>
                    <a:pt x="5621" y="1741"/>
                    <a:pt x="6020" y="1541"/>
                    <a:pt x="6420" y="1313"/>
                  </a:cubicBezTo>
                  <a:cubicBezTo>
                    <a:pt x="6448" y="1284"/>
                    <a:pt x="6477" y="1284"/>
                    <a:pt x="6534" y="1256"/>
                  </a:cubicBezTo>
                  <a:lnTo>
                    <a:pt x="7475" y="828"/>
                  </a:lnTo>
                  <a:lnTo>
                    <a:pt x="7590" y="771"/>
                  </a:lnTo>
                  <a:cubicBezTo>
                    <a:pt x="7875" y="685"/>
                    <a:pt x="8160" y="571"/>
                    <a:pt x="8474" y="485"/>
                  </a:cubicBezTo>
                  <a:cubicBezTo>
                    <a:pt x="8531" y="485"/>
                    <a:pt x="8560" y="485"/>
                    <a:pt x="8588" y="457"/>
                  </a:cubicBezTo>
                  <a:lnTo>
                    <a:pt x="9444" y="257"/>
                  </a:lnTo>
                  <a:lnTo>
                    <a:pt x="9558" y="257"/>
                  </a:lnTo>
                  <a:cubicBezTo>
                    <a:pt x="9844" y="200"/>
                    <a:pt x="10129" y="143"/>
                    <a:pt x="10386" y="143"/>
                  </a:cubicBezTo>
                  <a:lnTo>
                    <a:pt x="10500" y="143"/>
                  </a:lnTo>
                  <a:cubicBezTo>
                    <a:pt x="10842" y="114"/>
                    <a:pt x="11242" y="57"/>
                    <a:pt x="11584" y="57"/>
                  </a:cubicBezTo>
                  <a:lnTo>
                    <a:pt x="1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241722" y="4578303"/>
              <a:ext cx="561958" cy="563657"/>
            </a:xfrm>
            <a:custGeom>
              <a:rect b="b" l="l" r="r" t="t"/>
              <a:pathLst>
                <a:path extrusionOk="0" h="10619" w="10587">
                  <a:moveTo>
                    <a:pt x="10124" y="1"/>
                  </a:moveTo>
                  <a:cubicBezTo>
                    <a:pt x="9901" y="1"/>
                    <a:pt x="9664" y="17"/>
                    <a:pt x="9417" y="34"/>
                  </a:cubicBezTo>
                  <a:lnTo>
                    <a:pt x="9302" y="34"/>
                  </a:lnTo>
                  <a:cubicBezTo>
                    <a:pt x="9017" y="62"/>
                    <a:pt x="8732" y="119"/>
                    <a:pt x="8447" y="176"/>
                  </a:cubicBezTo>
                  <a:cubicBezTo>
                    <a:pt x="8418" y="176"/>
                    <a:pt x="8389" y="176"/>
                    <a:pt x="8332" y="205"/>
                  </a:cubicBezTo>
                  <a:cubicBezTo>
                    <a:pt x="8019" y="290"/>
                    <a:pt x="7733" y="347"/>
                    <a:pt x="7448" y="461"/>
                  </a:cubicBezTo>
                  <a:cubicBezTo>
                    <a:pt x="7419" y="461"/>
                    <a:pt x="7391" y="490"/>
                    <a:pt x="7334" y="490"/>
                  </a:cubicBezTo>
                  <a:cubicBezTo>
                    <a:pt x="7020" y="604"/>
                    <a:pt x="6706" y="718"/>
                    <a:pt x="6392" y="861"/>
                  </a:cubicBezTo>
                  <a:cubicBezTo>
                    <a:pt x="6335" y="861"/>
                    <a:pt x="6307" y="889"/>
                    <a:pt x="6278" y="889"/>
                  </a:cubicBezTo>
                  <a:cubicBezTo>
                    <a:pt x="5879" y="1061"/>
                    <a:pt x="5479" y="1289"/>
                    <a:pt x="5137" y="1489"/>
                  </a:cubicBezTo>
                  <a:cubicBezTo>
                    <a:pt x="5108" y="1546"/>
                    <a:pt x="5023" y="1574"/>
                    <a:pt x="4994" y="1603"/>
                  </a:cubicBezTo>
                  <a:cubicBezTo>
                    <a:pt x="3625" y="2459"/>
                    <a:pt x="2483" y="3600"/>
                    <a:pt x="1627" y="4970"/>
                  </a:cubicBezTo>
                  <a:cubicBezTo>
                    <a:pt x="1599" y="4998"/>
                    <a:pt x="1570" y="5055"/>
                    <a:pt x="1542" y="5112"/>
                  </a:cubicBezTo>
                  <a:cubicBezTo>
                    <a:pt x="1313" y="5455"/>
                    <a:pt x="1114" y="5854"/>
                    <a:pt x="914" y="6254"/>
                  </a:cubicBezTo>
                  <a:cubicBezTo>
                    <a:pt x="914" y="6282"/>
                    <a:pt x="885" y="6311"/>
                    <a:pt x="885" y="6339"/>
                  </a:cubicBezTo>
                  <a:cubicBezTo>
                    <a:pt x="743" y="6682"/>
                    <a:pt x="629" y="6995"/>
                    <a:pt x="543" y="7309"/>
                  </a:cubicBezTo>
                  <a:cubicBezTo>
                    <a:pt x="543" y="7338"/>
                    <a:pt x="486" y="7395"/>
                    <a:pt x="486" y="7423"/>
                  </a:cubicBezTo>
                  <a:cubicBezTo>
                    <a:pt x="400" y="7709"/>
                    <a:pt x="315" y="8023"/>
                    <a:pt x="258" y="8308"/>
                  </a:cubicBezTo>
                  <a:cubicBezTo>
                    <a:pt x="258" y="8336"/>
                    <a:pt x="258" y="8393"/>
                    <a:pt x="201" y="8422"/>
                  </a:cubicBezTo>
                  <a:cubicBezTo>
                    <a:pt x="144" y="8707"/>
                    <a:pt x="115" y="8993"/>
                    <a:pt x="58" y="9278"/>
                  </a:cubicBezTo>
                  <a:lnTo>
                    <a:pt x="58" y="9392"/>
                  </a:lnTo>
                  <a:cubicBezTo>
                    <a:pt x="30" y="9763"/>
                    <a:pt x="1" y="10191"/>
                    <a:pt x="1" y="10619"/>
                  </a:cubicBezTo>
                  <a:lnTo>
                    <a:pt x="58" y="10619"/>
                  </a:lnTo>
                  <a:cubicBezTo>
                    <a:pt x="58" y="10191"/>
                    <a:pt x="115" y="9763"/>
                    <a:pt x="144" y="9392"/>
                  </a:cubicBezTo>
                  <a:lnTo>
                    <a:pt x="144" y="9278"/>
                  </a:lnTo>
                  <a:cubicBezTo>
                    <a:pt x="172" y="8993"/>
                    <a:pt x="201" y="8707"/>
                    <a:pt x="286" y="8422"/>
                  </a:cubicBezTo>
                  <a:cubicBezTo>
                    <a:pt x="286" y="8393"/>
                    <a:pt x="286" y="8336"/>
                    <a:pt x="315" y="8308"/>
                  </a:cubicBezTo>
                  <a:cubicBezTo>
                    <a:pt x="400" y="7994"/>
                    <a:pt x="457" y="7709"/>
                    <a:pt x="572" y="7423"/>
                  </a:cubicBezTo>
                  <a:cubicBezTo>
                    <a:pt x="572" y="7395"/>
                    <a:pt x="600" y="7338"/>
                    <a:pt x="600" y="7309"/>
                  </a:cubicBezTo>
                  <a:cubicBezTo>
                    <a:pt x="714" y="6995"/>
                    <a:pt x="857" y="6624"/>
                    <a:pt x="1000" y="6339"/>
                  </a:cubicBezTo>
                  <a:cubicBezTo>
                    <a:pt x="1000" y="6311"/>
                    <a:pt x="1028" y="6282"/>
                    <a:pt x="1028" y="6254"/>
                  </a:cubicBezTo>
                  <a:cubicBezTo>
                    <a:pt x="1199" y="5854"/>
                    <a:pt x="1428" y="5455"/>
                    <a:pt x="1684" y="5055"/>
                  </a:cubicBezTo>
                  <a:cubicBezTo>
                    <a:pt x="1713" y="5027"/>
                    <a:pt x="1741" y="4970"/>
                    <a:pt x="1770" y="4913"/>
                  </a:cubicBezTo>
                  <a:cubicBezTo>
                    <a:pt x="2597" y="3686"/>
                    <a:pt x="3625" y="2630"/>
                    <a:pt x="4880" y="1831"/>
                  </a:cubicBezTo>
                  <a:cubicBezTo>
                    <a:pt x="4909" y="1774"/>
                    <a:pt x="4994" y="1745"/>
                    <a:pt x="5023" y="1717"/>
                  </a:cubicBezTo>
                  <a:cubicBezTo>
                    <a:pt x="5422" y="1460"/>
                    <a:pt x="5822" y="1260"/>
                    <a:pt x="6192" y="1061"/>
                  </a:cubicBezTo>
                  <a:cubicBezTo>
                    <a:pt x="6250" y="1032"/>
                    <a:pt x="6278" y="1032"/>
                    <a:pt x="6307" y="1032"/>
                  </a:cubicBezTo>
                  <a:cubicBezTo>
                    <a:pt x="6620" y="889"/>
                    <a:pt x="6963" y="747"/>
                    <a:pt x="7277" y="633"/>
                  </a:cubicBezTo>
                  <a:cubicBezTo>
                    <a:pt x="7305" y="633"/>
                    <a:pt x="7334" y="604"/>
                    <a:pt x="7391" y="604"/>
                  </a:cubicBezTo>
                  <a:cubicBezTo>
                    <a:pt x="7676" y="490"/>
                    <a:pt x="7990" y="433"/>
                    <a:pt x="8275" y="347"/>
                  </a:cubicBezTo>
                  <a:cubicBezTo>
                    <a:pt x="8304" y="347"/>
                    <a:pt x="8332" y="347"/>
                    <a:pt x="8389" y="319"/>
                  </a:cubicBezTo>
                  <a:cubicBezTo>
                    <a:pt x="8675" y="233"/>
                    <a:pt x="8960" y="205"/>
                    <a:pt x="9245" y="176"/>
                  </a:cubicBezTo>
                  <a:lnTo>
                    <a:pt x="9360" y="176"/>
                  </a:lnTo>
                  <a:cubicBezTo>
                    <a:pt x="9788" y="148"/>
                    <a:pt x="10158" y="91"/>
                    <a:pt x="10586" y="91"/>
                  </a:cubicBezTo>
                  <a:lnTo>
                    <a:pt x="10586" y="34"/>
                  </a:lnTo>
                  <a:cubicBezTo>
                    <a:pt x="10442" y="9"/>
                    <a:pt x="10287" y="1"/>
                    <a:pt x="10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7293262" y="4625492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9730" y="0"/>
                  </a:moveTo>
                  <a:cubicBezTo>
                    <a:pt x="9187" y="0"/>
                    <a:pt x="8731" y="29"/>
                    <a:pt x="8246" y="115"/>
                  </a:cubicBezTo>
                  <a:lnTo>
                    <a:pt x="8132" y="115"/>
                  </a:lnTo>
                  <a:cubicBezTo>
                    <a:pt x="7789" y="143"/>
                    <a:pt x="7533" y="229"/>
                    <a:pt x="7219" y="286"/>
                  </a:cubicBezTo>
                  <a:cubicBezTo>
                    <a:pt x="7190" y="286"/>
                    <a:pt x="7162" y="286"/>
                    <a:pt x="7133" y="314"/>
                  </a:cubicBezTo>
                  <a:cubicBezTo>
                    <a:pt x="6791" y="428"/>
                    <a:pt x="6448" y="543"/>
                    <a:pt x="6135" y="657"/>
                  </a:cubicBezTo>
                  <a:cubicBezTo>
                    <a:pt x="6077" y="657"/>
                    <a:pt x="6049" y="685"/>
                    <a:pt x="6020" y="685"/>
                  </a:cubicBezTo>
                  <a:cubicBezTo>
                    <a:pt x="5621" y="856"/>
                    <a:pt x="5221" y="1028"/>
                    <a:pt x="4851" y="1256"/>
                  </a:cubicBezTo>
                  <a:cubicBezTo>
                    <a:pt x="4793" y="1284"/>
                    <a:pt x="4736" y="1313"/>
                    <a:pt x="4708" y="1313"/>
                  </a:cubicBezTo>
                  <a:cubicBezTo>
                    <a:pt x="3310" y="2140"/>
                    <a:pt x="2169" y="3310"/>
                    <a:pt x="1313" y="4708"/>
                  </a:cubicBezTo>
                  <a:cubicBezTo>
                    <a:pt x="1284" y="4737"/>
                    <a:pt x="1227" y="4822"/>
                    <a:pt x="1227" y="4851"/>
                  </a:cubicBezTo>
                  <a:cubicBezTo>
                    <a:pt x="1027" y="5250"/>
                    <a:pt x="856" y="5593"/>
                    <a:pt x="656" y="6021"/>
                  </a:cubicBezTo>
                  <a:cubicBezTo>
                    <a:pt x="656" y="6078"/>
                    <a:pt x="628" y="6106"/>
                    <a:pt x="628" y="6135"/>
                  </a:cubicBezTo>
                  <a:cubicBezTo>
                    <a:pt x="485" y="6449"/>
                    <a:pt x="371" y="6791"/>
                    <a:pt x="314" y="7134"/>
                  </a:cubicBezTo>
                  <a:cubicBezTo>
                    <a:pt x="314" y="7162"/>
                    <a:pt x="285" y="7219"/>
                    <a:pt x="285" y="7248"/>
                  </a:cubicBezTo>
                  <a:cubicBezTo>
                    <a:pt x="200" y="7533"/>
                    <a:pt x="143" y="7847"/>
                    <a:pt x="86" y="8132"/>
                  </a:cubicBezTo>
                  <a:lnTo>
                    <a:pt x="86" y="8246"/>
                  </a:lnTo>
                  <a:cubicBezTo>
                    <a:pt x="29" y="8703"/>
                    <a:pt x="0" y="9216"/>
                    <a:pt x="0" y="9701"/>
                  </a:cubicBezTo>
                  <a:lnTo>
                    <a:pt x="57" y="9701"/>
                  </a:lnTo>
                  <a:cubicBezTo>
                    <a:pt x="57" y="9216"/>
                    <a:pt x="86" y="8703"/>
                    <a:pt x="171" y="8246"/>
                  </a:cubicBezTo>
                  <a:lnTo>
                    <a:pt x="171" y="8132"/>
                  </a:lnTo>
                  <a:cubicBezTo>
                    <a:pt x="200" y="7818"/>
                    <a:pt x="285" y="7533"/>
                    <a:pt x="371" y="7219"/>
                  </a:cubicBezTo>
                  <a:cubicBezTo>
                    <a:pt x="371" y="7162"/>
                    <a:pt x="371" y="7134"/>
                    <a:pt x="428" y="7105"/>
                  </a:cubicBezTo>
                  <a:cubicBezTo>
                    <a:pt x="514" y="6734"/>
                    <a:pt x="628" y="6420"/>
                    <a:pt x="770" y="6106"/>
                  </a:cubicBezTo>
                  <a:cubicBezTo>
                    <a:pt x="770" y="6078"/>
                    <a:pt x="799" y="6021"/>
                    <a:pt x="799" y="5992"/>
                  </a:cubicBezTo>
                  <a:cubicBezTo>
                    <a:pt x="999" y="5564"/>
                    <a:pt x="1198" y="5165"/>
                    <a:pt x="1427" y="4794"/>
                  </a:cubicBezTo>
                  <a:cubicBezTo>
                    <a:pt x="1455" y="4737"/>
                    <a:pt x="1484" y="4680"/>
                    <a:pt x="1512" y="4651"/>
                  </a:cubicBezTo>
                  <a:cubicBezTo>
                    <a:pt x="2311" y="3367"/>
                    <a:pt x="3367" y="2283"/>
                    <a:pt x="4651" y="1513"/>
                  </a:cubicBezTo>
                  <a:cubicBezTo>
                    <a:pt x="4708" y="1456"/>
                    <a:pt x="4765" y="1427"/>
                    <a:pt x="4793" y="1399"/>
                  </a:cubicBezTo>
                  <a:cubicBezTo>
                    <a:pt x="5193" y="1170"/>
                    <a:pt x="5592" y="971"/>
                    <a:pt x="6020" y="799"/>
                  </a:cubicBezTo>
                  <a:cubicBezTo>
                    <a:pt x="6049" y="799"/>
                    <a:pt x="6077" y="742"/>
                    <a:pt x="6135" y="742"/>
                  </a:cubicBezTo>
                  <a:cubicBezTo>
                    <a:pt x="6448" y="600"/>
                    <a:pt x="6762" y="514"/>
                    <a:pt x="7133" y="400"/>
                  </a:cubicBezTo>
                  <a:cubicBezTo>
                    <a:pt x="7162" y="400"/>
                    <a:pt x="7190" y="371"/>
                    <a:pt x="7219" y="371"/>
                  </a:cubicBezTo>
                  <a:cubicBezTo>
                    <a:pt x="7533" y="286"/>
                    <a:pt x="7846" y="229"/>
                    <a:pt x="8160" y="143"/>
                  </a:cubicBezTo>
                  <a:lnTo>
                    <a:pt x="8274" y="143"/>
                  </a:lnTo>
                  <a:cubicBezTo>
                    <a:pt x="8731" y="86"/>
                    <a:pt x="9216" y="29"/>
                    <a:pt x="9730" y="29"/>
                  </a:cubicBezTo>
                  <a:lnTo>
                    <a:pt x="97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7340185" y="4674484"/>
              <a:ext cx="464981" cy="465989"/>
            </a:xfrm>
            <a:custGeom>
              <a:rect b="b" l="l" r="r" t="t"/>
              <a:pathLst>
                <a:path extrusionOk="0" h="8779" w="8760">
                  <a:moveTo>
                    <a:pt x="8399" y="1"/>
                  </a:moveTo>
                  <a:cubicBezTo>
                    <a:pt x="7966" y="1"/>
                    <a:pt x="7516" y="73"/>
                    <a:pt x="7048" y="162"/>
                  </a:cubicBezTo>
                  <a:cubicBezTo>
                    <a:pt x="7019" y="162"/>
                    <a:pt x="6991" y="162"/>
                    <a:pt x="6962" y="190"/>
                  </a:cubicBezTo>
                  <a:cubicBezTo>
                    <a:pt x="6592" y="247"/>
                    <a:pt x="6278" y="361"/>
                    <a:pt x="5964" y="476"/>
                  </a:cubicBezTo>
                  <a:cubicBezTo>
                    <a:pt x="5907" y="476"/>
                    <a:pt x="5878" y="504"/>
                    <a:pt x="5850" y="504"/>
                  </a:cubicBezTo>
                  <a:cubicBezTo>
                    <a:pt x="5422" y="647"/>
                    <a:pt x="5022" y="818"/>
                    <a:pt x="4680" y="1046"/>
                  </a:cubicBezTo>
                  <a:cubicBezTo>
                    <a:pt x="4623" y="1075"/>
                    <a:pt x="4566" y="1103"/>
                    <a:pt x="4537" y="1103"/>
                  </a:cubicBezTo>
                  <a:cubicBezTo>
                    <a:pt x="3111" y="1902"/>
                    <a:pt x="1969" y="3072"/>
                    <a:pt x="1142" y="4499"/>
                  </a:cubicBezTo>
                  <a:cubicBezTo>
                    <a:pt x="1113" y="4527"/>
                    <a:pt x="1056" y="4613"/>
                    <a:pt x="1056" y="4641"/>
                  </a:cubicBezTo>
                  <a:cubicBezTo>
                    <a:pt x="857" y="5041"/>
                    <a:pt x="685" y="5440"/>
                    <a:pt x="543" y="5811"/>
                  </a:cubicBezTo>
                  <a:cubicBezTo>
                    <a:pt x="543" y="5868"/>
                    <a:pt x="486" y="5897"/>
                    <a:pt x="486" y="5925"/>
                  </a:cubicBezTo>
                  <a:cubicBezTo>
                    <a:pt x="400" y="6239"/>
                    <a:pt x="286" y="6581"/>
                    <a:pt x="200" y="6924"/>
                  </a:cubicBezTo>
                  <a:cubicBezTo>
                    <a:pt x="200" y="6952"/>
                    <a:pt x="200" y="7009"/>
                    <a:pt x="172" y="7038"/>
                  </a:cubicBezTo>
                  <a:cubicBezTo>
                    <a:pt x="58" y="7609"/>
                    <a:pt x="1" y="8179"/>
                    <a:pt x="1" y="8778"/>
                  </a:cubicBezTo>
                  <a:lnTo>
                    <a:pt x="58" y="8778"/>
                  </a:lnTo>
                  <a:cubicBezTo>
                    <a:pt x="58" y="8179"/>
                    <a:pt x="143" y="7580"/>
                    <a:pt x="257" y="7009"/>
                  </a:cubicBezTo>
                  <a:cubicBezTo>
                    <a:pt x="257" y="6952"/>
                    <a:pt x="257" y="6924"/>
                    <a:pt x="286" y="6895"/>
                  </a:cubicBezTo>
                  <a:cubicBezTo>
                    <a:pt x="343" y="6524"/>
                    <a:pt x="457" y="6211"/>
                    <a:pt x="571" y="5897"/>
                  </a:cubicBezTo>
                  <a:cubicBezTo>
                    <a:pt x="571" y="5868"/>
                    <a:pt x="600" y="5811"/>
                    <a:pt x="600" y="5783"/>
                  </a:cubicBezTo>
                  <a:cubicBezTo>
                    <a:pt x="742" y="5355"/>
                    <a:pt x="971" y="4955"/>
                    <a:pt x="1170" y="4584"/>
                  </a:cubicBezTo>
                  <a:cubicBezTo>
                    <a:pt x="1199" y="4527"/>
                    <a:pt x="1256" y="4470"/>
                    <a:pt x="1285" y="4442"/>
                  </a:cubicBezTo>
                  <a:cubicBezTo>
                    <a:pt x="2026" y="3158"/>
                    <a:pt x="3111" y="2073"/>
                    <a:pt x="4423" y="1303"/>
                  </a:cubicBezTo>
                  <a:cubicBezTo>
                    <a:pt x="4452" y="1246"/>
                    <a:pt x="4537" y="1217"/>
                    <a:pt x="4566" y="1189"/>
                  </a:cubicBezTo>
                  <a:cubicBezTo>
                    <a:pt x="4965" y="961"/>
                    <a:pt x="5336" y="789"/>
                    <a:pt x="5764" y="618"/>
                  </a:cubicBezTo>
                  <a:cubicBezTo>
                    <a:pt x="5821" y="618"/>
                    <a:pt x="5850" y="590"/>
                    <a:pt x="5878" y="590"/>
                  </a:cubicBezTo>
                  <a:cubicBezTo>
                    <a:pt x="6192" y="476"/>
                    <a:pt x="6563" y="361"/>
                    <a:pt x="6877" y="304"/>
                  </a:cubicBezTo>
                  <a:cubicBezTo>
                    <a:pt x="6905" y="304"/>
                    <a:pt x="6962" y="304"/>
                    <a:pt x="6991" y="247"/>
                  </a:cubicBezTo>
                  <a:cubicBezTo>
                    <a:pt x="7562" y="133"/>
                    <a:pt x="8161" y="76"/>
                    <a:pt x="8760" y="76"/>
                  </a:cubicBezTo>
                  <a:lnTo>
                    <a:pt x="8760" y="19"/>
                  </a:lnTo>
                  <a:cubicBezTo>
                    <a:pt x="8641" y="7"/>
                    <a:pt x="8521" y="1"/>
                    <a:pt x="8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7388647" y="4720929"/>
              <a:ext cx="415033" cy="418005"/>
            </a:xfrm>
            <a:custGeom>
              <a:rect b="b" l="l" r="r" t="t"/>
              <a:pathLst>
                <a:path extrusionOk="0" h="7875" w="7819">
                  <a:moveTo>
                    <a:pt x="7818" y="0"/>
                  </a:moveTo>
                  <a:cubicBezTo>
                    <a:pt x="7162" y="0"/>
                    <a:pt x="6392" y="86"/>
                    <a:pt x="5679" y="314"/>
                  </a:cubicBezTo>
                  <a:cubicBezTo>
                    <a:pt x="5650" y="314"/>
                    <a:pt x="5621" y="342"/>
                    <a:pt x="5593" y="342"/>
                  </a:cubicBezTo>
                  <a:cubicBezTo>
                    <a:pt x="5165" y="485"/>
                    <a:pt x="4765" y="628"/>
                    <a:pt x="4395" y="799"/>
                  </a:cubicBezTo>
                  <a:cubicBezTo>
                    <a:pt x="4366" y="856"/>
                    <a:pt x="4280" y="856"/>
                    <a:pt x="4252" y="885"/>
                  </a:cubicBezTo>
                  <a:cubicBezTo>
                    <a:pt x="2825" y="1626"/>
                    <a:pt x="1655" y="2796"/>
                    <a:pt x="914" y="4223"/>
                  </a:cubicBezTo>
                  <a:cubicBezTo>
                    <a:pt x="857" y="4280"/>
                    <a:pt x="857" y="4337"/>
                    <a:pt x="828" y="4365"/>
                  </a:cubicBezTo>
                  <a:cubicBezTo>
                    <a:pt x="657" y="4765"/>
                    <a:pt x="486" y="5164"/>
                    <a:pt x="372" y="5564"/>
                  </a:cubicBezTo>
                  <a:cubicBezTo>
                    <a:pt x="372" y="5592"/>
                    <a:pt x="343" y="5621"/>
                    <a:pt x="343" y="5649"/>
                  </a:cubicBezTo>
                  <a:cubicBezTo>
                    <a:pt x="115" y="6363"/>
                    <a:pt x="1" y="7076"/>
                    <a:pt x="1" y="7875"/>
                  </a:cubicBezTo>
                  <a:lnTo>
                    <a:pt x="86" y="7875"/>
                  </a:lnTo>
                  <a:cubicBezTo>
                    <a:pt x="86" y="7076"/>
                    <a:pt x="200" y="6334"/>
                    <a:pt x="400" y="5621"/>
                  </a:cubicBezTo>
                  <a:cubicBezTo>
                    <a:pt x="400" y="5592"/>
                    <a:pt x="429" y="5564"/>
                    <a:pt x="429" y="5507"/>
                  </a:cubicBezTo>
                  <a:cubicBezTo>
                    <a:pt x="600" y="5079"/>
                    <a:pt x="771" y="4651"/>
                    <a:pt x="942" y="4308"/>
                  </a:cubicBezTo>
                  <a:cubicBezTo>
                    <a:pt x="971" y="4251"/>
                    <a:pt x="999" y="4194"/>
                    <a:pt x="999" y="4166"/>
                  </a:cubicBezTo>
                  <a:cubicBezTo>
                    <a:pt x="1713" y="2882"/>
                    <a:pt x="2797" y="1769"/>
                    <a:pt x="4109" y="1056"/>
                  </a:cubicBezTo>
                  <a:cubicBezTo>
                    <a:pt x="4138" y="1027"/>
                    <a:pt x="4223" y="999"/>
                    <a:pt x="4252" y="999"/>
                  </a:cubicBezTo>
                  <a:cubicBezTo>
                    <a:pt x="4651" y="770"/>
                    <a:pt x="5051" y="599"/>
                    <a:pt x="5479" y="485"/>
                  </a:cubicBezTo>
                  <a:cubicBezTo>
                    <a:pt x="5507" y="485"/>
                    <a:pt x="5536" y="457"/>
                    <a:pt x="5593" y="457"/>
                  </a:cubicBezTo>
                  <a:cubicBezTo>
                    <a:pt x="6306" y="228"/>
                    <a:pt x="7048" y="143"/>
                    <a:pt x="7818" y="143"/>
                  </a:cubicBez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7437109" y="4770772"/>
              <a:ext cx="369596" cy="369702"/>
            </a:xfrm>
            <a:custGeom>
              <a:rect b="b" l="l" r="r" t="t"/>
              <a:pathLst>
                <a:path extrusionOk="0" h="6965" w="6963">
                  <a:moveTo>
                    <a:pt x="6790" y="0"/>
                  </a:moveTo>
                  <a:cubicBezTo>
                    <a:pt x="5830" y="0"/>
                    <a:pt x="4944" y="223"/>
                    <a:pt x="4109" y="573"/>
                  </a:cubicBezTo>
                  <a:cubicBezTo>
                    <a:pt x="4052" y="630"/>
                    <a:pt x="3995" y="630"/>
                    <a:pt x="3967" y="659"/>
                  </a:cubicBezTo>
                  <a:cubicBezTo>
                    <a:pt x="2540" y="1344"/>
                    <a:pt x="1399" y="2513"/>
                    <a:pt x="685" y="3940"/>
                  </a:cubicBezTo>
                  <a:cubicBezTo>
                    <a:pt x="628" y="3969"/>
                    <a:pt x="628" y="4054"/>
                    <a:pt x="600" y="4083"/>
                  </a:cubicBezTo>
                  <a:cubicBezTo>
                    <a:pt x="200" y="4967"/>
                    <a:pt x="1" y="5937"/>
                    <a:pt x="1" y="6964"/>
                  </a:cubicBezTo>
                  <a:lnTo>
                    <a:pt x="58" y="6964"/>
                  </a:lnTo>
                  <a:cubicBezTo>
                    <a:pt x="58" y="5909"/>
                    <a:pt x="314" y="4910"/>
                    <a:pt x="742" y="3997"/>
                  </a:cubicBezTo>
                  <a:cubicBezTo>
                    <a:pt x="771" y="3969"/>
                    <a:pt x="771" y="3911"/>
                    <a:pt x="828" y="3854"/>
                  </a:cubicBezTo>
                  <a:cubicBezTo>
                    <a:pt x="1484" y="2570"/>
                    <a:pt x="2540" y="1515"/>
                    <a:pt x="3852" y="830"/>
                  </a:cubicBezTo>
                  <a:cubicBezTo>
                    <a:pt x="3881" y="801"/>
                    <a:pt x="3967" y="801"/>
                    <a:pt x="3995" y="773"/>
                  </a:cubicBezTo>
                  <a:cubicBezTo>
                    <a:pt x="4880" y="345"/>
                    <a:pt x="5878" y="88"/>
                    <a:pt x="6962" y="88"/>
                  </a:cubicBezTo>
                  <a:lnTo>
                    <a:pt x="6962" y="3"/>
                  </a:lnTo>
                  <a:cubicBezTo>
                    <a:pt x="6905" y="1"/>
                    <a:pt x="6847" y="0"/>
                    <a:pt x="6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7484085" y="4819287"/>
              <a:ext cx="322620" cy="321187"/>
            </a:xfrm>
            <a:custGeom>
              <a:rect b="b" l="l" r="r" t="t"/>
              <a:pathLst>
                <a:path extrusionOk="0" h="6051" w="6078">
                  <a:moveTo>
                    <a:pt x="5976" y="1"/>
                  </a:moveTo>
                  <a:cubicBezTo>
                    <a:pt x="2684" y="1"/>
                    <a:pt x="0" y="2746"/>
                    <a:pt x="0" y="6050"/>
                  </a:cubicBezTo>
                  <a:lnTo>
                    <a:pt x="57" y="6050"/>
                  </a:lnTo>
                  <a:cubicBezTo>
                    <a:pt x="57" y="2741"/>
                    <a:pt x="2739" y="59"/>
                    <a:pt x="6077" y="59"/>
                  </a:cubicBezTo>
                  <a:lnTo>
                    <a:pt x="6077" y="2"/>
                  </a:lnTo>
                  <a:cubicBezTo>
                    <a:pt x="6044" y="1"/>
                    <a:pt x="6010" y="1"/>
                    <a:pt x="5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7534033" y="4866262"/>
              <a:ext cx="274211" cy="274211"/>
            </a:xfrm>
            <a:custGeom>
              <a:rect b="b" l="l" r="r" t="t"/>
              <a:pathLst>
                <a:path extrusionOk="0" h="5166" w="5166">
                  <a:moveTo>
                    <a:pt x="5113" y="1"/>
                  </a:moveTo>
                  <a:cubicBezTo>
                    <a:pt x="2284" y="1"/>
                    <a:pt x="1" y="2329"/>
                    <a:pt x="1" y="5165"/>
                  </a:cubicBezTo>
                  <a:lnTo>
                    <a:pt x="58" y="5165"/>
                  </a:lnTo>
                  <a:cubicBezTo>
                    <a:pt x="58" y="2341"/>
                    <a:pt x="2340" y="58"/>
                    <a:pt x="5165" y="58"/>
                  </a:cubicBezTo>
                  <a:lnTo>
                    <a:pt x="5165" y="1"/>
                  </a:lnTo>
                  <a:cubicBezTo>
                    <a:pt x="5148" y="1"/>
                    <a:pt x="5131" y="1"/>
                    <a:pt x="5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7581009" y="4914724"/>
              <a:ext cx="224157" cy="225749"/>
            </a:xfrm>
            <a:custGeom>
              <a:rect b="b" l="l" r="r" t="t"/>
              <a:pathLst>
                <a:path extrusionOk="0" h="4253" w="4223">
                  <a:moveTo>
                    <a:pt x="4173" y="1"/>
                  </a:moveTo>
                  <a:cubicBezTo>
                    <a:pt x="1884" y="1"/>
                    <a:pt x="0" y="1930"/>
                    <a:pt x="0" y="4252"/>
                  </a:cubicBezTo>
                  <a:lnTo>
                    <a:pt x="57" y="4252"/>
                  </a:lnTo>
                  <a:cubicBezTo>
                    <a:pt x="57" y="1941"/>
                    <a:pt x="1969" y="87"/>
                    <a:pt x="4223" y="87"/>
                  </a:cubicBezTo>
                  <a:lnTo>
                    <a:pt x="4223" y="1"/>
                  </a:lnTo>
                  <a:cubicBezTo>
                    <a:pt x="4206" y="1"/>
                    <a:pt x="4189" y="1"/>
                    <a:pt x="4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7627932" y="4963133"/>
              <a:ext cx="177234" cy="177340"/>
            </a:xfrm>
            <a:custGeom>
              <a:rect b="b" l="l" r="r" t="t"/>
              <a:pathLst>
                <a:path extrusionOk="0" h="3341" w="3339">
                  <a:moveTo>
                    <a:pt x="3242" y="1"/>
                  </a:moveTo>
                  <a:cubicBezTo>
                    <a:pt x="1487" y="1"/>
                    <a:pt x="1" y="1519"/>
                    <a:pt x="1" y="3340"/>
                  </a:cubicBezTo>
                  <a:lnTo>
                    <a:pt x="58" y="3340"/>
                  </a:lnTo>
                  <a:cubicBezTo>
                    <a:pt x="58" y="1514"/>
                    <a:pt x="1541" y="59"/>
                    <a:pt x="3339" y="59"/>
                  </a:cubicBezTo>
                  <a:lnTo>
                    <a:pt x="3339" y="2"/>
                  </a:lnTo>
                  <a:cubicBezTo>
                    <a:pt x="3307" y="1"/>
                    <a:pt x="3274" y="1"/>
                    <a:pt x="3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7676394" y="5010162"/>
              <a:ext cx="131851" cy="130311"/>
            </a:xfrm>
            <a:custGeom>
              <a:rect b="b" l="l" r="r" t="t"/>
              <a:pathLst>
                <a:path extrusionOk="0" h="2455" w="2484">
                  <a:moveTo>
                    <a:pt x="2483" y="1"/>
                  </a:moveTo>
                  <a:cubicBezTo>
                    <a:pt x="1113" y="1"/>
                    <a:pt x="1" y="1113"/>
                    <a:pt x="1" y="2454"/>
                  </a:cubicBezTo>
                  <a:lnTo>
                    <a:pt x="86" y="2454"/>
                  </a:lnTo>
                  <a:cubicBezTo>
                    <a:pt x="86" y="1142"/>
                    <a:pt x="1142" y="58"/>
                    <a:pt x="2483" y="58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7724856" y="5058571"/>
              <a:ext cx="80310" cy="81902"/>
            </a:xfrm>
            <a:custGeom>
              <a:rect b="b" l="l" r="r" t="t"/>
              <a:pathLst>
                <a:path extrusionOk="0" h="1543" w="1513">
                  <a:moveTo>
                    <a:pt x="1467" y="1"/>
                  </a:moveTo>
                  <a:cubicBezTo>
                    <a:pt x="687" y="1"/>
                    <a:pt x="1" y="703"/>
                    <a:pt x="1" y="1542"/>
                  </a:cubicBezTo>
                  <a:lnTo>
                    <a:pt x="58" y="1542"/>
                  </a:lnTo>
                  <a:cubicBezTo>
                    <a:pt x="58" y="715"/>
                    <a:pt x="714" y="87"/>
                    <a:pt x="1513" y="87"/>
                  </a:cubicBezTo>
                  <a:lnTo>
                    <a:pt x="1513" y="2"/>
                  </a:lnTo>
                  <a:cubicBezTo>
                    <a:pt x="1497" y="1"/>
                    <a:pt x="1482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7190234" y="3800098"/>
              <a:ext cx="611906" cy="611906"/>
            </a:xfrm>
            <a:custGeom>
              <a:rect b="b" l="l" r="r" t="t"/>
              <a:pathLst>
                <a:path extrusionOk="0" h="11528" w="11528">
                  <a:moveTo>
                    <a:pt x="1" y="0"/>
                  </a:moveTo>
                  <a:cubicBezTo>
                    <a:pt x="1" y="400"/>
                    <a:pt x="29" y="742"/>
                    <a:pt x="29" y="1113"/>
                  </a:cubicBezTo>
                  <a:lnTo>
                    <a:pt x="29" y="1199"/>
                  </a:lnTo>
                  <a:cubicBezTo>
                    <a:pt x="86" y="1513"/>
                    <a:pt x="115" y="1798"/>
                    <a:pt x="144" y="2026"/>
                  </a:cubicBezTo>
                  <a:lnTo>
                    <a:pt x="144" y="2140"/>
                  </a:lnTo>
                  <a:cubicBezTo>
                    <a:pt x="172" y="2426"/>
                    <a:pt x="258" y="2711"/>
                    <a:pt x="315" y="2996"/>
                  </a:cubicBezTo>
                  <a:cubicBezTo>
                    <a:pt x="315" y="3025"/>
                    <a:pt x="315" y="3053"/>
                    <a:pt x="372" y="3110"/>
                  </a:cubicBezTo>
                  <a:cubicBezTo>
                    <a:pt x="429" y="3396"/>
                    <a:pt x="543" y="3710"/>
                    <a:pt x="657" y="3995"/>
                  </a:cubicBezTo>
                  <a:cubicBezTo>
                    <a:pt x="657" y="4023"/>
                    <a:pt x="686" y="4052"/>
                    <a:pt x="686" y="4109"/>
                  </a:cubicBezTo>
                  <a:cubicBezTo>
                    <a:pt x="800" y="4423"/>
                    <a:pt x="942" y="4737"/>
                    <a:pt x="1085" y="5022"/>
                  </a:cubicBezTo>
                  <a:cubicBezTo>
                    <a:pt x="1085" y="5079"/>
                    <a:pt x="1114" y="5108"/>
                    <a:pt x="1114" y="5136"/>
                  </a:cubicBezTo>
                  <a:cubicBezTo>
                    <a:pt x="1285" y="5536"/>
                    <a:pt x="1513" y="5878"/>
                    <a:pt x="1741" y="6249"/>
                  </a:cubicBezTo>
                  <a:cubicBezTo>
                    <a:pt x="1798" y="6278"/>
                    <a:pt x="1827" y="6363"/>
                    <a:pt x="1855" y="6392"/>
                  </a:cubicBezTo>
                  <a:cubicBezTo>
                    <a:pt x="2711" y="7676"/>
                    <a:pt x="3824" y="8788"/>
                    <a:pt x="5137" y="9673"/>
                  </a:cubicBezTo>
                  <a:cubicBezTo>
                    <a:pt x="5165" y="9701"/>
                    <a:pt x="5251" y="9730"/>
                    <a:pt x="5279" y="9787"/>
                  </a:cubicBezTo>
                  <a:cubicBezTo>
                    <a:pt x="5650" y="9987"/>
                    <a:pt x="5993" y="10215"/>
                    <a:pt x="6392" y="10415"/>
                  </a:cubicBezTo>
                  <a:cubicBezTo>
                    <a:pt x="6421" y="10443"/>
                    <a:pt x="6449" y="10443"/>
                    <a:pt x="6506" y="10443"/>
                  </a:cubicBezTo>
                  <a:cubicBezTo>
                    <a:pt x="6820" y="10586"/>
                    <a:pt x="7105" y="10729"/>
                    <a:pt x="7419" y="10843"/>
                  </a:cubicBezTo>
                  <a:cubicBezTo>
                    <a:pt x="7448" y="10843"/>
                    <a:pt x="7505" y="10871"/>
                    <a:pt x="7533" y="10871"/>
                  </a:cubicBezTo>
                  <a:cubicBezTo>
                    <a:pt x="7819" y="10985"/>
                    <a:pt x="8104" y="11099"/>
                    <a:pt x="8418" y="11157"/>
                  </a:cubicBezTo>
                  <a:cubicBezTo>
                    <a:pt x="8446" y="11157"/>
                    <a:pt x="8503" y="11157"/>
                    <a:pt x="8532" y="11214"/>
                  </a:cubicBezTo>
                  <a:cubicBezTo>
                    <a:pt x="8817" y="11271"/>
                    <a:pt x="9103" y="11356"/>
                    <a:pt x="9388" y="11385"/>
                  </a:cubicBezTo>
                  <a:lnTo>
                    <a:pt x="9502" y="11385"/>
                  </a:lnTo>
                  <a:cubicBezTo>
                    <a:pt x="9787" y="11413"/>
                    <a:pt x="10073" y="11442"/>
                    <a:pt x="10301" y="11499"/>
                  </a:cubicBezTo>
                  <a:lnTo>
                    <a:pt x="10415" y="11499"/>
                  </a:lnTo>
                  <a:cubicBezTo>
                    <a:pt x="10786" y="11527"/>
                    <a:pt x="11157" y="11527"/>
                    <a:pt x="11528" y="11527"/>
                  </a:cubicBezTo>
                  <a:lnTo>
                    <a:pt x="11528" y="11442"/>
                  </a:lnTo>
                  <a:cubicBezTo>
                    <a:pt x="11399" y="11480"/>
                    <a:pt x="11259" y="11496"/>
                    <a:pt x="11109" y="11496"/>
                  </a:cubicBezTo>
                  <a:cubicBezTo>
                    <a:pt x="10928" y="11496"/>
                    <a:pt x="10733" y="11473"/>
                    <a:pt x="10529" y="11442"/>
                  </a:cubicBezTo>
                  <a:lnTo>
                    <a:pt x="10415" y="11442"/>
                  </a:lnTo>
                  <a:lnTo>
                    <a:pt x="9559" y="11356"/>
                  </a:lnTo>
                  <a:lnTo>
                    <a:pt x="9445" y="11356"/>
                  </a:lnTo>
                  <a:cubicBezTo>
                    <a:pt x="9160" y="11271"/>
                    <a:pt x="8874" y="11242"/>
                    <a:pt x="8589" y="11128"/>
                  </a:cubicBezTo>
                  <a:cubicBezTo>
                    <a:pt x="8561" y="11128"/>
                    <a:pt x="8532" y="11128"/>
                    <a:pt x="8503" y="11099"/>
                  </a:cubicBezTo>
                  <a:cubicBezTo>
                    <a:pt x="8218" y="11014"/>
                    <a:pt x="7876" y="10900"/>
                    <a:pt x="7590" y="10814"/>
                  </a:cubicBezTo>
                  <a:cubicBezTo>
                    <a:pt x="7562" y="10814"/>
                    <a:pt x="7533" y="10757"/>
                    <a:pt x="7505" y="10757"/>
                  </a:cubicBezTo>
                  <a:cubicBezTo>
                    <a:pt x="7162" y="10614"/>
                    <a:pt x="6849" y="10529"/>
                    <a:pt x="6535" y="10329"/>
                  </a:cubicBezTo>
                  <a:cubicBezTo>
                    <a:pt x="6506" y="10329"/>
                    <a:pt x="6449" y="10301"/>
                    <a:pt x="6421" y="10272"/>
                  </a:cubicBezTo>
                  <a:cubicBezTo>
                    <a:pt x="6021" y="10044"/>
                    <a:pt x="5650" y="9844"/>
                    <a:pt x="5279" y="9587"/>
                  </a:cubicBezTo>
                  <a:cubicBezTo>
                    <a:pt x="5251" y="9559"/>
                    <a:pt x="5165" y="9530"/>
                    <a:pt x="5137" y="9473"/>
                  </a:cubicBezTo>
                  <a:cubicBezTo>
                    <a:pt x="3967" y="8674"/>
                    <a:pt x="2940" y="7619"/>
                    <a:pt x="2112" y="6449"/>
                  </a:cubicBezTo>
                  <a:cubicBezTo>
                    <a:pt x="2084" y="6420"/>
                    <a:pt x="2027" y="6335"/>
                    <a:pt x="1998" y="6306"/>
                  </a:cubicBezTo>
                  <a:cubicBezTo>
                    <a:pt x="1741" y="5964"/>
                    <a:pt x="1542" y="5564"/>
                    <a:pt x="1313" y="5165"/>
                  </a:cubicBezTo>
                  <a:cubicBezTo>
                    <a:pt x="1285" y="5136"/>
                    <a:pt x="1285" y="5108"/>
                    <a:pt x="1256" y="5079"/>
                  </a:cubicBezTo>
                  <a:lnTo>
                    <a:pt x="828" y="4109"/>
                  </a:lnTo>
                  <a:cubicBezTo>
                    <a:pt x="828" y="4052"/>
                    <a:pt x="800" y="4023"/>
                    <a:pt x="800" y="3995"/>
                  </a:cubicBezTo>
                  <a:cubicBezTo>
                    <a:pt x="686" y="3710"/>
                    <a:pt x="572" y="3424"/>
                    <a:pt x="514" y="3110"/>
                  </a:cubicBezTo>
                  <a:cubicBezTo>
                    <a:pt x="514" y="3053"/>
                    <a:pt x="514" y="3025"/>
                    <a:pt x="457" y="2996"/>
                  </a:cubicBezTo>
                  <a:lnTo>
                    <a:pt x="258" y="2140"/>
                  </a:lnTo>
                  <a:lnTo>
                    <a:pt x="258" y="2026"/>
                  </a:lnTo>
                  <a:cubicBezTo>
                    <a:pt x="229" y="1741"/>
                    <a:pt x="144" y="1456"/>
                    <a:pt x="144" y="1199"/>
                  </a:cubicBezTo>
                  <a:lnTo>
                    <a:pt x="144" y="1113"/>
                  </a:lnTo>
                  <a:cubicBezTo>
                    <a:pt x="115" y="742"/>
                    <a:pt x="86" y="343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7244800" y="3803123"/>
              <a:ext cx="566470" cy="566470"/>
            </a:xfrm>
            <a:custGeom>
              <a:rect b="b" l="l" r="r" t="t"/>
              <a:pathLst>
                <a:path extrusionOk="0" h="10672" w="10672">
                  <a:moveTo>
                    <a:pt x="0" y="1"/>
                  </a:moveTo>
                  <a:cubicBezTo>
                    <a:pt x="0" y="429"/>
                    <a:pt x="57" y="828"/>
                    <a:pt x="86" y="1256"/>
                  </a:cubicBezTo>
                  <a:lnTo>
                    <a:pt x="86" y="1370"/>
                  </a:lnTo>
                  <a:cubicBezTo>
                    <a:pt x="114" y="1655"/>
                    <a:pt x="143" y="1941"/>
                    <a:pt x="228" y="2226"/>
                  </a:cubicBezTo>
                  <a:cubicBezTo>
                    <a:pt x="228" y="2255"/>
                    <a:pt x="228" y="2283"/>
                    <a:pt x="257" y="2340"/>
                  </a:cubicBezTo>
                  <a:cubicBezTo>
                    <a:pt x="342" y="2654"/>
                    <a:pt x="399" y="2939"/>
                    <a:pt x="514" y="3225"/>
                  </a:cubicBezTo>
                  <a:cubicBezTo>
                    <a:pt x="514" y="3253"/>
                    <a:pt x="542" y="3282"/>
                    <a:pt x="542" y="3339"/>
                  </a:cubicBezTo>
                  <a:cubicBezTo>
                    <a:pt x="656" y="3653"/>
                    <a:pt x="770" y="3966"/>
                    <a:pt x="913" y="4280"/>
                  </a:cubicBezTo>
                  <a:cubicBezTo>
                    <a:pt x="913" y="4337"/>
                    <a:pt x="942" y="4366"/>
                    <a:pt x="942" y="4394"/>
                  </a:cubicBezTo>
                  <a:cubicBezTo>
                    <a:pt x="1113" y="4794"/>
                    <a:pt x="1341" y="5193"/>
                    <a:pt x="1541" y="5536"/>
                  </a:cubicBezTo>
                  <a:cubicBezTo>
                    <a:pt x="1569" y="5564"/>
                    <a:pt x="1626" y="5650"/>
                    <a:pt x="1655" y="5678"/>
                  </a:cubicBezTo>
                  <a:cubicBezTo>
                    <a:pt x="2511" y="7048"/>
                    <a:pt x="3652" y="8189"/>
                    <a:pt x="4993" y="9045"/>
                  </a:cubicBezTo>
                  <a:cubicBezTo>
                    <a:pt x="5050" y="9074"/>
                    <a:pt x="5107" y="9102"/>
                    <a:pt x="5136" y="9131"/>
                  </a:cubicBezTo>
                  <a:cubicBezTo>
                    <a:pt x="5507" y="9359"/>
                    <a:pt x="5906" y="9559"/>
                    <a:pt x="6277" y="9759"/>
                  </a:cubicBezTo>
                  <a:cubicBezTo>
                    <a:pt x="6334" y="9759"/>
                    <a:pt x="6363" y="9787"/>
                    <a:pt x="6391" y="9787"/>
                  </a:cubicBezTo>
                  <a:cubicBezTo>
                    <a:pt x="6705" y="9930"/>
                    <a:pt x="7048" y="10044"/>
                    <a:pt x="7361" y="10129"/>
                  </a:cubicBezTo>
                  <a:cubicBezTo>
                    <a:pt x="7390" y="10129"/>
                    <a:pt x="7418" y="10186"/>
                    <a:pt x="7475" y="10186"/>
                  </a:cubicBezTo>
                  <a:cubicBezTo>
                    <a:pt x="7761" y="10272"/>
                    <a:pt x="8075" y="10358"/>
                    <a:pt x="8360" y="10415"/>
                  </a:cubicBezTo>
                  <a:cubicBezTo>
                    <a:pt x="8389" y="10415"/>
                    <a:pt x="8417" y="10415"/>
                    <a:pt x="8474" y="10472"/>
                  </a:cubicBezTo>
                  <a:cubicBezTo>
                    <a:pt x="8759" y="10529"/>
                    <a:pt x="9045" y="10557"/>
                    <a:pt x="9330" y="10614"/>
                  </a:cubicBezTo>
                  <a:lnTo>
                    <a:pt x="9416" y="10614"/>
                  </a:lnTo>
                  <a:cubicBezTo>
                    <a:pt x="9815" y="10643"/>
                    <a:pt x="10243" y="10672"/>
                    <a:pt x="10671" y="10672"/>
                  </a:cubicBezTo>
                  <a:lnTo>
                    <a:pt x="10671" y="10614"/>
                  </a:lnTo>
                  <a:cubicBezTo>
                    <a:pt x="10186" y="10529"/>
                    <a:pt x="9758" y="10529"/>
                    <a:pt x="9359" y="10472"/>
                  </a:cubicBezTo>
                  <a:lnTo>
                    <a:pt x="9244" y="10472"/>
                  </a:lnTo>
                  <a:cubicBezTo>
                    <a:pt x="8959" y="10415"/>
                    <a:pt x="8674" y="10386"/>
                    <a:pt x="8389" y="10329"/>
                  </a:cubicBezTo>
                  <a:cubicBezTo>
                    <a:pt x="8360" y="10329"/>
                    <a:pt x="8331" y="10329"/>
                    <a:pt x="8274" y="10301"/>
                  </a:cubicBezTo>
                  <a:cubicBezTo>
                    <a:pt x="7961" y="10215"/>
                    <a:pt x="7675" y="10158"/>
                    <a:pt x="7390" y="10044"/>
                  </a:cubicBezTo>
                  <a:cubicBezTo>
                    <a:pt x="7361" y="10044"/>
                    <a:pt x="7333" y="10015"/>
                    <a:pt x="7276" y="10015"/>
                  </a:cubicBezTo>
                  <a:cubicBezTo>
                    <a:pt x="6962" y="9901"/>
                    <a:pt x="6620" y="9759"/>
                    <a:pt x="6334" y="9616"/>
                  </a:cubicBezTo>
                  <a:cubicBezTo>
                    <a:pt x="6277" y="9616"/>
                    <a:pt x="6249" y="9559"/>
                    <a:pt x="6220" y="9559"/>
                  </a:cubicBezTo>
                  <a:cubicBezTo>
                    <a:pt x="5821" y="9388"/>
                    <a:pt x="5421" y="9188"/>
                    <a:pt x="5050" y="8931"/>
                  </a:cubicBezTo>
                  <a:cubicBezTo>
                    <a:pt x="4993" y="8903"/>
                    <a:pt x="4936" y="8845"/>
                    <a:pt x="4908" y="8817"/>
                  </a:cubicBezTo>
                  <a:cubicBezTo>
                    <a:pt x="3652" y="7990"/>
                    <a:pt x="2625" y="6962"/>
                    <a:pt x="1798" y="5707"/>
                  </a:cubicBezTo>
                  <a:cubicBezTo>
                    <a:pt x="1769" y="5678"/>
                    <a:pt x="1712" y="5621"/>
                    <a:pt x="1683" y="5564"/>
                  </a:cubicBezTo>
                  <a:cubicBezTo>
                    <a:pt x="1427" y="5193"/>
                    <a:pt x="1227" y="4794"/>
                    <a:pt x="1056" y="4394"/>
                  </a:cubicBezTo>
                  <a:cubicBezTo>
                    <a:pt x="999" y="4366"/>
                    <a:pt x="999" y="4337"/>
                    <a:pt x="999" y="4280"/>
                  </a:cubicBezTo>
                  <a:cubicBezTo>
                    <a:pt x="856" y="3966"/>
                    <a:pt x="713" y="3653"/>
                    <a:pt x="628" y="3339"/>
                  </a:cubicBezTo>
                  <a:cubicBezTo>
                    <a:pt x="628" y="3282"/>
                    <a:pt x="571" y="3253"/>
                    <a:pt x="571" y="3225"/>
                  </a:cubicBezTo>
                  <a:cubicBezTo>
                    <a:pt x="485" y="2939"/>
                    <a:pt x="399" y="2625"/>
                    <a:pt x="342" y="2340"/>
                  </a:cubicBezTo>
                  <a:cubicBezTo>
                    <a:pt x="342" y="2283"/>
                    <a:pt x="342" y="2255"/>
                    <a:pt x="285" y="2226"/>
                  </a:cubicBezTo>
                  <a:cubicBezTo>
                    <a:pt x="228" y="1941"/>
                    <a:pt x="200" y="1655"/>
                    <a:pt x="143" y="1370"/>
                  </a:cubicBezTo>
                  <a:lnTo>
                    <a:pt x="143" y="1256"/>
                  </a:lnTo>
                  <a:cubicBezTo>
                    <a:pt x="114" y="828"/>
                    <a:pt x="86" y="429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7290237" y="3801584"/>
              <a:ext cx="516468" cy="514982"/>
            </a:xfrm>
            <a:custGeom>
              <a:rect b="b" l="l" r="r" t="t"/>
              <a:pathLst>
                <a:path extrusionOk="0" h="9702" w="9730">
                  <a:moveTo>
                    <a:pt x="0" y="1"/>
                  </a:moveTo>
                  <a:cubicBezTo>
                    <a:pt x="0" y="515"/>
                    <a:pt x="57" y="971"/>
                    <a:pt x="114" y="1456"/>
                  </a:cubicBezTo>
                  <a:lnTo>
                    <a:pt x="114" y="1570"/>
                  </a:lnTo>
                  <a:cubicBezTo>
                    <a:pt x="143" y="1884"/>
                    <a:pt x="228" y="2169"/>
                    <a:pt x="285" y="2455"/>
                  </a:cubicBezTo>
                  <a:cubicBezTo>
                    <a:pt x="285" y="2512"/>
                    <a:pt x="285" y="2540"/>
                    <a:pt x="342" y="2569"/>
                  </a:cubicBezTo>
                  <a:cubicBezTo>
                    <a:pt x="428" y="2883"/>
                    <a:pt x="542" y="3254"/>
                    <a:pt x="656" y="3568"/>
                  </a:cubicBezTo>
                  <a:cubicBezTo>
                    <a:pt x="656" y="3625"/>
                    <a:pt x="685" y="3653"/>
                    <a:pt x="685" y="3682"/>
                  </a:cubicBezTo>
                  <a:cubicBezTo>
                    <a:pt x="856" y="4081"/>
                    <a:pt x="1056" y="4452"/>
                    <a:pt x="1255" y="4851"/>
                  </a:cubicBezTo>
                  <a:cubicBezTo>
                    <a:pt x="1284" y="4909"/>
                    <a:pt x="1341" y="4966"/>
                    <a:pt x="1341" y="4994"/>
                  </a:cubicBezTo>
                  <a:cubicBezTo>
                    <a:pt x="2140" y="6392"/>
                    <a:pt x="3338" y="7533"/>
                    <a:pt x="4708" y="8389"/>
                  </a:cubicBezTo>
                  <a:cubicBezTo>
                    <a:pt x="4765" y="8418"/>
                    <a:pt x="4822" y="8447"/>
                    <a:pt x="4850" y="8447"/>
                  </a:cubicBezTo>
                  <a:cubicBezTo>
                    <a:pt x="5221" y="8675"/>
                    <a:pt x="5621" y="8846"/>
                    <a:pt x="6049" y="9017"/>
                  </a:cubicBezTo>
                  <a:cubicBezTo>
                    <a:pt x="6077" y="9017"/>
                    <a:pt x="6106" y="9074"/>
                    <a:pt x="6134" y="9074"/>
                  </a:cubicBezTo>
                  <a:cubicBezTo>
                    <a:pt x="6477" y="9217"/>
                    <a:pt x="6791" y="9331"/>
                    <a:pt x="7133" y="9388"/>
                  </a:cubicBezTo>
                  <a:cubicBezTo>
                    <a:pt x="7190" y="9388"/>
                    <a:pt x="7219" y="9417"/>
                    <a:pt x="7247" y="9417"/>
                  </a:cubicBezTo>
                  <a:cubicBezTo>
                    <a:pt x="7533" y="9502"/>
                    <a:pt x="7846" y="9559"/>
                    <a:pt x="8160" y="9616"/>
                  </a:cubicBezTo>
                  <a:lnTo>
                    <a:pt x="8246" y="9616"/>
                  </a:lnTo>
                  <a:cubicBezTo>
                    <a:pt x="8731" y="9673"/>
                    <a:pt x="9216" y="9702"/>
                    <a:pt x="9729" y="9702"/>
                  </a:cubicBezTo>
                  <a:lnTo>
                    <a:pt x="9729" y="9645"/>
                  </a:lnTo>
                  <a:cubicBezTo>
                    <a:pt x="9608" y="9652"/>
                    <a:pt x="9487" y="9656"/>
                    <a:pt x="9366" y="9656"/>
                  </a:cubicBezTo>
                  <a:cubicBezTo>
                    <a:pt x="9004" y="9656"/>
                    <a:pt x="8645" y="9623"/>
                    <a:pt x="8303" y="9559"/>
                  </a:cubicBezTo>
                  <a:lnTo>
                    <a:pt x="8189" y="9559"/>
                  </a:lnTo>
                  <a:cubicBezTo>
                    <a:pt x="7846" y="9531"/>
                    <a:pt x="7590" y="9474"/>
                    <a:pt x="7247" y="9360"/>
                  </a:cubicBezTo>
                  <a:cubicBezTo>
                    <a:pt x="7219" y="9360"/>
                    <a:pt x="7190" y="9331"/>
                    <a:pt x="7133" y="9331"/>
                  </a:cubicBezTo>
                  <a:cubicBezTo>
                    <a:pt x="6791" y="9217"/>
                    <a:pt x="6477" y="9103"/>
                    <a:pt x="6134" y="8960"/>
                  </a:cubicBezTo>
                  <a:cubicBezTo>
                    <a:pt x="6106" y="8960"/>
                    <a:pt x="6077" y="8932"/>
                    <a:pt x="6049" y="8932"/>
                  </a:cubicBezTo>
                  <a:cubicBezTo>
                    <a:pt x="5621" y="8732"/>
                    <a:pt x="5221" y="8532"/>
                    <a:pt x="4822" y="8304"/>
                  </a:cubicBezTo>
                  <a:cubicBezTo>
                    <a:pt x="4793" y="8275"/>
                    <a:pt x="4708" y="8247"/>
                    <a:pt x="4679" y="8218"/>
                  </a:cubicBezTo>
                  <a:cubicBezTo>
                    <a:pt x="3395" y="7419"/>
                    <a:pt x="2340" y="6364"/>
                    <a:pt x="1541" y="5080"/>
                  </a:cubicBezTo>
                  <a:cubicBezTo>
                    <a:pt x="1512" y="5023"/>
                    <a:pt x="1484" y="4966"/>
                    <a:pt x="1427" y="4937"/>
                  </a:cubicBezTo>
                  <a:cubicBezTo>
                    <a:pt x="1227" y="4538"/>
                    <a:pt x="999" y="4138"/>
                    <a:pt x="827" y="3710"/>
                  </a:cubicBezTo>
                  <a:cubicBezTo>
                    <a:pt x="827" y="3682"/>
                    <a:pt x="799" y="3653"/>
                    <a:pt x="799" y="3625"/>
                  </a:cubicBezTo>
                  <a:cubicBezTo>
                    <a:pt x="656" y="3282"/>
                    <a:pt x="542" y="2968"/>
                    <a:pt x="428" y="2597"/>
                  </a:cubicBezTo>
                  <a:cubicBezTo>
                    <a:pt x="428" y="2569"/>
                    <a:pt x="399" y="2540"/>
                    <a:pt x="399" y="2512"/>
                  </a:cubicBezTo>
                  <a:cubicBezTo>
                    <a:pt x="342" y="2226"/>
                    <a:pt x="257" y="1884"/>
                    <a:pt x="200" y="1570"/>
                  </a:cubicBezTo>
                  <a:lnTo>
                    <a:pt x="200" y="1456"/>
                  </a:lnTo>
                  <a:cubicBezTo>
                    <a:pt x="114" y="1000"/>
                    <a:pt x="86" y="515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7341724" y="3803123"/>
              <a:ext cx="468006" cy="468006"/>
            </a:xfrm>
            <a:custGeom>
              <a:rect b="b" l="l" r="r" t="t"/>
              <a:pathLst>
                <a:path extrusionOk="0" h="8817" w="8817">
                  <a:moveTo>
                    <a:pt x="0" y="1"/>
                  </a:moveTo>
                  <a:cubicBezTo>
                    <a:pt x="0" y="628"/>
                    <a:pt x="86" y="1199"/>
                    <a:pt x="171" y="1770"/>
                  </a:cubicBezTo>
                  <a:cubicBezTo>
                    <a:pt x="171" y="1798"/>
                    <a:pt x="171" y="1827"/>
                    <a:pt x="228" y="1855"/>
                  </a:cubicBezTo>
                  <a:cubicBezTo>
                    <a:pt x="285" y="2226"/>
                    <a:pt x="400" y="2540"/>
                    <a:pt x="514" y="2854"/>
                  </a:cubicBezTo>
                  <a:cubicBezTo>
                    <a:pt x="514" y="2911"/>
                    <a:pt x="542" y="2939"/>
                    <a:pt x="542" y="2968"/>
                  </a:cubicBezTo>
                  <a:cubicBezTo>
                    <a:pt x="685" y="3396"/>
                    <a:pt x="856" y="3795"/>
                    <a:pt x="1084" y="4138"/>
                  </a:cubicBezTo>
                  <a:cubicBezTo>
                    <a:pt x="1113" y="4195"/>
                    <a:pt x="1141" y="4252"/>
                    <a:pt x="1141" y="4280"/>
                  </a:cubicBezTo>
                  <a:cubicBezTo>
                    <a:pt x="1940" y="5707"/>
                    <a:pt x="3110" y="6848"/>
                    <a:pt x="4537" y="7676"/>
                  </a:cubicBezTo>
                  <a:cubicBezTo>
                    <a:pt x="4565" y="7704"/>
                    <a:pt x="4651" y="7761"/>
                    <a:pt x="4679" y="7761"/>
                  </a:cubicBezTo>
                  <a:cubicBezTo>
                    <a:pt x="5079" y="7961"/>
                    <a:pt x="5450" y="8132"/>
                    <a:pt x="5849" y="8275"/>
                  </a:cubicBezTo>
                  <a:cubicBezTo>
                    <a:pt x="5878" y="8275"/>
                    <a:pt x="5935" y="8332"/>
                    <a:pt x="5963" y="8332"/>
                  </a:cubicBezTo>
                  <a:cubicBezTo>
                    <a:pt x="6277" y="8418"/>
                    <a:pt x="6591" y="8532"/>
                    <a:pt x="6962" y="8617"/>
                  </a:cubicBezTo>
                  <a:cubicBezTo>
                    <a:pt x="6990" y="8617"/>
                    <a:pt x="7019" y="8617"/>
                    <a:pt x="7076" y="8646"/>
                  </a:cubicBezTo>
                  <a:cubicBezTo>
                    <a:pt x="7647" y="8760"/>
                    <a:pt x="8217" y="8817"/>
                    <a:pt x="8817" y="8817"/>
                  </a:cubicBezTo>
                  <a:lnTo>
                    <a:pt x="8817" y="8760"/>
                  </a:lnTo>
                  <a:cubicBezTo>
                    <a:pt x="8189" y="8760"/>
                    <a:pt x="7561" y="8674"/>
                    <a:pt x="6990" y="8532"/>
                  </a:cubicBezTo>
                  <a:cubicBezTo>
                    <a:pt x="6962" y="8532"/>
                    <a:pt x="6933" y="8532"/>
                    <a:pt x="6876" y="8503"/>
                  </a:cubicBezTo>
                  <a:cubicBezTo>
                    <a:pt x="6534" y="8446"/>
                    <a:pt x="6220" y="8332"/>
                    <a:pt x="5878" y="8218"/>
                  </a:cubicBezTo>
                  <a:cubicBezTo>
                    <a:pt x="5849" y="8218"/>
                    <a:pt x="5821" y="8189"/>
                    <a:pt x="5792" y="8189"/>
                  </a:cubicBezTo>
                  <a:cubicBezTo>
                    <a:pt x="5364" y="8047"/>
                    <a:pt x="4965" y="7818"/>
                    <a:pt x="4565" y="7619"/>
                  </a:cubicBezTo>
                  <a:cubicBezTo>
                    <a:pt x="4537" y="7562"/>
                    <a:pt x="4451" y="7533"/>
                    <a:pt x="4423" y="7504"/>
                  </a:cubicBezTo>
                  <a:cubicBezTo>
                    <a:pt x="3139" y="6763"/>
                    <a:pt x="2083" y="5678"/>
                    <a:pt x="1284" y="4366"/>
                  </a:cubicBezTo>
                  <a:cubicBezTo>
                    <a:pt x="1256" y="4337"/>
                    <a:pt x="1227" y="4252"/>
                    <a:pt x="1170" y="4223"/>
                  </a:cubicBezTo>
                  <a:cubicBezTo>
                    <a:pt x="970" y="3824"/>
                    <a:pt x="799" y="3424"/>
                    <a:pt x="599" y="2996"/>
                  </a:cubicBezTo>
                  <a:cubicBezTo>
                    <a:pt x="599" y="2968"/>
                    <a:pt x="571" y="2939"/>
                    <a:pt x="571" y="2911"/>
                  </a:cubicBezTo>
                  <a:cubicBezTo>
                    <a:pt x="457" y="2568"/>
                    <a:pt x="371" y="2226"/>
                    <a:pt x="285" y="1912"/>
                  </a:cubicBezTo>
                  <a:cubicBezTo>
                    <a:pt x="285" y="1855"/>
                    <a:pt x="285" y="1827"/>
                    <a:pt x="257" y="1798"/>
                  </a:cubicBezTo>
                  <a:cubicBezTo>
                    <a:pt x="143" y="1227"/>
                    <a:pt x="86" y="628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7390186" y="3807688"/>
              <a:ext cx="418058" cy="418005"/>
            </a:xfrm>
            <a:custGeom>
              <a:rect b="b" l="l" r="r" t="t"/>
              <a:pathLst>
                <a:path extrusionOk="0" h="7875" w="7876">
                  <a:moveTo>
                    <a:pt x="0" y="0"/>
                  </a:moveTo>
                  <a:cubicBezTo>
                    <a:pt x="0" y="742"/>
                    <a:pt x="86" y="1512"/>
                    <a:pt x="314" y="2226"/>
                  </a:cubicBezTo>
                  <a:cubicBezTo>
                    <a:pt x="314" y="2254"/>
                    <a:pt x="343" y="2283"/>
                    <a:pt x="343" y="2311"/>
                  </a:cubicBezTo>
                  <a:cubicBezTo>
                    <a:pt x="485" y="2739"/>
                    <a:pt x="628" y="3139"/>
                    <a:pt x="799" y="3510"/>
                  </a:cubicBezTo>
                  <a:cubicBezTo>
                    <a:pt x="856" y="3538"/>
                    <a:pt x="856" y="3595"/>
                    <a:pt x="885" y="3652"/>
                  </a:cubicBezTo>
                  <a:cubicBezTo>
                    <a:pt x="1626" y="5079"/>
                    <a:pt x="2796" y="6249"/>
                    <a:pt x="4223" y="6990"/>
                  </a:cubicBezTo>
                  <a:cubicBezTo>
                    <a:pt x="4280" y="7019"/>
                    <a:pt x="4337" y="7019"/>
                    <a:pt x="4366" y="7076"/>
                  </a:cubicBezTo>
                  <a:cubicBezTo>
                    <a:pt x="4765" y="7247"/>
                    <a:pt x="5164" y="7418"/>
                    <a:pt x="5564" y="7533"/>
                  </a:cubicBezTo>
                  <a:cubicBezTo>
                    <a:pt x="5592" y="7533"/>
                    <a:pt x="5621" y="7561"/>
                    <a:pt x="5650" y="7561"/>
                  </a:cubicBezTo>
                  <a:cubicBezTo>
                    <a:pt x="6363" y="7789"/>
                    <a:pt x="7076" y="7875"/>
                    <a:pt x="7875" y="7875"/>
                  </a:cubicBezTo>
                  <a:lnTo>
                    <a:pt x="7875" y="7818"/>
                  </a:lnTo>
                  <a:cubicBezTo>
                    <a:pt x="7076" y="7732"/>
                    <a:pt x="6334" y="7647"/>
                    <a:pt x="5621" y="7418"/>
                  </a:cubicBezTo>
                  <a:cubicBezTo>
                    <a:pt x="5592" y="7418"/>
                    <a:pt x="5564" y="7390"/>
                    <a:pt x="5507" y="7390"/>
                  </a:cubicBezTo>
                  <a:cubicBezTo>
                    <a:pt x="5079" y="7247"/>
                    <a:pt x="4679" y="7076"/>
                    <a:pt x="4309" y="6876"/>
                  </a:cubicBezTo>
                  <a:cubicBezTo>
                    <a:pt x="4280" y="6848"/>
                    <a:pt x="4194" y="6819"/>
                    <a:pt x="4166" y="6819"/>
                  </a:cubicBezTo>
                  <a:cubicBezTo>
                    <a:pt x="2882" y="6106"/>
                    <a:pt x="1769" y="5022"/>
                    <a:pt x="1056" y="3709"/>
                  </a:cubicBezTo>
                  <a:cubicBezTo>
                    <a:pt x="1027" y="3681"/>
                    <a:pt x="999" y="3595"/>
                    <a:pt x="999" y="3567"/>
                  </a:cubicBezTo>
                  <a:cubicBezTo>
                    <a:pt x="771" y="3167"/>
                    <a:pt x="599" y="2739"/>
                    <a:pt x="485" y="2368"/>
                  </a:cubicBezTo>
                  <a:cubicBezTo>
                    <a:pt x="485" y="2311"/>
                    <a:pt x="457" y="2283"/>
                    <a:pt x="457" y="2254"/>
                  </a:cubicBezTo>
                  <a:cubicBezTo>
                    <a:pt x="228" y="1541"/>
                    <a:pt x="143" y="799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7438649" y="3806149"/>
              <a:ext cx="371082" cy="371082"/>
            </a:xfrm>
            <a:custGeom>
              <a:rect b="b" l="l" r="r" t="t"/>
              <a:pathLst>
                <a:path extrusionOk="0" h="6991" w="6991">
                  <a:moveTo>
                    <a:pt x="0" y="1"/>
                  </a:moveTo>
                  <a:cubicBezTo>
                    <a:pt x="0" y="1028"/>
                    <a:pt x="228" y="1998"/>
                    <a:pt x="599" y="2882"/>
                  </a:cubicBezTo>
                  <a:cubicBezTo>
                    <a:pt x="656" y="2911"/>
                    <a:pt x="656" y="2996"/>
                    <a:pt x="685" y="3025"/>
                  </a:cubicBezTo>
                  <a:cubicBezTo>
                    <a:pt x="1370" y="4452"/>
                    <a:pt x="2540" y="5593"/>
                    <a:pt x="3966" y="6306"/>
                  </a:cubicBezTo>
                  <a:cubicBezTo>
                    <a:pt x="3995" y="6335"/>
                    <a:pt x="4080" y="6335"/>
                    <a:pt x="4109" y="6392"/>
                  </a:cubicBezTo>
                  <a:cubicBezTo>
                    <a:pt x="4993" y="6763"/>
                    <a:pt x="5963" y="6991"/>
                    <a:pt x="6991" y="6991"/>
                  </a:cubicBezTo>
                  <a:lnTo>
                    <a:pt x="6991" y="6877"/>
                  </a:lnTo>
                  <a:cubicBezTo>
                    <a:pt x="5878" y="6877"/>
                    <a:pt x="4879" y="6620"/>
                    <a:pt x="3995" y="6192"/>
                  </a:cubicBezTo>
                  <a:cubicBezTo>
                    <a:pt x="3966" y="6164"/>
                    <a:pt x="3881" y="6164"/>
                    <a:pt x="3852" y="6135"/>
                  </a:cubicBezTo>
                  <a:cubicBezTo>
                    <a:pt x="2568" y="5450"/>
                    <a:pt x="1512" y="4423"/>
                    <a:pt x="828" y="3111"/>
                  </a:cubicBezTo>
                  <a:cubicBezTo>
                    <a:pt x="799" y="3054"/>
                    <a:pt x="799" y="2996"/>
                    <a:pt x="742" y="2968"/>
                  </a:cubicBezTo>
                  <a:cubicBezTo>
                    <a:pt x="314" y="2055"/>
                    <a:pt x="86" y="1056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7484085" y="3804662"/>
              <a:ext cx="324160" cy="322620"/>
            </a:xfrm>
            <a:custGeom>
              <a:rect b="b" l="l" r="r" t="t"/>
              <a:pathLst>
                <a:path extrusionOk="0" h="6078" w="6107">
                  <a:moveTo>
                    <a:pt x="0" y="0"/>
                  </a:moveTo>
                  <a:cubicBezTo>
                    <a:pt x="0" y="3338"/>
                    <a:pt x="2739" y="6077"/>
                    <a:pt x="6106" y="6077"/>
                  </a:cubicBezTo>
                  <a:lnTo>
                    <a:pt x="6106" y="6020"/>
                  </a:lnTo>
                  <a:cubicBezTo>
                    <a:pt x="2796" y="5992"/>
                    <a:pt x="114" y="331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7534033" y="3804662"/>
              <a:ext cx="274211" cy="274158"/>
            </a:xfrm>
            <a:custGeom>
              <a:rect b="b" l="l" r="r" t="t"/>
              <a:pathLst>
                <a:path extrusionOk="0" h="5165" w="5166">
                  <a:moveTo>
                    <a:pt x="1" y="0"/>
                  </a:moveTo>
                  <a:cubicBezTo>
                    <a:pt x="1" y="2853"/>
                    <a:pt x="2312" y="5164"/>
                    <a:pt x="5165" y="5164"/>
                  </a:cubicBezTo>
                  <a:lnTo>
                    <a:pt x="5165" y="5079"/>
                  </a:lnTo>
                  <a:cubicBezTo>
                    <a:pt x="2340" y="5079"/>
                    <a:pt x="58" y="2796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7582495" y="3804662"/>
              <a:ext cx="227235" cy="227182"/>
            </a:xfrm>
            <a:custGeom>
              <a:rect b="b" l="l" r="r" t="t"/>
              <a:pathLst>
                <a:path extrusionOk="0" h="4280" w="4281">
                  <a:moveTo>
                    <a:pt x="1" y="0"/>
                  </a:moveTo>
                  <a:cubicBezTo>
                    <a:pt x="1" y="2340"/>
                    <a:pt x="1941" y="4280"/>
                    <a:pt x="4281" y="4280"/>
                  </a:cubicBezTo>
                  <a:lnTo>
                    <a:pt x="4281" y="4194"/>
                  </a:lnTo>
                  <a:cubicBezTo>
                    <a:pt x="1941" y="4194"/>
                    <a:pt x="86" y="2311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7629471" y="3804662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cubicBezTo>
                    <a:pt x="0" y="1855"/>
                    <a:pt x="1512" y="3367"/>
                    <a:pt x="3396" y="3367"/>
                  </a:cubicBezTo>
                  <a:lnTo>
                    <a:pt x="3396" y="3310"/>
                  </a:lnTo>
                  <a:cubicBezTo>
                    <a:pt x="1541" y="3281"/>
                    <a:pt x="86" y="1798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7677933" y="3804662"/>
              <a:ext cx="130311" cy="130258"/>
            </a:xfrm>
            <a:custGeom>
              <a:rect b="b" l="l" r="r" t="t"/>
              <a:pathLst>
                <a:path extrusionOk="0" h="2454" w="2455">
                  <a:moveTo>
                    <a:pt x="0" y="0"/>
                  </a:moveTo>
                  <a:cubicBezTo>
                    <a:pt x="0" y="1341"/>
                    <a:pt x="1084" y="2454"/>
                    <a:pt x="2454" y="2454"/>
                  </a:cubicBezTo>
                  <a:lnTo>
                    <a:pt x="2454" y="2368"/>
                  </a:lnTo>
                  <a:cubicBezTo>
                    <a:pt x="1142" y="2368"/>
                    <a:pt x="57" y="1313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6467868" y="3804662"/>
              <a:ext cx="611906" cy="614932"/>
            </a:xfrm>
            <a:custGeom>
              <a:rect b="b" l="l" r="r" t="t"/>
              <a:pathLst>
                <a:path extrusionOk="0" h="11585" w="11528">
                  <a:moveTo>
                    <a:pt x="11527" y="0"/>
                  </a:moveTo>
                  <a:cubicBezTo>
                    <a:pt x="11527" y="19"/>
                    <a:pt x="11527" y="38"/>
                    <a:pt x="11527" y="57"/>
                  </a:cubicBezTo>
                  <a:lnTo>
                    <a:pt x="11527" y="57"/>
                  </a:lnTo>
                  <a:lnTo>
                    <a:pt x="11527" y="0"/>
                  </a:lnTo>
                  <a:close/>
                  <a:moveTo>
                    <a:pt x="11499" y="57"/>
                  </a:moveTo>
                  <a:cubicBezTo>
                    <a:pt x="11499" y="210"/>
                    <a:pt x="11499" y="374"/>
                    <a:pt x="11496" y="542"/>
                  </a:cubicBezTo>
                  <a:lnTo>
                    <a:pt x="11496" y="542"/>
                  </a:lnTo>
                  <a:cubicBezTo>
                    <a:pt x="11511" y="383"/>
                    <a:pt x="11524" y="220"/>
                    <a:pt x="11527" y="57"/>
                  </a:cubicBezTo>
                  <a:close/>
                  <a:moveTo>
                    <a:pt x="11496" y="542"/>
                  </a:moveTo>
                  <a:lnTo>
                    <a:pt x="11496" y="542"/>
                  </a:lnTo>
                  <a:cubicBezTo>
                    <a:pt x="11478" y="728"/>
                    <a:pt x="11456" y="910"/>
                    <a:pt x="11441" y="1084"/>
                  </a:cubicBezTo>
                  <a:lnTo>
                    <a:pt x="11441" y="1198"/>
                  </a:lnTo>
                  <a:cubicBezTo>
                    <a:pt x="11413" y="1484"/>
                    <a:pt x="11356" y="1769"/>
                    <a:pt x="11327" y="2026"/>
                  </a:cubicBezTo>
                  <a:lnTo>
                    <a:pt x="11327" y="2140"/>
                  </a:lnTo>
                  <a:cubicBezTo>
                    <a:pt x="11270" y="2425"/>
                    <a:pt x="11242" y="2711"/>
                    <a:pt x="11128" y="2996"/>
                  </a:cubicBezTo>
                  <a:cubicBezTo>
                    <a:pt x="11128" y="3024"/>
                    <a:pt x="11128" y="3053"/>
                    <a:pt x="11099" y="3082"/>
                  </a:cubicBezTo>
                  <a:cubicBezTo>
                    <a:pt x="11013" y="3367"/>
                    <a:pt x="10899" y="3709"/>
                    <a:pt x="10814" y="3995"/>
                  </a:cubicBezTo>
                  <a:cubicBezTo>
                    <a:pt x="10814" y="4023"/>
                    <a:pt x="10757" y="4052"/>
                    <a:pt x="10757" y="4080"/>
                  </a:cubicBezTo>
                  <a:cubicBezTo>
                    <a:pt x="10614" y="4423"/>
                    <a:pt x="10528" y="4736"/>
                    <a:pt x="10329" y="5050"/>
                  </a:cubicBezTo>
                  <a:cubicBezTo>
                    <a:pt x="10300" y="5079"/>
                    <a:pt x="10300" y="5136"/>
                    <a:pt x="10272" y="5164"/>
                  </a:cubicBezTo>
                  <a:cubicBezTo>
                    <a:pt x="10043" y="5564"/>
                    <a:pt x="9844" y="5935"/>
                    <a:pt x="9587" y="6306"/>
                  </a:cubicBezTo>
                  <a:cubicBezTo>
                    <a:pt x="9558" y="6334"/>
                    <a:pt x="9530" y="6420"/>
                    <a:pt x="9473" y="6448"/>
                  </a:cubicBezTo>
                  <a:cubicBezTo>
                    <a:pt x="8674" y="7618"/>
                    <a:pt x="7618" y="8645"/>
                    <a:pt x="6448" y="9473"/>
                  </a:cubicBezTo>
                  <a:cubicBezTo>
                    <a:pt x="6420" y="9501"/>
                    <a:pt x="6334" y="9558"/>
                    <a:pt x="6306" y="9587"/>
                  </a:cubicBezTo>
                  <a:cubicBezTo>
                    <a:pt x="5963" y="9844"/>
                    <a:pt x="5564" y="10043"/>
                    <a:pt x="5164" y="10272"/>
                  </a:cubicBezTo>
                  <a:cubicBezTo>
                    <a:pt x="5136" y="10300"/>
                    <a:pt x="5107" y="10300"/>
                    <a:pt x="5050" y="10329"/>
                  </a:cubicBezTo>
                  <a:lnTo>
                    <a:pt x="4109" y="10757"/>
                  </a:lnTo>
                  <a:cubicBezTo>
                    <a:pt x="4052" y="10757"/>
                    <a:pt x="4023" y="10785"/>
                    <a:pt x="3995" y="10785"/>
                  </a:cubicBezTo>
                  <a:cubicBezTo>
                    <a:pt x="3709" y="10899"/>
                    <a:pt x="3424" y="11013"/>
                    <a:pt x="3110" y="11071"/>
                  </a:cubicBezTo>
                  <a:cubicBezTo>
                    <a:pt x="3053" y="11071"/>
                    <a:pt x="3024" y="11071"/>
                    <a:pt x="2996" y="11128"/>
                  </a:cubicBezTo>
                  <a:lnTo>
                    <a:pt x="2140" y="11327"/>
                  </a:lnTo>
                  <a:lnTo>
                    <a:pt x="2026" y="11327"/>
                  </a:lnTo>
                  <a:cubicBezTo>
                    <a:pt x="1740" y="11356"/>
                    <a:pt x="1455" y="11441"/>
                    <a:pt x="1198" y="11441"/>
                  </a:cubicBezTo>
                  <a:lnTo>
                    <a:pt x="1113" y="11441"/>
                  </a:lnTo>
                  <a:cubicBezTo>
                    <a:pt x="742" y="11470"/>
                    <a:pt x="342" y="11499"/>
                    <a:pt x="0" y="11499"/>
                  </a:cubicBezTo>
                  <a:lnTo>
                    <a:pt x="0" y="11584"/>
                  </a:lnTo>
                  <a:cubicBezTo>
                    <a:pt x="399" y="11584"/>
                    <a:pt x="742" y="11556"/>
                    <a:pt x="1113" y="11556"/>
                  </a:cubicBezTo>
                  <a:lnTo>
                    <a:pt x="1198" y="11556"/>
                  </a:lnTo>
                  <a:cubicBezTo>
                    <a:pt x="1484" y="11499"/>
                    <a:pt x="1769" y="11470"/>
                    <a:pt x="2026" y="11441"/>
                  </a:cubicBezTo>
                  <a:lnTo>
                    <a:pt x="2140" y="11441"/>
                  </a:lnTo>
                  <a:cubicBezTo>
                    <a:pt x="2425" y="11413"/>
                    <a:pt x="2711" y="11327"/>
                    <a:pt x="2996" y="11270"/>
                  </a:cubicBezTo>
                  <a:cubicBezTo>
                    <a:pt x="3024" y="11270"/>
                    <a:pt x="3053" y="11270"/>
                    <a:pt x="3110" y="11213"/>
                  </a:cubicBezTo>
                  <a:cubicBezTo>
                    <a:pt x="3395" y="11156"/>
                    <a:pt x="3709" y="11042"/>
                    <a:pt x="3995" y="10928"/>
                  </a:cubicBezTo>
                  <a:cubicBezTo>
                    <a:pt x="4023" y="10928"/>
                    <a:pt x="4052" y="10899"/>
                    <a:pt x="4109" y="10899"/>
                  </a:cubicBezTo>
                  <a:cubicBezTo>
                    <a:pt x="4423" y="10785"/>
                    <a:pt x="4736" y="10643"/>
                    <a:pt x="5022" y="10500"/>
                  </a:cubicBezTo>
                  <a:cubicBezTo>
                    <a:pt x="5050" y="10500"/>
                    <a:pt x="5107" y="10471"/>
                    <a:pt x="5136" y="10471"/>
                  </a:cubicBezTo>
                  <a:cubicBezTo>
                    <a:pt x="5507" y="10300"/>
                    <a:pt x="5878" y="10072"/>
                    <a:pt x="6220" y="9815"/>
                  </a:cubicBezTo>
                  <a:cubicBezTo>
                    <a:pt x="6277" y="9787"/>
                    <a:pt x="6334" y="9758"/>
                    <a:pt x="6363" y="9730"/>
                  </a:cubicBezTo>
                  <a:cubicBezTo>
                    <a:pt x="7647" y="8874"/>
                    <a:pt x="8788" y="7761"/>
                    <a:pt x="9672" y="6448"/>
                  </a:cubicBezTo>
                  <a:cubicBezTo>
                    <a:pt x="9701" y="6391"/>
                    <a:pt x="9730" y="6334"/>
                    <a:pt x="9758" y="6306"/>
                  </a:cubicBezTo>
                  <a:cubicBezTo>
                    <a:pt x="9986" y="5935"/>
                    <a:pt x="10186" y="5592"/>
                    <a:pt x="10414" y="5193"/>
                  </a:cubicBezTo>
                  <a:cubicBezTo>
                    <a:pt x="10414" y="5164"/>
                    <a:pt x="10443" y="5107"/>
                    <a:pt x="10443" y="5079"/>
                  </a:cubicBezTo>
                  <a:cubicBezTo>
                    <a:pt x="10585" y="4765"/>
                    <a:pt x="10728" y="4480"/>
                    <a:pt x="10842" y="4166"/>
                  </a:cubicBezTo>
                  <a:cubicBezTo>
                    <a:pt x="10842" y="4109"/>
                    <a:pt x="10871" y="4080"/>
                    <a:pt x="10871" y="4052"/>
                  </a:cubicBezTo>
                  <a:cubicBezTo>
                    <a:pt x="10985" y="3766"/>
                    <a:pt x="11071" y="3481"/>
                    <a:pt x="11156" y="3167"/>
                  </a:cubicBezTo>
                  <a:cubicBezTo>
                    <a:pt x="11156" y="3110"/>
                    <a:pt x="11156" y="3082"/>
                    <a:pt x="11185" y="3053"/>
                  </a:cubicBezTo>
                  <a:cubicBezTo>
                    <a:pt x="11270" y="2768"/>
                    <a:pt x="11327" y="2482"/>
                    <a:pt x="11356" y="2197"/>
                  </a:cubicBezTo>
                  <a:lnTo>
                    <a:pt x="11356" y="2083"/>
                  </a:lnTo>
                  <a:cubicBezTo>
                    <a:pt x="11413" y="1798"/>
                    <a:pt x="11441" y="1512"/>
                    <a:pt x="11470" y="1255"/>
                  </a:cubicBezTo>
                  <a:lnTo>
                    <a:pt x="11470" y="1170"/>
                  </a:lnTo>
                  <a:cubicBezTo>
                    <a:pt x="11486" y="965"/>
                    <a:pt x="11493" y="751"/>
                    <a:pt x="11496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73920" y="3800098"/>
              <a:ext cx="564930" cy="566470"/>
            </a:xfrm>
            <a:custGeom>
              <a:rect b="b" l="l" r="r" t="t"/>
              <a:pathLst>
                <a:path extrusionOk="0" h="10672" w="10643">
                  <a:moveTo>
                    <a:pt x="10500" y="0"/>
                  </a:moveTo>
                  <a:lnTo>
                    <a:pt x="10500" y="86"/>
                  </a:lnTo>
                  <a:cubicBezTo>
                    <a:pt x="10500" y="514"/>
                    <a:pt x="10471" y="942"/>
                    <a:pt x="10443" y="1313"/>
                  </a:cubicBezTo>
                  <a:lnTo>
                    <a:pt x="10443" y="1427"/>
                  </a:lnTo>
                  <a:cubicBezTo>
                    <a:pt x="10414" y="1712"/>
                    <a:pt x="10357" y="1998"/>
                    <a:pt x="10300" y="2283"/>
                  </a:cubicBezTo>
                  <a:cubicBezTo>
                    <a:pt x="10300" y="2312"/>
                    <a:pt x="10300" y="2369"/>
                    <a:pt x="10272" y="2397"/>
                  </a:cubicBezTo>
                  <a:cubicBezTo>
                    <a:pt x="10186" y="2711"/>
                    <a:pt x="10101" y="2996"/>
                    <a:pt x="10015" y="3282"/>
                  </a:cubicBezTo>
                  <a:cubicBezTo>
                    <a:pt x="10015" y="3310"/>
                    <a:pt x="9986" y="3367"/>
                    <a:pt x="9986" y="3396"/>
                  </a:cubicBezTo>
                  <a:cubicBezTo>
                    <a:pt x="9872" y="3710"/>
                    <a:pt x="9730" y="4081"/>
                    <a:pt x="9587" y="4366"/>
                  </a:cubicBezTo>
                  <a:cubicBezTo>
                    <a:pt x="9587" y="4394"/>
                    <a:pt x="9558" y="4423"/>
                    <a:pt x="9558" y="4451"/>
                  </a:cubicBezTo>
                  <a:cubicBezTo>
                    <a:pt x="9359" y="4851"/>
                    <a:pt x="9159" y="5250"/>
                    <a:pt x="8902" y="5650"/>
                  </a:cubicBezTo>
                  <a:cubicBezTo>
                    <a:pt x="8874" y="5678"/>
                    <a:pt x="8845" y="5735"/>
                    <a:pt x="8788" y="5792"/>
                  </a:cubicBezTo>
                  <a:cubicBezTo>
                    <a:pt x="7989" y="7019"/>
                    <a:pt x="6933" y="8075"/>
                    <a:pt x="5707" y="8874"/>
                  </a:cubicBezTo>
                  <a:cubicBezTo>
                    <a:pt x="5650" y="8931"/>
                    <a:pt x="5592" y="8960"/>
                    <a:pt x="5564" y="8988"/>
                  </a:cubicBezTo>
                  <a:cubicBezTo>
                    <a:pt x="5164" y="9245"/>
                    <a:pt x="4765" y="9445"/>
                    <a:pt x="4366" y="9644"/>
                  </a:cubicBezTo>
                  <a:cubicBezTo>
                    <a:pt x="4337" y="9673"/>
                    <a:pt x="4309" y="9673"/>
                    <a:pt x="4280" y="9673"/>
                  </a:cubicBezTo>
                  <a:cubicBezTo>
                    <a:pt x="3938" y="9816"/>
                    <a:pt x="3624" y="9958"/>
                    <a:pt x="3310" y="10072"/>
                  </a:cubicBezTo>
                  <a:cubicBezTo>
                    <a:pt x="3281" y="10072"/>
                    <a:pt x="3224" y="10101"/>
                    <a:pt x="3196" y="10101"/>
                  </a:cubicBezTo>
                  <a:cubicBezTo>
                    <a:pt x="2910" y="10215"/>
                    <a:pt x="2597" y="10272"/>
                    <a:pt x="2311" y="10358"/>
                  </a:cubicBezTo>
                  <a:cubicBezTo>
                    <a:pt x="2283" y="10358"/>
                    <a:pt x="2226" y="10358"/>
                    <a:pt x="2197" y="10386"/>
                  </a:cubicBezTo>
                  <a:cubicBezTo>
                    <a:pt x="1912" y="10443"/>
                    <a:pt x="1626" y="10500"/>
                    <a:pt x="1341" y="10529"/>
                  </a:cubicBezTo>
                  <a:lnTo>
                    <a:pt x="1227" y="10529"/>
                  </a:lnTo>
                  <a:cubicBezTo>
                    <a:pt x="799" y="10557"/>
                    <a:pt x="428" y="10586"/>
                    <a:pt x="0" y="10586"/>
                  </a:cubicBezTo>
                  <a:lnTo>
                    <a:pt x="0" y="10671"/>
                  </a:lnTo>
                  <a:cubicBezTo>
                    <a:pt x="428" y="10671"/>
                    <a:pt x="799" y="10643"/>
                    <a:pt x="1227" y="10586"/>
                  </a:cubicBezTo>
                  <a:lnTo>
                    <a:pt x="1341" y="10586"/>
                  </a:lnTo>
                  <a:cubicBezTo>
                    <a:pt x="1626" y="10557"/>
                    <a:pt x="1912" y="10529"/>
                    <a:pt x="2197" y="10443"/>
                  </a:cubicBezTo>
                  <a:cubicBezTo>
                    <a:pt x="2226" y="10443"/>
                    <a:pt x="2283" y="10443"/>
                    <a:pt x="2311" y="10415"/>
                  </a:cubicBezTo>
                  <a:cubicBezTo>
                    <a:pt x="2625" y="10358"/>
                    <a:pt x="2910" y="10272"/>
                    <a:pt x="3196" y="10158"/>
                  </a:cubicBezTo>
                  <a:cubicBezTo>
                    <a:pt x="3224" y="10158"/>
                    <a:pt x="3281" y="10129"/>
                    <a:pt x="3310" y="10129"/>
                  </a:cubicBezTo>
                  <a:cubicBezTo>
                    <a:pt x="3624" y="10015"/>
                    <a:pt x="3938" y="9930"/>
                    <a:pt x="4280" y="9787"/>
                  </a:cubicBezTo>
                  <a:cubicBezTo>
                    <a:pt x="4309" y="9787"/>
                    <a:pt x="4337" y="9730"/>
                    <a:pt x="4366" y="9730"/>
                  </a:cubicBezTo>
                  <a:cubicBezTo>
                    <a:pt x="4765" y="9559"/>
                    <a:pt x="5164" y="9359"/>
                    <a:pt x="5507" y="9131"/>
                  </a:cubicBezTo>
                  <a:cubicBezTo>
                    <a:pt x="5564" y="9102"/>
                    <a:pt x="5621" y="9074"/>
                    <a:pt x="5650" y="9017"/>
                  </a:cubicBezTo>
                  <a:cubicBezTo>
                    <a:pt x="7019" y="8161"/>
                    <a:pt x="8160" y="7019"/>
                    <a:pt x="9016" y="5678"/>
                  </a:cubicBezTo>
                  <a:cubicBezTo>
                    <a:pt x="9045" y="5650"/>
                    <a:pt x="9073" y="5564"/>
                    <a:pt x="9130" y="5536"/>
                  </a:cubicBezTo>
                  <a:cubicBezTo>
                    <a:pt x="9330" y="5165"/>
                    <a:pt x="9558" y="4794"/>
                    <a:pt x="9730" y="4394"/>
                  </a:cubicBezTo>
                  <a:cubicBezTo>
                    <a:pt x="9730" y="4366"/>
                    <a:pt x="9758" y="4309"/>
                    <a:pt x="9758" y="4280"/>
                  </a:cubicBezTo>
                  <a:cubicBezTo>
                    <a:pt x="9901" y="3966"/>
                    <a:pt x="10015" y="3653"/>
                    <a:pt x="10129" y="3310"/>
                  </a:cubicBezTo>
                  <a:cubicBezTo>
                    <a:pt x="10129" y="3282"/>
                    <a:pt x="10158" y="3253"/>
                    <a:pt x="10158" y="3225"/>
                  </a:cubicBezTo>
                  <a:cubicBezTo>
                    <a:pt x="10272" y="2939"/>
                    <a:pt x="10329" y="2597"/>
                    <a:pt x="10414" y="2312"/>
                  </a:cubicBezTo>
                  <a:cubicBezTo>
                    <a:pt x="10414" y="2283"/>
                    <a:pt x="10414" y="2254"/>
                    <a:pt x="10443" y="2226"/>
                  </a:cubicBezTo>
                  <a:cubicBezTo>
                    <a:pt x="10500" y="1941"/>
                    <a:pt x="10557" y="1655"/>
                    <a:pt x="10586" y="1370"/>
                  </a:cubicBezTo>
                  <a:lnTo>
                    <a:pt x="10586" y="1256"/>
                  </a:lnTo>
                  <a:cubicBezTo>
                    <a:pt x="10614" y="856"/>
                    <a:pt x="10643" y="428"/>
                    <a:pt x="10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469355" y="3804662"/>
              <a:ext cx="514982" cy="516468"/>
            </a:xfrm>
            <a:custGeom>
              <a:rect b="b" l="l" r="r" t="t"/>
              <a:pathLst>
                <a:path extrusionOk="0" h="9730" w="9702">
                  <a:moveTo>
                    <a:pt x="9673" y="0"/>
                  </a:moveTo>
                  <a:cubicBezTo>
                    <a:pt x="9673" y="485"/>
                    <a:pt x="9644" y="999"/>
                    <a:pt x="9559" y="1455"/>
                  </a:cubicBezTo>
                  <a:lnTo>
                    <a:pt x="9559" y="1569"/>
                  </a:lnTo>
                  <a:cubicBezTo>
                    <a:pt x="9530" y="1883"/>
                    <a:pt x="9445" y="2168"/>
                    <a:pt x="9359" y="2482"/>
                  </a:cubicBezTo>
                  <a:cubicBezTo>
                    <a:pt x="9359" y="2511"/>
                    <a:pt x="9359" y="2568"/>
                    <a:pt x="9302" y="2596"/>
                  </a:cubicBezTo>
                  <a:cubicBezTo>
                    <a:pt x="9216" y="2939"/>
                    <a:pt x="9102" y="3281"/>
                    <a:pt x="8960" y="3595"/>
                  </a:cubicBezTo>
                  <a:cubicBezTo>
                    <a:pt x="8960" y="3624"/>
                    <a:pt x="8931" y="3652"/>
                    <a:pt x="8931" y="3709"/>
                  </a:cubicBezTo>
                  <a:cubicBezTo>
                    <a:pt x="8731" y="4137"/>
                    <a:pt x="8532" y="4508"/>
                    <a:pt x="8303" y="4908"/>
                  </a:cubicBezTo>
                  <a:cubicBezTo>
                    <a:pt x="8275" y="4936"/>
                    <a:pt x="8246" y="5022"/>
                    <a:pt x="8218" y="5050"/>
                  </a:cubicBezTo>
                  <a:cubicBezTo>
                    <a:pt x="7419" y="6334"/>
                    <a:pt x="6363" y="7418"/>
                    <a:pt x="5079" y="8189"/>
                  </a:cubicBezTo>
                  <a:cubicBezTo>
                    <a:pt x="5022" y="8217"/>
                    <a:pt x="4965" y="8274"/>
                    <a:pt x="4937" y="8303"/>
                  </a:cubicBezTo>
                  <a:cubicBezTo>
                    <a:pt x="4537" y="8503"/>
                    <a:pt x="4138" y="8731"/>
                    <a:pt x="3710" y="8902"/>
                  </a:cubicBezTo>
                  <a:cubicBezTo>
                    <a:pt x="3681" y="8902"/>
                    <a:pt x="3653" y="8931"/>
                    <a:pt x="3596" y="8931"/>
                  </a:cubicBezTo>
                  <a:cubicBezTo>
                    <a:pt x="3282" y="9073"/>
                    <a:pt x="2968" y="9187"/>
                    <a:pt x="2597" y="9302"/>
                  </a:cubicBezTo>
                  <a:cubicBezTo>
                    <a:pt x="2568" y="9302"/>
                    <a:pt x="2540" y="9330"/>
                    <a:pt x="2511" y="9330"/>
                  </a:cubicBezTo>
                  <a:cubicBezTo>
                    <a:pt x="2226" y="9416"/>
                    <a:pt x="1884" y="9473"/>
                    <a:pt x="1570" y="9558"/>
                  </a:cubicBezTo>
                  <a:lnTo>
                    <a:pt x="1456" y="9558"/>
                  </a:lnTo>
                  <a:cubicBezTo>
                    <a:pt x="999" y="9615"/>
                    <a:pt x="514" y="9644"/>
                    <a:pt x="1" y="9644"/>
                  </a:cubicBezTo>
                  <a:lnTo>
                    <a:pt x="1" y="9730"/>
                  </a:lnTo>
                  <a:cubicBezTo>
                    <a:pt x="514" y="9730"/>
                    <a:pt x="971" y="9701"/>
                    <a:pt x="1456" y="9615"/>
                  </a:cubicBezTo>
                  <a:lnTo>
                    <a:pt x="1570" y="9615"/>
                  </a:lnTo>
                  <a:cubicBezTo>
                    <a:pt x="1884" y="9587"/>
                    <a:pt x="2169" y="9501"/>
                    <a:pt x="2454" y="9444"/>
                  </a:cubicBezTo>
                  <a:cubicBezTo>
                    <a:pt x="2511" y="9444"/>
                    <a:pt x="2540" y="9444"/>
                    <a:pt x="2568" y="9416"/>
                  </a:cubicBezTo>
                  <a:cubicBezTo>
                    <a:pt x="2882" y="9302"/>
                    <a:pt x="3253" y="9187"/>
                    <a:pt x="3567" y="9073"/>
                  </a:cubicBezTo>
                  <a:cubicBezTo>
                    <a:pt x="3596" y="9073"/>
                    <a:pt x="3653" y="9045"/>
                    <a:pt x="3681" y="9045"/>
                  </a:cubicBezTo>
                  <a:cubicBezTo>
                    <a:pt x="4081" y="8874"/>
                    <a:pt x="4452" y="8702"/>
                    <a:pt x="4851" y="8474"/>
                  </a:cubicBezTo>
                  <a:cubicBezTo>
                    <a:pt x="4880" y="8446"/>
                    <a:pt x="4965" y="8417"/>
                    <a:pt x="4994" y="8417"/>
                  </a:cubicBezTo>
                  <a:cubicBezTo>
                    <a:pt x="6392" y="7590"/>
                    <a:pt x="7533" y="6420"/>
                    <a:pt x="8389" y="5022"/>
                  </a:cubicBezTo>
                  <a:cubicBezTo>
                    <a:pt x="8418" y="4993"/>
                    <a:pt x="8446" y="4908"/>
                    <a:pt x="8446" y="4879"/>
                  </a:cubicBezTo>
                  <a:cubicBezTo>
                    <a:pt x="8674" y="4480"/>
                    <a:pt x="8846" y="4137"/>
                    <a:pt x="9017" y="3709"/>
                  </a:cubicBezTo>
                  <a:cubicBezTo>
                    <a:pt x="9017" y="3652"/>
                    <a:pt x="9074" y="3624"/>
                    <a:pt x="9074" y="3595"/>
                  </a:cubicBezTo>
                  <a:cubicBezTo>
                    <a:pt x="9216" y="3281"/>
                    <a:pt x="9302" y="2939"/>
                    <a:pt x="9388" y="2596"/>
                  </a:cubicBezTo>
                  <a:cubicBezTo>
                    <a:pt x="9388" y="2568"/>
                    <a:pt x="9416" y="2511"/>
                    <a:pt x="9416" y="2482"/>
                  </a:cubicBezTo>
                  <a:cubicBezTo>
                    <a:pt x="9502" y="2197"/>
                    <a:pt x="9559" y="1883"/>
                    <a:pt x="9587" y="1598"/>
                  </a:cubicBezTo>
                  <a:lnTo>
                    <a:pt x="9587" y="1484"/>
                  </a:lnTo>
                  <a:cubicBezTo>
                    <a:pt x="9673" y="1027"/>
                    <a:pt x="9702" y="514"/>
                    <a:pt x="9702" y="29"/>
                  </a:cubicBezTo>
                  <a:lnTo>
                    <a:pt x="9673" y="29"/>
                  </a:lnTo>
                  <a:lnTo>
                    <a:pt x="9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473920" y="3801584"/>
              <a:ext cx="466520" cy="468059"/>
            </a:xfrm>
            <a:custGeom>
              <a:rect b="b" l="l" r="r" t="t"/>
              <a:pathLst>
                <a:path extrusionOk="0" h="8818" w="8789">
                  <a:moveTo>
                    <a:pt x="8702" y="1"/>
                  </a:moveTo>
                  <a:lnTo>
                    <a:pt x="8702" y="58"/>
                  </a:lnTo>
                  <a:cubicBezTo>
                    <a:pt x="8702" y="657"/>
                    <a:pt x="8617" y="1256"/>
                    <a:pt x="8503" y="1827"/>
                  </a:cubicBezTo>
                  <a:cubicBezTo>
                    <a:pt x="8503" y="1856"/>
                    <a:pt x="8503" y="1913"/>
                    <a:pt x="8474" y="1941"/>
                  </a:cubicBezTo>
                  <a:cubicBezTo>
                    <a:pt x="8417" y="2284"/>
                    <a:pt x="8303" y="2626"/>
                    <a:pt x="8189" y="2940"/>
                  </a:cubicBezTo>
                  <a:cubicBezTo>
                    <a:pt x="8189" y="2968"/>
                    <a:pt x="8160" y="2997"/>
                    <a:pt x="8160" y="3054"/>
                  </a:cubicBezTo>
                  <a:cubicBezTo>
                    <a:pt x="8018" y="3482"/>
                    <a:pt x="7789" y="3853"/>
                    <a:pt x="7590" y="4252"/>
                  </a:cubicBezTo>
                  <a:cubicBezTo>
                    <a:pt x="7561" y="4281"/>
                    <a:pt x="7504" y="4366"/>
                    <a:pt x="7476" y="4395"/>
                  </a:cubicBezTo>
                  <a:cubicBezTo>
                    <a:pt x="6734" y="5679"/>
                    <a:pt x="5650" y="6763"/>
                    <a:pt x="4337" y="7533"/>
                  </a:cubicBezTo>
                  <a:cubicBezTo>
                    <a:pt x="4309" y="7562"/>
                    <a:pt x="4223" y="7619"/>
                    <a:pt x="4194" y="7648"/>
                  </a:cubicBezTo>
                  <a:cubicBezTo>
                    <a:pt x="3795" y="7847"/>
                    <a:pt x="3424" y="8047"/>
                    <a:pt x="2996" y="8218"/>
                  </a:cubicBezTo>
                  <a:cubicBezTo>
                    <a:pt x="2939" y="8218"/>
                    <a:pt x="2910" y="8247"/>
                    <a:pt x="2882" y="8247"/>
                  </a:cubicBezTo>
                  <a:cubicBezTo>
                    <a:pt x="2568" y="8361"/>
                    <a:pt x="2197" y="8475"/>
                    <a:pt x="1883" y="8532"/>
                  </a:cubicBezTo>
                  <a:cubicBezTo>
                    <a:pt x="1855" y="8532"/>
                    <a:pt x="1798" y="8532"/>
                    <a:pt x="1769" y="8561"/>
                  </a:cubicBezTo>
                  <a:cubicBezTo>
                    <a:pt x="1199" y="8675"/>
                    <a:pt x="599" y="8760"/>
                    <a:pt x="0" y="8760"/>
                  </a:cubicBezTo>
                  <a:lnTo>
                    <a:pt x="0" y="8817"/>
                  </a:lnTo>
                  <a:cubicBezTo>
                    <a:pt x="599" y="8817"/>
                    <a:pt x="1170" y="8760"/>
                    <a:pt x="1741" y="8646"/>
                  </a:cubicBezTo>
                  <a:cubicBezTo>
                    <a:pt x="1769" y="8646"/>
                    <a:pt x="1798" y="8646"/>
                    <a:pt x="1855" y="8618"/>
                  </a:cubicBezTo>
                  <a:cubicBezTo>
                    <a:pt x="2197" y="8532"/>
                    <a:pt x="2511" y="8418"/>
                    <a:pt x="2853" y="8332"/>
                  </a:cubicBezTo>
                  <a:cubicBezTo>
                    <a:pt x="2882" y="8332"/>
                    <a:pt x="2910" y="8275"/>
                    <a:pt x="2939" y="8275"/>
                  </a:cubicBezTo>
                  <a:cubicBezTo>
                    <a:pt x="3367" y="8133"/>
                    <a:pt x="3766" y="7961"/>
                    <a:pt x="4137" y="7762"/>
                  </a:cubicBezTo>
                  <a:cubicBezTo>
                    <a:pt x="4166" y="7705"/>
                    <a:pt x="4223" y="7676"/>
                    <a:pt x="4280" y="7676"/>
                  </a:cubicBezTo>
                  <a:cubicBezTo>
                    <a:pt x="5707" y="6906"/>
                    <a:pt x="6848" y="5707"/>
                    <a:pt x="7647" y="4281"/>
                  </a:cubicBezTo>
                  <a:cubicBezTo>
                    <a:pt x="7704" y="4252"/>
                    <a:pt x="7732" y="4195"/>
                    <a:pt x="7732" y="4138"/>
                  </a:cubicBezTo>
                  <a:cubicBezTo>
                    <a:pt x="7932" y="3767"/>
                    <a:pt x="8132" y="3368"/>
                    <a:pt x="8274" y="2968"/>
                  </a:cubicBezTo>
                  <a:cubicBezTo>
                    <a:pt x="8274" y="2940"/>
                    <a:pt x="8303" y="2911"/>
                    <a:pt x="8303" y="2854"/>
                  </a:cubicBezTo>
                  <a:cubicBezTo>
                    <a:pt x="8417" y="2540"/>
                    <a:pt x="8503" y="2226"/>
                    <a:pt x="8588" y="1856"/>
                  </a:cubicBezTo>
                  <a:cubicBezTo>
                    <a:pt x="8588" y="1827"/>
                    <a:pt x="8588" y="1799"/>
                    <a:pt x="8617" y="1770"/>
                  </a:cubicBezTo>
                  <a:cubicBezTo>
                    <a:pt x="8731" y="1199"/>
                    <a:pt x="8788" y="629"/>
                    <a:pt x="8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475406" y="3800098"/>
              <a:ext cx="418058" cy="418058"/>
            </a:xfrm>
            <a:custGeom>
              <a:rect b="b" l="l" r="r" t="t"/>
              <a:pathLst>
                <a:path extrusionOk="0" h="7876" w="7876">
                  <a:moveTo>
                    <a:pt x="7733" y="0"/>
                  </a:moveTo>
                  <a:lnTo>
                    <a:pt x="7733" y="86"/>
                  </a:lnTo>
                  <a:cubicBezTo>
                    <a:pt x="7733" y="856"/>
                    <a:pt x="7619" y="1598"/>
                    <a:pt x="7419" y="2312"/>
                  </a:cubicBezTo>
                  <a:cubicBezTo>
                    <a:pt x="7419" y="2369"/>
                    <a:pt x="7391" y="2397"/>
                    <a:pt x="7391" y="2426"/>
                  </a:cubicBezTo>
                  <a:cubicBezTo>
                    <a:pt x="7248" y="2854"/>
                    <a:pt x="7048" y="3282"/>
                    <a:pt x="6877" y="3653"/>
                  </a:cubicBezTo>
                  <a:cubicBezTo>
                    <a:pt x="6848" y="3681"/>
                    <a:pt x="6820" y="3738"/>
                    <a:pt x="6820" y="3795"/>
                  </a:cubicBezTo>
                  <a:cubicBezTo>
                    <a:pt x="6107" y="5079"/>
                    <a:pt x="5022" y="6163"/>
                    <a:pt x="3710" y="6877"/>
                  </a:cubicBezTo>
                  <a:cubicBezTo>
                    <a:pt x="3681" y="6934"/>
                    <a:pt x="3596" y="6962"/>
                    <a:pt x="3567" y="6962"/>
                  </a:cubicBezTo>
                  <a:cubicBezTo>
                    <a:pt x="3168" y="7162"/>
                    <a:pt x="2768" y="7362"/>
                    <a:pt x="2340" y="7447"/>
                  </a:cubicBezTo>
                  <a:cubicBezTo>
                    <a:pt x="2312" y="7447"/>
                    <a:pt x="2283" y="7504"/>
                    <a:pt x="2226" y="7504"/>
                  </a:cubicBezTo>
                  <a:cubicBezTo>
                    <a:pt x="1513" y="7704"/>
                    <a:pt x="771" y="7818"/>
                    <a:pt x="1" y="7818"/>
                  </a:cubicBezTo>
                  <a:lnTo>
                    <a:pt x="1" y="7875"/>
                  </a:lnTo>
                  <a:cubicBezTo>
                    <a:pt x="743" y="7875"/>
                    <a:pt x="1484" y="7761"/>
                    <a:pt x="2198" y="7561"/>
                  </a:cubicBezTo>
                  <a:cubicBezTo>
                    <a:pt x="2226" y="7561"/>
                    <a:pt x="2283" y="7533"/>
                    <a:pt x="2312" y="7533"/>
                  </a:cubicBezTo>
                  <a:cubicBezTo>
                    <a:pt x="2740" y="7390"/>
                    <a:pt x="3139" y="7248"/>
                    <a:pt x="3482" y="7048"/>
                  </a:cubicBezTo>
                  <a:cubicBezTo>
                    <a:pt x="3510" y="7019"/>
                    <a:pt x="3596" y="7019"/>
                    <a:pt x="3624" y="6991"/>
                  </a:cubicBezTo>
                  <a:cubicBezTo>
                    <a:pt x="5051" y="6249"/>
                    <a:pt x="6221" y="5079"/>
                    <a:pt x="6991" y="3653"/>
                  </a:cubicBezTo>
                  <a:cubicBezTo>
                    <a:pt x="7020" y="3596"/>
                    <a:pt x="7020" y="3538"/>
                    <a:pt x="7048" y="3510"/>
                  </a:cubicBezTo>
                  <a:cubicBezTo>
                    <a:pt x="7248" y="3110"/>
                    <a:pt x="7419" y="2711"/>
                    <a:pt x="7533" y="2312"/>
                  </a:cubicBezTo>
                  <a:cubicBezTo>
                    <a:pt x="7533" y="2283"/>
                    <a:pt x="7562" y="2254"/>
                    <a:pt x="7562" y="2226"/>
                  </a:cubicBezTo>
                  <a:cubicBezTo>
                    <a:pt x="7761" y="1513"/>
                    <a:pt x="7876" y="799"/>
                    <a:pt x="7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6472380" y="3801584"/>
              <a:ext cx="372622" cy="371135"/>
            </a:xfrm>
            <a:custGeom>
              <a:rect b="b" l="l" r="r" t="t"/>
              <a:pathLst>
                <a:path extrusionOk="0" h="6992" w="7020">
                  <a:moveTo>
                    <a:pt x="6905" y="1"/>
                  </a:moveTo>
                  <a:lnTo>
                    <a:pt x="6905" y="58"/>
                  </a:lnTo>
                  <a:cubicBezTo>
                    <a:pt x="6905" y="1114"/>
                    <a:pt x="6649" y="2112"/>
                    <a:pt x="6221" y="2997"/>
                  </a:cubicBezTo>
                  <a:cubicBezTo>
                    <a:pt x="6192" y="3054"/>
                    <a:pt x="6192" y="3111"/>
                    <a:pt x="6164" y="3140"/>
                  </a:cubicBezTo>
                  <a:cubicBezTo>
                    <a:pt x="5479" y="4423"/>
                    <a:pt x="4452" y="5508"/>
                    <a:pt x="3111" y="6192"/>
                  </a:cubicBezTo>
                  <a:cubicBezTo>
                    <a:pt x="3082" y="6221"/>
                    <a:pt x="3025" y="6221"/>
                    <a:pt x="2968" y="6250"/>
                  </a:cubicBezTo>
                  <a:cubicBezTo>
                    <a:pt x="2083" y="6678"/>
                    <a:pt x="1085" y="6934"/>
                    <a:pt x="1" y="6934"/>
                  </a:cubicBezTo>
                  <a:lnTo>
                    <a:pt x="1" y="6991"/>
                  </a:lnTo>
                  <a:cubicBezTo>
                    <a:pt x="1056" y="6991"/>
                    <a:pt x="1998" y="6792"/>
                    <a:pt x="2911" y="6392"/>
                  </a:cubicBezTo>
                  <a:cubicBezTo>
                    <a:pt x="2939" y="6364"/>
                    <a:pt x="2997" y="6364"/>
                    <a:pt x="3054" y="6335"/>
                  </a:cubicBezTo>
                  <a:cubicBezTo>
                    <a:pt x="4480" y="5650"/>
                    <a:pt x="5621" y="4481"/>
                    <a:pt x="6335" y="3054"/>
                  </a:cubicBezTo>
                  <a:cubicBezTo>
                    <a:pt x="6363" y="2997"/>
                    <a:pt x="6363" y="2940"/>
                    <a:pt x="6392" y="2911"/>
                  </a:cubicBezTo>
                  <a:cubicBezTo>
                    <a:pt x="6791" y="1998"/>
                    <a:pt x="7020" y="1057"/>
                    <a:pt x="7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6473920" y="3801584"/>
              <a:ext cx="322620" cy="324160"/>
            </a:xfrm>
            <a:custGeom>
              <a:rect b="b" l="l" r="r" t="t"/>
              <a:pathLst>
                <a:path extrusionOk="0" h="6107" w="6078">
                  <a:moveTo>
                    <a:pt x="5992" y="1"/>
                  </a:moveTo>
                  <a:lnTo>
                    <a:pt x="5992" y="58"/>
                  </a:lnTo>
                  <a:cubicBezTo>
                    <a:pt x="5992" y="3368"/>
                    <a:pt x="3310" y="6050"/>
                    <a:pt x="0" y="6050"/>
                  </a:cubicBezTo>
                  <a:lnTo>
                    <a:pt x="0" y="6107"/>
                  </a:lnTo>
                  <a:cubicBezTo>
                    <a:pt x="3338" y="6107"/>
                    <a:pt x="6078" y="3368"/>
                    <a:pt x="6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6470894" y="3804662"/>
              <a:ext cx="275644" cy="274158"/>
            </a:xfrm>
            <a:custGeom>
              <a:rect b="b" l="l" r="r" t="t"/>
              <a:pathLst>
                <a:path extrusionOk="0" h="5165" w="5193">
                  <a:moveTo>
                    <a:pt x="5107" y="0"/>
                  </a:moveTo>
                  <a:cubicBezTo>
                    <a:pt x="5107" y="2796"/>
                    <a:pt x="2825" y="5079"/>
                    <a:pt x="0" y="5079"/>
                  </a:cubicBezTo>
                  <a:lnTo>
                    <a:pt x="0" y="5164"/>
                  </a:lnTo>
                  <a:cubicBezTo>
                    <a:pt x="2853" y="5164"/>
                    <a:pt x="5193" y="2853"/>
                    <a:pt x="5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6472380" y="3801584"/>
              <a:ext cx="228722" cy="227235"/>
            </a:xfrm>
            <a:custGeom>
              <a:rect b="b" l="l" r="r" t="t"/>
              <a:pathLst>
                <a:path extrusionOk="0" h="4281" w="4309">
                  <a:moveTo>
                    <a:pt x="4195" y="1"/>
                  </a:moveTo>
                  <a:lnTo>
                    <a:pt x="4195" y="58"/>
                  </a:lnTo>
                  <a:cubicBezTo>
                    <a:pt x="4195" y="2369"/>
                    <a:pt x="2312" y="4224"/>
                    <a:pt x="1" y="4224"/>
                  </a:cubicBezTo>
                  <a:lnTo>
                    <a:pt x="1" y="4281"/>
                  </a:lnTo>
                  <a:cubicBezTo>
                    <a:pt x="2369" y="4281"/>
                    <a:pt x="4309" y="2369"/>
                    <a:pt x="4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6472380" y="3801584"/>
              <a:ext cx="180260" cy="180313"/>
            </a:xfrm>
            <a:custGeom>
              <a:rect b="b" l="l" r="r" t="t"/>
              <a:pathLst>
                <a:path extrusionOk="0" h="3397" w="3396">
                  <a:moveTo>
                    <a:pt x="3310" y="1"/>
                  </a:moveTo>
                  <a:lnTo>
                    <a:pt x="3310" y="58"/>
                  </a:lnTo>
                  <a:cubicBezTo>
                    <a:pt x="3310" y="1856"/>
                    <a:pt x="1827" y="3339"/>
                    <a:pt x="1" y="3339"/>
                  </a:cubicBezTo>
                  <a:lnTo>
                    <a:pt x="1" y="3396"/>
                  </a:lnTo>
                  <a:cubicBezTo>
                    <a:pt x="1884" y="3396"/>
                    <a:pt x="3396" y="1913"/>
                    <a:pt x="3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6470894" y="3804662"/>
              <a:ext cx="131798" cy="130258"/>
            </a:xfrm>
            <a:custGeom>
              <a:rect b="b" l="l" r="r" t="t"/>
              <a:pathLst>
                <a:path extrusionOk="0" h="2454" w="2483">
                  <a:moveTo>
                    <a:pt x="2397" y="0"/>
                  </a:moveTo>
                  <a:cubicBezTo>
                    <a:pt x="2397" y="1313"/>
                    <a:pt x="1341" y="2368"/>
                    <a:pt x="0" y="2368"/>
                  </a:cubicBezTo>
                  <a:lnTo>
                    <a:pt x="0" y="2454"/>
                  </a:lnTo>
                  <a:cubicBezTo>
                    <a:pt x="1370" y="2454"/>
                    <a:pt x="2482" y="1341"/>
                    <a:pt x="2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6470894" y="4528567"/>
              <a:ext cx="616418" cy="614932"/>
            </a:xfrm>
            <a:custGeom>
              <a:rect b="b" l="l" r="r" t="t"/>
              <a:pathLst>
                <a:path extrusionOk="0" h="11585" w="11613">
                  <a:moveTo>
                    <a:pt x="0" y="0"/>
                  </a:moveTo>
                  <a:lnTo>
                    <a:pt x="0" y="86"/>
                  </a:lnTo>
                  <a:cubicBezTo>
                    <a:pt x="400" y="86"/>
                    <a:pt x="770" y="115"/>
                    <a:pt x="1113" y="143"/>
                  </a:cubicBezTo>
                  <a:lnTo>
                    <a:pt x="1227" y="143"/>
                  </a:lnTo>
                  <a:cubicBezTo>
                    <a:pt x="1512" y="172"/>
                    <a:pt x="1798" y="229"/>
                    <a:pt x="2054" y="257"/>
                  </a:cubicBezTo>
                  <a:lnTo>
                    <a:pt x="2140" y="257"/>
                  </a:lnTo>
                  <a:cubicBezTo>
                    <a:pt x="2425" y="314"/>
                    <a:pt x="2711" y="371"/>
                    <a:pt x="2996" y="457"/>
                  </a:cubicBezTo>
                  <a:cubicBezTo>
                    <a:pt x="3053" y="457"/>
                    <a:pt x="3082" y="457"/>
                    <a:pt x="3110" y="514"/>
                  </a:cubicBezTo>
                  <a:cubicBezTo>
                    <a:pt x="3395" y="571"/>
                    <a:pt x="3709" y="685"/>
                    <a:pt x="3995" y="799"/>
                  </a:cubicBezTo>
                  <a:lnTo>
                    <a:pt x="4109" y="828"/>
                  </a:lnTo>
                  <a:cubicBezTo>
                    <a:pt x="4423" y="971"/>
                    <a:pt x="4765" y="1085"/>
                    <a:pt x="5079" y="1256"/>
                  </a:cubicBezTo>
                  <a:cubicBezTo>
                    <a:pt x="5107" y="1284"/>
                    <a:pt x="5136" y="1284"/>
                    <a:pt x="5193" y="1313"/>
                  </a:cubicBezTo>
                  <a:cubicBezTo>
                    <a:pt x="5564" y="1541"/>
                    <a:pt x="5963" y="1741"/>
                    <a:pt x="6334" y="1998"/>
                  </a:cubicBezTo>
                  <a:cubicBezTo>
                    <a:pt x="6363" y="2026"/>
                    <a:pt x="6420" y="2083"/>
                    <a:pt x="6477" y="2112"/>
                  </a:cubicBezTo>
                  <a:cubicBezTo>
                    <a:pt x="7647" y="2939"/>
                    <a:pt x="8674" y="3966"/>
                    <a:pt x="9501" y="5136"/>
                  </a:cubicBezTo>
                  <a:cubicBezTo>
                    <a:pt x="9530" y="5165"/>
                    <a:pt x="9558" y="5250"/>
                    <a:pt x="9615" y="5279"/>
                  </a:cubicBezTo>
                  <a:cubicBezTo>
                    <a:pt x="9844" y="5650"/>
                    <a:pt x="10072" y="6021"/>
                    <a:pt x="10272" y="6420"/>
                  </a:cubicBezTo>
                  <a:cubicBezTo>
                    <a:pt x="10329" y="6449"/>
                    <a:pt x="10329" y="6506"/>
                    <a:pt x="10357" y="6534"/>
                  </a:cubicBezTo>
                  <a:lnTo>
                    <a:pt x="10785" y="7504"/>
                  </a:lnTo>
                  <a:cubicBezTo>
                    <a:pt x="10785" y="7533"/>
                    <a:pt x="10814" y="7561"/>
                    <a:pt x="10814" y="7590"/>
                  </a:cubicBezTo>
                  <a:cubicBezTo>
                    <a:pt x="10928" y="7875"/>
                    <a:pt x="11042" y="8161"/>
                    <a:pt x="11099" y="8503"/>
                  </a:cubicBezTo>
                  <a:cubicBezTo>
                    <a:pt x="11099" y="8532"/>
                    <a:pt x="11099" y="8560"/>
                    <a:pt x="11128" y="8589"/>
                  </a:cubicBezTo>
                  <a:lnTo>
                    <a:pt x="11356" y="9445"/>
                  </a:lnTo>
                  <a:lnTo>
                    <a:pt x="11356" y="9559"/>
                  </a:lnTo>
                  <a:cubicBezTo>
                    <a:pt x="11384" y="9844"/>
                    <a:pt x="11470" y="10129"/>
                    <a:pt x="11470" y="10386"/>
                  </a:cubicBezTo>
                  <a:lnTo>
                    <a:pt x="11470" y="10500"/>
                  </a:lnTo>
                  <a:cubicBezTo>
                    <a:pt x="11499" y="10843"/>
                    <a:pt x="11527" y="11242"/>
                    <a:pt x="11527" y="11584"/>
                  </a:cubicBezTo>
                  <a:lnTo>
                    <a:pt x="11613" y="11584"/>
                  </a:lnTo>
                  <a:cubicBezTo>
                    <a:pt x="11556" y="11128"/>
                    <a:pt x="11527" y="10786"/>
                    <a:pt x="11499" y="10415"/>
                  </a:cubicBezTo>
                  <a:lnTo>
                    <a:pt x="11499" y="10329"/>
                  </a:lnTo>
                  <a:cubicBezTo>
                    <a:pt x="11470" y="10044"/>
                    <a:pt x="11413" y="9758"/>
                    <a:pt x="11384" y="9502"/>
                  </a:cubicBezTo>
                  <a:lnTo>
                    <a:pt x="11384" y="9388"/>
                  </a:lnTo>
                  <a:cubicBezTo>
                    <a:pt x="11356" y="9102"/>
                    <a:pt x="11270" y="8817"/>
                    <a:pt x="11213" y="8532"/>
                  </a:cubicBezTo>
                  <a:cubicBezTo>
                    <a:pt x="11213" y="8503"/>
                    <a:pt x="11213" y="8474"/>
                    <a:pt x="11185" y="8417"/>
                  </a:cubicBezTo>
                  <a:cubicBezTo>
                    <a:pt x="11099" y="8132"/>
                    <a:pt x="10985" y="7818"/>
                    <a:pt x="10899" y="7533"/>
                  </a:cubicBezTo>
                  <a:cubicBezTo>
                    <a:pt x="10899" y="7504"/>
                    <a:pt x="10842" y="7476"/>
                    <a:pt x="10842" y="7419"/>
                  </a:cubicBezTo>
                  <a:cubicBezTo>
                    <a:pt x="10757" y="7105"/>
                    <a:pt x="10614" y="6791"/>
                    <a:pt x="10471" y="6506"/>
                  </a:cubicBezTo>
                  <a:cubicBezTo>
                    <a:pt x="10471" y="6449"/>
                    <a:pt x="10414" y="6420"/>
                    <a:pt x="10414" y="6392"/>
                  </a:cubicBezTo>
                  <a:cubicBezTo>
                    <a:pt x="10243" y="5992"/>
                    <a:pt x="10043" y="5650"/>
                    <a:pt x="9787" y="5279"/>
                  </a:cubicBezTo>
                  <a:cubicBezTo>
                    <a:pt x="9758" y="5250"/>
                    <a:pt x="9701" y="5165"/>
                    <a:pt x="9673" y="5136"/>
                  </a:cubicBezTo>
                  <a:cubicBezTo>
                    <a:pt x="8817" y="3852"/>
                    <a:pt x="7704" y="2768"/>
                    <a:pt x="6391" y="1855"/>
                  </a:cubicBezTo>
                  <a:cubicBezTo>
                    <a:pt x="6363" y="1826"/>
                    <a:pt x="6277" y="1798"/>
                    <a:pt x="6249" y="1741"/>
                  </a:cubicBezTo>
                  <a:cubicBezTo>
                    <a:pt x="5906" y="1541"/>
                    <a:pt x="5535" y="1341"/>
                    <a:pt x="5136" y="1113"/>
                  </a:cubicBezTo>
                  <a:cubicBezTo>
                    <a:pt x="5107" y="1113"/>
                    <a:pt x="5079" y="1085"/>
                    <a:pt x="5050" y="1085"/>
                  </a:cubicBezTo>
                  <a:cubicBezTo>
                    <a:pt x="4708" y="942"/>
                    <a:pt x="4423" y="799"/>
                    <a:pt x="4109" y="685"/>
                  </a:cubicBezTo>
                  <a:cubicBezTo>
                    <a:pt x="4080" y="685"/>
                    <a:pt x="4052" y="657"/>
                    <a:pt x="3995" y="657"/>
                  </a:cubicBezTo>
                  <a:cubicBezTo>
                    <a:pt x="3709" y="543"/>
                    <a:pt x="3424" y="428"/>
                    <a:pt x="3110" y="371"/>
                  </a:cubicBezTo>
                  <a:cubicBezTo>
                    <a:pt x="3082" y="371"/>
                    <a:pt x="3053" y="371"/>
                    <a:pt x="2996" y="314"/>
                  </a:cubicBezTo>
                  <a:cubicBezTo>
                    <a:pt x="2711" y="257"/>
                    <a:pt x="2425" y="172"/>
                    <a:pt x="2140" y="143"/>
                  </a:cubicBezTo>
                  <a:lnTo>
                    <a:pt x="2054" y="143"/>
                  </a:lnTo>
                  <a:cubicBezTo>
                    <a:pt x="1769" y="115"/>
                    <a:pt x="1484" y="86"/>
                    <a:pt x="1227" y="29"/>
                  </a:cubicBezTo>
                  <a:lnTo>
                    <a:pt x="1113" y="29"/>
                  </a:lnTo>
                  <a:cubicBezTo>
                    <a:pt x="770" y="0"/>
                    <a:pt x="37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6469355" y="4574004"/>
              <a:ext cx="566470" cy="563444"/>
            </a:xfrm>
            <a:custGeom>
              <a:rect b="b" l="l" r="r" t="t"/>
              <a:pathLst>
                <a:path extrusionOk="0" h="10615" w="10672">
                  <a:moveTo>
                    <a:pt x="1" y="0"/>
                  </a:moveTo>
                  <a:lnTo>
                    <a:pt x="1" y="86"/>
                  </a:lnTo>
                  <a:cubicBezTo>
                    <a:pt x="429" y="86"/>
                    <a:pt x="857" y="115"/>
                    <a:pt x="1256" y="143"/>
                  </a:cubicBezTo>
                  <a:lnTo>
                    <a:pt x="1342" y="143"/>
                  </a:lnTo>
                  <a:cubicBezTo>
                    <a:pt x="1627" y="200"/>
                    <a:pt x="1912" y="229"/>
                    <a:pt x="2226" y="286"/>
                  </a:cubicBezTo>
                  <a:cubicBezTo>
                    <a:pt x="2255" y="286"/>
                    <a:pt x="2283" y="286"/>
                    <a:pt x="2312" y="343"/>
                  </a:cubicBezTo>
                  <a:cubicBezTo>
                    <a:pt x="2654" y="400"/>
                    <a:pt x="2939" y="485"/>
                    <a:pt x="3225" y="571"/>
                  </a:cubicBezTo>
                  <a:cubicBezTo>
                    <a:pt x="3253" y="571"/>
                    <a:pt x="3282" y="628"/>
                    <a:pt x="3310" y="628"/>
                  </a:cubicBezTo>
                  <a:cubicBezTo>
                    <a:pt x="3653" y="714"/>
                    <a:pt x="3995" y="856"/>
                    <a:pt x="4280" y="999"/>
                  </a:cubicBezTo>
                  <a:cubicBezTo>
                    <a:pt x="4309" y="999"/>
                    <a:pt x="4366" y="1056"/>
                    <a:pt x="4395" y="1056"/>
                  </a:cubicBezTo>
                  <a:cubicBezTo>
                    <a:pt x="4765" y="1227"/>
                    <a:pt x="5165" y="1427"/>
                    <a:pt x="5564" y="1684"/>
                  </a:cubicBezTo>
                  <a:cubicBezTo>
                    <a:pt x="5593" y="1712"/>
                    <a:pt x="5678" y="1769"/>
                    <a:pt x="5707" y="1798"/>
                  </a:cubicBezTo>
                  <a:cubicBezTo>
                    <a:pt x="6962" y="2625"/>
                    <a:pt x="7990" y="3653"/>
                    <a:pt x="8817" y="4908"/>
                  </a:cubicBezTo>
                  <a:cubicBezTo>
                    <a:pt x="8846" y="4936"/>
                    <a:pt x="8874" y="4994"/>
                    <a:pt x="8931" y="5051"/>
                  </a:cubicBezTo>
                  <a:cubicBezTo>
                    <a:pt x="9159" y="5421"/>
                    <a:pt x="9388" y="5821"/>
                    <a:pt x="9559" y="6220"/>
                  </a:cubicBezTo>
                  <a:cubicBezTo>
                    <a:pt x="9559" y="6249"/>
                    <a:pt x="9587" y="6277"/>
                    <a:pt x="9587" y="6335"/>
                  </a:cubicBezTo>
                  <a:cubicBezTo>
                    <a:pt x="9730" y="6648"/>
                    <a:pt x="9873" y="6962"/>
                    <a:pt x="9987" y="7276"/>
                  </a:cubicBezTo>
                  <a:cubicBezTo>
                    <a:pt x="9987" y="7333"/>
                    <a:pt x="10015" y="7362"/>
                    <a:pt x="10015" y="7390"/>
                  </a:cubicBezTo>
                  <a:cubicBezTo>
                    <a:pt x="10129" y="7676"/>
                    <a:pt x="10187" y="7989"/>
                    <a:pt x="10272" y="8275"/>
                  </a:cubicBezTo>
                  <a:cubicBezTo>
                    <a:pt x="10272" y="8332"/>
                    <a:pt x="10272" y="8360"/>
                    <a:pt x="10301" y="8389"/>
                  </a:cubicBezTo>
                  <a:cubicBezTo>
                    <a:pt x="10386" y="8674"/>
                    <a:pt x="10415" y="8959"/>
                    <a:pt x="10443" y="9245"/>
                  </a:cubicBezTo>
                  <a:lnTo>
                    <a:pt x="10443" y="9359"/>
                  </a:lnTo>
                  <a:cubicBezTo>
                    <a:pt x="10472" y="9787"/>
                    <a:pt x="10529" y="10186"/>
                    <a:pt x="10529" y="10614"/>
                  </a:cubicBezTo>
                  <a:lnTo>
                    <a:pt x="10586" y="10614"/>
                  </a:lnTo>
                  <a:cubicBezTo>
                    <a:pt x="10672" y="10243"/>
                    <a:pt x="10643" y="9815"/>
                    <a:pt x="10586" y="9416"/>
                  </a:cubicBezTo>
                  <a:lnTo>
                    <a:pt x="10586" y="9330"/>
                  </a:lnTo>
                  <a:cubicBezTo>
                    <a:pt x="10557" y="9045"/>
                    <a:pt x="10529" y="8731"/>
                    <a:pt x="10443" y="8474"/>
                  </a:cubicBezTo>
                  <a:cubicBezTo>
                    <a:pt x="10443" y="8417"/>
                    <a:pt x="10443" y="8389"/>
                    <a:pt x="10415" y="8360"/>
                  </a:cubicBezTo>
                  <a:cubicBezTo>
                    <a:pt x="10358" y="8046"/>
                    <a:pt x="10272" y="7761"/>
                    <a:pt x="10158" y="7476"/>
                  </a:cubicBezTo>
                  <a:cubicBezTo>
                    <a:pt x="10158" y="7419"/>
                    <a:pt x="10129" y="7390"/>
                    <a:pt x="10129" y="7362"/>
                  </a:cubicBezTo>
                  <a:cubicBezTo>
                    <a:pt x="10015" y="7048"/>
                    <a:pt x="9930" y="6705"/>
                    <a:pt x="9787" y="6392"/>
                  </a:cubicBezTo>
                  <a:cubicBezTo>
                    <a:pt x="9787" y="6363"/>
                    <a:pt x="9730" y="6335"/>
                    <a:pt x="9730" y="6277"/>
                  </a:cubicBezTo>
                  <a:cubicBezTo>
                    <a:pt x="9559" y="5878"/>
                    <a:pt x="9359" y="5507"/>
                    <a:pt x="9131" y="5136"/>
                  </a:cubicBezTo>
                  <a:cubicBezTo>
                    <a:pt x="9102" y="5108"/>
                    <a:pt x="9074" y="5051"/>
                    <a:pt x="9017" y="4994"/>
                  </a:cubicBezTo>
                  <a:cubicBezTo>
                    <a:pt x="8161" y="3653"/>
                    <a:pt x="7019" y="2511"/>
                    <a:pt x="5678" y="1655"/>
                  </a:cubicBezTo>
                  <a:cubicBezTo>
                    <a:pt x="5650" y="1627"/>
                    <a:pt x="5564" y="1570"/>
                    <a:pt x="5536" y="1541"/>
                  </a:cubicBezTo>
                  <a:cubicBezTo>
                    <a:pt x="5165" y="1341"/>
                    <a:pt x="4794" y="1113"/>
                    <a:pt x="4395" y="942"/>
                  </a:cubicBezTo>
                  <a:cubicBezTo>
                    <a:pt x="4366" y="942"/>
                    <a:pt x="4309" y="913"/>
                    <a:pt x="4280" y="913"/>
                  </a:cubicBezTo>
                  <a:cubicBezTo>
                    <a:pt x="3967" y="771"/>
                    <a:pt x="3653" y="657"/>
                    <a:pt x="3310" y="542"/>
                  </a:cubicBezTo>
                  <a:cubicBezTo>
                    <a:pt x="3282" y="542"/>
                    <a:pt x="3253" y="514"/>
                    <a:pt x="3225" y="514"/>
                  </a:cubicBezTo>
                  <a:cubicBezTo>
                    <a:pt x="2939" y="400"/>
                    <a:pt x="2597" y="343"/>
                    <a:pt x="2312" y="257"/>
                  </a:cubicBezTo>
                  <a:cubicBezTo>
                    <a:pt x="2283" y="257"/>
                    <a:pt x="2255" y="257"/>
                    <a:pt x="2226" y="229"/>
                  </a:cubicBezTo>
                  <a:cubicBezTo>
                    <a:pt x="1941" y="143"/>
                    <a:pt x="1655" y="115"/>
                    <a:pt x="1342" y="86"/>
                  </a:cubicBezTo>
                  <a:lnTo>
                    <a:pt x="1256" y="86"/>
                  </a:lnTo>
                  <a:cubicBezTo>
                    <a:pt x="857" y="57"/>
                    <a:pt x="42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6473920" y="4625492"/>
              <a:ext cx="516468" cy="516468"/>
            </a:xfrm>
            <a:custGeom>
              <a:rect b="b" l="l" r="r" t="t"/>
              <a:pathLst>
                <a:path extrusionOk="0" h="9730" w="9730">
                  <a:moveTo>
                    <a:pt x="0" y="0"/>
                  </a:moveTo>
                  <a:lnTo>
                    <a:pt x="0" y="58"/>
                  </a:lnTo>
                  <a:cubicBezTo>
                    <a:pt x="485" y="58"/>
                    <a:pt x="999" y="115"/>
                    <a:pt x="1455" y="172"/>
                  </a:cubicBezTo>
                  <a:lnTo>
                    <a:pt x="1569" y="172"/>
                  </a:lnTo>
                  <a:cubicBezTo>
                    <a:pt x="1883" y="229"/>
                    <a:pt x="2169" y="286"/>
                    <a:pt x="2482" y="400"/>
                  </a:cubicBezTo>
                  <a:cubicBezTo>
                    <a:pt x="2511" y="400"/>
                    <a:pt x="2568" y="400"/>
                    <a:pt x="2597" y="428"/>
                  </a:cubicBezTo>
                  <a:cubicBezTo>
                    <a:pt x="2939" y="543"/>
                    <a:pt x="3281" y="657"/>
                    <a:pt x="3595" y="799"/>
                  </a:cubicBezTo>
                  <a:cubicBezTo>
                    <a:pt x="3624" y="799"/>
                    <a:pt x="3652" y="828"/>
                    <a:pt x="3709" y="828"/>
                  </a:cubicBezTo>
                  <a:cubicBezTo>
                    <a:pt x="4137" y="999"/>
                    <a:pt x="4508" y="1227"/>
                    <a:pt x="4908" y="1427"/>
                  </a:cubicBezTo>
                  <a:cubicBezTo>
                    <a:pt x="4936" y="1456"/>
                    <a:pt x="5022" y="1513"/>
                    <a:pt x="5050" y="1541"/>
                  </a:cubicBezTo>
                  <a:cubicBezTo>
                    <a:pt x="6334" y="2312"/>
                    <a:pt x="7419" y="3396"/>
                    <a:pt x="8189" y="4680"/>
                  </a:cubicBezTo>
                  <a:cubicBezTo>
                    <a:pt x="8217" y="4708"/>
                    <a:pt x="8274" y="4794"/>
                    <a:pt x="8303" y="4822"/>
                  </a:cubicBezTo>
                  <a:cubicBezTo>
                    <a:pt x="8503" y="5222"/>
                    <a:pt x="8731" y="5593"/>
                    <a:pt x="8902" y="6021"/>
                  </a:cubicBezTo>
                  <a:cubicBezTo>
                    <a:pt x="8902" y="6078"/>
                    <a:pt x="8931" y="6106"/>
                    <a:pt x="8931" y="6135"/>
                  </a:cubicBezTo>
                  <a:cubicBezTo>
                    <a:pt x="9073" y="6449"/>
                    <a:pt x="9188" y="6791"/>
                    <a:pt x="9302" y="7134"/>
                  </a:cubicBezTo>
                  <a:cubicBezTo>
                    <a:pt x="9302" y="7162"/>
                    <a:pt x="9330" y="7219"/>
                    <a:pt x="9330" y="7248"/>
                  </a:cubicBezTo>
                  <a:cubicBezTo>
                    <a:pt x="9416" y="7533"/>
                    <a:pt x="9473" y="7847"/>
                    <a:pt x="9558" y="8161"/>
                  </a:cubicBezTo>
                  <a:lnTo>
                    <a:pt x="9558" y="8275"/>
                  </a:lnTo>
                  <a:cubicBezTo>
                    <a:pt x="9616" y="8731"/>
                    <a:pt x="9644" y="9245"/>
                    <a:pt x="9644" y="9730"/>
                  </a:cubicBezTo>
                  <a:lnTo>
                    <a:pt x="9730" y="9730"/>
                  </a:lnTo>
                  <a:cubicBezTo>
                    <a:pt x="9701" y="9216"/>
                    <a:pt x="9644" y="8703"/>
                    <a:pt x="9587" y="8246"/>
                  </a:cubicBezTo>
                  <a:lnTo>
                    <a:pt x="9587" y="8132"/>
                  </a:lnTo>
                  <a:cubicBezTo>
                    <a:pt x="9558" y="7818"/>
                    <a:pt x="9473" y="7533"/>
                    <a:pt x="9416" y="7248"/>
                  </a:cubicBezTo>
                  <a:cubicBezTo>
                    <a:pt x="9416" y="7219"/>
                    <a:pt x="9416" y="7162"/>
                    <a:pt x="9359" y="7134"/>
                  </a:cubicBezTo>
                  <a:cubicBezTo>
                    <a:pt x="9273" y="6820"/>
                    <a:pt x="9159" y="6449"/>
                    <a:pt x="9045" y="6135"/>
                  </a:cubicBezTo>
                  <a:cubicBezTo>
                    <a:pt x="9045" y="6106"/>
                    <a:pt x="9016" y="6078"/>
                    <a:pt x="9016" y="6021"/>
                  </a:cubicBezTo>
                  <a:cubicBezTo>
                    <a:pt x="8845" y="5621"/>
                    <a:pt x="8645" y="5250"/>
                    <a:pt x="8446" y="4851"/>
                  </a:cubicBezTo>
                  <a:cubicBezTo>
                    <a:pt x="8417" y="4822"/>
                    <a:pt x="8360" y="4737"/>
                    <a:pt x="8360" y="4708"/>
                  </a:cubicBezTo>
                  <a:cubicBezTo>
                    <a:pt x="7561" y="3310"/>
                    <a:pt x="6363" y="2169"/>
                    <a:pt x="4993" y="1313"/>
                  </a:cubicBezTo>
                  <a:cubicBezTo>
                    <a:pt x="4936" y="1284"/>
                    <a:pt x="4879" y="1256"/>
                    <a:pt x="4851" y="1256"/>
                  </a:cubicBezTo>
                  <a:cubicBezTo>
                    <a:pt x="4451" y="1028"/>
                    <a:pt x="4080" y="856"/>
                    <a:pt x="3652" y="685"/>
                  </a:cubicBezTo>
                  <a:cubicBezTo>
                    <a:pt x="3624" y="685"/>
                    <a:pt x="3595" y="628"/>
                    <a:pt x="3567" y="628"/>
                  </a:cubicBezTo>
                  <a:cubicBezTo>
                    <a:pt x="3224" y="514"/>
                    <a:pt x="2910" y="400"/>
                    <a:pt x="2568" y="314"/>
                  </a:cubicBezTo>
                  <a:cubicBezTo>
                    <a:pt x="2511" y="314"/>
                    <a:pt x="2482" y="286"/>
                    <a:pt x="2454" y="286"/>
                  </a:cubicBezTo>
                  <a:cubicBezTo>
                    <a:pt x="2169" y="229"/>
                    <a:pt x="1855" y="143"/>
                    <a:pt x="1569" y="115"/>
                  </a:cubicBezTo>
                  <a:lnTo>
                    <a:pt x="1455" y="115"/>
                  </a:lnTo>
                  <a:cubicBezTo>
                    <a:pt x="999" y="29"/>
                    <a:pt x="48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6470894" y="4670928"/>
              <a:ext cx="468006" cy="466520"/>
            </a:xfrm>
            <a:custGeom>
              <a:rect b="b" l="l" r="r" t="t"/>
              <a:pathLst>
                <a:path extrusionOk="0" h="8789" w="8817">
                  <a:moveTo>
                    <a:pt x="0" y="0"/>
                  </a:moveTo>
                  <a:lnTo>
                    <a:pt x="0" y="58"/>
                  </a:lnTo>
                  <a:cubicBezTo>
                    <a:pt x="628" y="58"/>
                    <a:pt x="1227" y="143"/>
                    <a:pt x="1798" y="257"/>
                  </a:cubicBezTo>
                  <a:cubicBezTo>
                    <a:pt x="1826" y="257"/>
                    <a:pt x="1855" y="257"/>
                    <a:pt x="1912" y="286"/>
                  </a:cubicBezTo>
                  <a:cubicBezTo>
                    <a:pt x="2254" y="343"/>
                    <a:pt x="2568" y="457"/>
                    <a:pt x="2910" y="571"/>
                  </a:cubicBezTo>
                  <a:cubicBezTo>
                    <a:pt x="2939" y="571"/>
                    <a:pt x="2967" y="600"/>
                    <a:pt x="2996" y="600"/>
                  </a:cubicBezTo>
                  <a:cubicBezTo>
                    <a:pt x="3424" y="742"/>
                    <a:pt x="3823" y="971"/>
                    <a:pt x="4223" y="1170"/>
                  </a:cubicBezTo>
                  <a:cubicBezTo>
                    <a:pt x="4251" y="1227"/>
                    <a:pt x="4337" y="1256"/>
                    <a:pt x="4366" y="1284"/>
                  </a:cubicBezTo>
                  <a:cubicBezTo>
                    <a:pt x="5649" y="2026"/>
                    <a:pt x="6705" y="3110"/>
                    <a:pt x="7504" y="4423"/>
                  </a:cubicBezTo>
                  <a:cubicBezTo>
                    <a:pt x="7533" y="4451"/>
                    <a:pt x="7561" y="4537"/>
                    <a:pt x="7618" y="4566"/>
                  </a:cubicBezTo>
                  <a:cubicBezTo>
                    <a:pt x="7818" y="4965"/>
                    <a:pt x="7989" y="5364"/>
                    <a:pt x="8189" y="5792"/>
                  </a:cubicBezTo>
                  <a:cubicBezTo>
                    <a:pt x="8189" y="5821"/>
                    <a:pt x="8217" y="5850"/>
                    <a:pt x="8217" y="5878"/>
                  </a:cubicBezTo>
                  <a:cubicBezTo>
                    <a:pt x="8331" y="6192"/>
                    <a:pt x="8417" y="6563"/>
                    <a:pt x="8503" y="6877"/>
                  </a:cubicBezTo>
                  <a:cubicBezTo>
                    <a:pt x="8503" y="6934"/>
                    <a:pt x="8503" y="6962"/>
                    <a:pt x="8531" y="6991"/>
                  </a:cubicBezTo>
                  <a:cubicBezTo>
                    <a:pt x="8645" y="7561"/>
                    <a:pt x="8702" y="8161"/>
                    <a:pt x="8702" y="8788"/>
                  </a:cubicBezTo>
                  <a:lnTo>
                    <a:pt x="8788" y="8788"/>
                  </a:lnTo>
                  <a:cubicBezTo>
                    <a:pt x="8817" y="8246"/>
                    <a:pt x="8788" y="7647"/>
                    <a:pt x="8645" y="7076"/>
                  </a:cubicBezTo>
                  <a:cubicBezTo>
                    <a:pt x="8645" y="7019"/>
                    <a:pt x="8645" y="6991"/>
                    <a:pt x="8617" y="6962"/>
                  </a:cubicBezTo>
                  <a:cubicBezTo>
                    <a:pt x="8531" y="6591"/>
                    <a:pt x="8417" y="6278"/>
                    <a:pt x="8331" y="5964"/>
                  </a:cubicBezTo>
                  <a:cubicBezTo>
                    <a:pt x="8331" y="5907"/>
                    <a:pt x="8274" y="5878"/>
                    <a:pt x="8274" y="5850"/>
                  </a:cubicBezTo>
                  <a:cubicBezTo>
                    <a:pt x="8132" y="5422"/>
                    <a:pt x="7961" y="5022"/>
                    <a:pt x="7761" y="4680"/>
                  </a:cubicBezTo>
                  <a:cubicBezTo>
                    <a:pt x="7704" y="4623"/>
                    <a:pt x="7704" y="4566"/>
                    <a:pt x="7675" y="4537"/>
                  </a:cubicBezTo>
                  <a:cubicBezTo>
                    <a:pt x="6905" y="3110"/>
                    <a:pt x="5707" y="1969"/>
                    <a:pt x="4280" y="1142"/>
                  </a:cubicBezTo>
                  <a:cubicBezTo>
                    <a:pt x="4251" y="1113"/>
                    <a:pt x="4194" y="1085"/>
                    <a:pt x="4137" y="1085"/>
                  </a:cubicBezTo>
                  <a:cubicBezTo>
                    <a:pt x="3766" y="856"/>
                    <a:pt x="3367" y="685"/>
                    <a:pt x="2967" y="543"/>
                  </a:cubicBezTo>
                  <a:cubicBezTo>
                    <a:pt x="2939" y="543"/>
                    <a:pt x="2910" y="485"/>
                    <a:pt x="2853" y="485"/>
                  </a:cubicBezTo>
                  <a:cubicBezTo>
                    <a:pt x="2539" y="400"/>
                    <a:pt x="2226" y="286"/>
                    <a:pt x="1855" y="200"/>
                  </a:cubicBezTo>
                  <a:cubicBezTo>
                    <a:pt x="1826" y="200"/>
                    <a:pt x="1798" y="200"/>
                    <a:pt x="1769" y="172"/>
                  </a:cubicBezTo>
                  <a:cubicBezTo>
                    <a:pt x="1198" y="58"/>
                    <a:pt x="62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6472380" y="4722416"/>
              <a:ext cx="419597" cy="413493"/>
            </a:xfrm>
            <a:custGeom>
              <a:rect b="b" l="l" r="r" t="t"/>
              <a:pathLst>
                <a:path extrusionOk="0" h="7790" w="7905">
                  <a:moveTo>
                    <a:pt x="1" y="1"/>
                  </a:moveTo>
                  <a:lnTo>
                    <a:pt x="1" y="58"/>
                  </a:lnTo>
                  <a:cubicBezTo>
                    <a:pt x="800" y="58"/>
                    <a:pt x="1541" y="172"/>
                    <a:pt x="2255" y="400"/>
                  </a:cubicBezTo>
                  <a:cubicBezTo>
                    <a:pt x="2283" y="400"/>
                    <a:pt x="2340" y="429"/>
                    <a:pt x="2369" y="429"/>
                  </a:cubicBezTo>
                  <a:cubicBezTo>
                    <a:pt x="2797" y="571"/>
                    <a:pt x="3196" y="742"/>
                    <a:pt x="3596" y="914"/>
                  </a:cubicBezTo>
                  <a:cubicBezTo>
                    <a:pt x="3624" y="971"/>
                    <a:pt x="3681" y="999"/>
                    <a:pt x="3738" y="999"/>
                  </a:cubicBezTo>
                  <a:cubicBezTo>
                    <a:pt x="5022" y="1712"/>
                    <a:pt x="6107" y="2768"/>
                    <a:pt x="6820" y="4109"/>
                  </a:cubicBezTo>
                  <a:cubicBezTo>
                    <a:pt x="6877" y="4138"/>
                    <a:pt x="6905" y="4195"/>
                    <a:pt x="6905" y="4223"/>
                  </a:cubicBezTo>
                  <a:cubicBezTo>
                    <a:pt x="7105" y="4623"/>
                    <a:pt x="7305" y="5022"/>
                    <a:pt x="7390" y="5450"/>
                  </a:cubicBezTo>
                  <a:cubicBezTo>
                    <a:pt x="7390" y="5479"/>
                    <a:pt x="7448" y="5507"/>
                    <a:pt x="7448" y="5564"/>
                  </a:cubicBezTo>
                  <a:cubicBezTo>
                    <a:pt x="7647" y="6278"/>
                    <a:pt x="7761" y="7019"/>
                    <a:pt x="7761" y="7790"/>
                  </a:cubicBezTo>
                  <a:lnTo>
                    <a:pt x="7818" y="7790"/>
                  </a:lnTo>
                  <a:cubicBezTo>
                    <a:pt x="7904" y="7105"/>
                    <a:pt x="7790" y="6392"/>
                    <a:pt x="7590" y="5678"/>
                  </a:cubicBezTo>
                  <a:cubicBezTo>
                    <a:pt x="7590" y="5621"/>
                    <a:pt x="7533" y="5593"/>
                    <a:pt x="7533" y="5564"/>
                  </a:cubicBezTo>
                  <a:cubicBezTo>
                    <a:pt x="7390" y="5136"/>
                    <a:pt x="7248" y="4737"/>
                    <a:pt x="7077" y="4394"/>
                  </a:cubicBezTo>
                  <a:cubicBezTo>
                    <a:pt x="7048" y="4337"/>
                    <a:pt x="7048" y="4280"/>
                    <a:pt x="7020" y="4252"/>
                  </a:cubicBezTo>
                  <a:cubicBezTo>
                    <a:pt x="6249" y="2825"/>
                    <a:pt x="5079" y="1627"/>
                    <a:pt x="3653" y="885"/>
                  </a:cubicBezTo>
                  <a:cubicBezTo>
                    <a:pt x="3624" y="857"/>
                    <a:pt x="3539" y="857"/>
                    <a:pt x="3510" y="828"/>
                  </a:cubicBezTo>
                  <a:cubicBezTo>
                    <a:pt x="3111" y="628"/>
                    <a:pt x="2711" y="457"/>
                    <a:pt x="2340" y="343"/>
                  </a:cubicBezTo>
                  <a:cubicBezTo>
                    <a:pt x="2312" y="343"/>
                    <a:pt x="2255" y="314"/>
                    <a:pt x="2226" y="314"/>
                  </a:cubicBezTo>
                  <a:cubicBezTo>
                    <a:pt x="1513" y="115"/>
                    <a:pt x="8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6470894" y="4769391"/>
              <a:ext cx="374108" cy="369543"/>
            </a:xfrm>
            <a:custGeom>
              <a:rect b="b" l="l" r="r" t="t"/>
              <a:pathLst>
                <a:path extrusionOk="0" h="6962" w="7048">
                  <a:moveTo>
                    <a:pt x="0" y="0"/>
                  </a:moveTo>
                  <a:lnTo>
                    <a:pt x="0" y="86"/>
                  </a:lnTo>
                  <a:cubicBezTo>
                    <a:pt x="1084" y="86"/>
                    <a:pt x="2083" y="314"/>
                    <a:pt x="2967" y="742"/>
                  </a:cubicBezTo>
                  <a:cubicBezTo>
                    <a:pt x="2996" y="799"/>
                    <a:pt x="3082" y="799"/>
                    <a:pt x="3110" y="827"/>
                  </a:cubicBezTo>
                  <a:cubicBezTo>
                    <a:pt x="4394" y="1512"/>
                    <a:pt x="5478" y="2539"/>
                    <a:pt x="6135" y="3852"/>
                  </a:cubicBezTo>
                  <a:cubicBezTo>
                    <a:pt x="6192" y="3880"/>
                    <a:pt x="6220" y="3966"/>
                    <a:pt x="6220" y="3995"/>
                  </a:cubicBezTo>
                  <a:cubicBezTo>
                    <a:pt x="6648" y="4879"/>
                    <a:pt x="6905" y="5878"/>
                    <a:pt x="6905" y="6962"/>
                  </a:cubicBezTo>
                  <a:lnTo>
                    <a:pt x="6962" y="6962"/>
                  </a:lnTo>
                  <a:cubicBezTo>
                    <a:pt x="7048" y="5963"/>
                    <a:pt x="6791" y="4993"/>
                    <a:pt x="6391" y="4109"/>
                  </a:cubicBezTo>
                  <a:cubicBezTo>
                    <a:pt x="6363" y="4080"/>
                    <a:pt x="6363" y="3995"/>
                    <a:pt x="6334" y="3966"/>
                  </a:cubicBezTo>
                  <a:cubicBezTo>
                    <a:pt x="5649" y="2539"/>
                    <a:pt x="4480" y="1398"/>
                    <a:pt x="3053" y="685"/>
                  </a:cubicBezTo>
                  <a:cubicBezTo>
                    <a:pt x="2996" y="656"/>
                    <a:pt x="2939" y="656"/>
                    <a:pt x="2910" y="599"/>
                  </a:cubicBezTo>
                  <a:cubicBezTo>
                    <a:pt x="1997" y="228"/>
                    <a:pt x="102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6470894" y="4816314"/>
              <a:ext cx="324106" cy="322620"/>
            </a:xfrm>
            <a:custGeom>
              <a:rect b="b" l="l" r="r" t="t"/>
              <a:pathLst>
                <a:path extrusionOk="0" h="6078" w="6106">
                  <a:moveTo>
                    <a:pt x="0" y="1"/>
                  </a:moveTo>
                  <a:lnTo>
                    <a:pt x="0" y="86"/>
                  </a:lnTo>
                  <a:cubicBezTo>
                    <a:pt x="3338" y="86"/>
                    <a:pt x="5992" y="2768"/>
                    <a:pt x="5992" y="6078"/>
                  </a:cubicBezTo>
                  <a:lnTo>
                    <a:pt x="6077" y="6078"/>
                  </a:lnTo>
                  <a:cubicBezTo>
                    <a:pt x="6106" y="2768"/>
                    <a:pt x="3395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6470894" y="4864776"/>
              <a:ext cx="277184" cy="274158"/>
            </a:xfrm>
            <a:custGeom>
              <a:rect b="b" l="l" r="r" t="t"/>
              <a:pathLst>
                <a:path extrusionOk="0" h="5165" w="5222">
                  <a:moveTo>
                    <a:pt x="0" y="1"/>
                  </a:moveTo>
                  <a:lnTo>
                    <a:pt x="0" y="58"/>
                  </a:lnTo>
                  <a:cubicBezTo>
                    <a:pt x="2825" y="58"/>
                    <a:pt x="5107" y="2340"/>
                    <a:pt x="5107" y="5165"/>
                  </a:cubicBezTo>
                  <a:lnTo>
                    <a:pt x="5193" y="5165"/>
                  </a:lnTo>
                  <a:cubicBezTo>
                    <a:pt x="5221" y="2340"/>
                    <a:pt x="291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6470894" y="4913238"/>
              <a:ext cx="227182" cy="225696"/>
            </a:xfrm>
            <a:custGeom>
              <a:rect b="b" l="l" r="r" t="t"/>
              <a:pathLst>
                <a:path extrusionOk="0" h="4252" w="4280">
                  <a:moveTo>
                    <a:pt x="0" y="1"/>
                  </a:moveTo>
                  <a:lnTo>
                    <a:pt x="0" y="86"/>
                  </a:lnTo>
                  <a:cubicBezTo>
                    <a:pt x="2340" y="86"/>
                    <a:pt x="4194" y="1969"/>
                    <a:pt x="4194" y="4252"/>
                  </a:cubicBezTo>
                  <a:lnTo>
                    <a:pt x="4251" y="4252"/>
                  </a:lnTo>
                  <a:cubicBezTo>
                    <a:pt x="4280" y="1941"/>
                    <a:pt x="2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6470894" y="4960214"/>
              <a:ext cx="180260" cy="178720"/>
            </a:xfrm>
            <a:custGeom>
              <a:rect b="b" l="l" r="r" t="t"/>
              <a:pathLst>
                <a:path extrusionOk="0" h="3367" w="3396">
                  <a:moveTo>
                    <a:pt x="0" y="0"/>
                  </a:moveTo>
                  <a:lnTo>
                    <a:pt x="0" y="86"/>
                  </a:lnTo>
                  <a:cubicBezTo>
                    <a:pt x="1826" y="86"/>
                    <a:pt x="3281" y="1541"/>
                    <a:pt x="3281" y="3367"/>
                  </a:cubicBezTo>
                  <a:lnTo>
                    <a:pt x="3395" y="3367"/>
                  </a:lnTo>
                  <a:cubicBezTo>
                    <a:pt x="3395" y="1541"/>
                    <a:pt x="19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6470894" y="5010162"/>
              <a:ext cx="133284" cy="130311"/>
            </a:xfrm>
            <a:custGeom>
              <a:rect b="b" l="l" r="r" t="t"/>
              <a:pathLst>
                <a:path extrusionOk="0" h="2455" w="2511">
                  <a:moveTo>
                    <a:pt x="0" y="1"/>
                  </a:moveTo>
                  <a:lnTo>
                    <a:pt x="0" y="58"/>
                  </a:lnTo>
                  <a:cubicBezTo>
                    <a:pt x="1341" y="58"/>
                    <a:pt x="2397" y="1142"/>
                    <a:pt x="2397" y="2454"/>
                  </a:cubicBezTo>
                  <a:lnTo>
                    <a:pt x="2482" y="2454"/>
                  </a:lnTo>
                  <a:cubicBezTo>
                    <a:pt x="2511" y="1113"/>
                    <a:pt x="139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470894" y="5057138"/>
              <a:ext cx="83336" cy="81796"/>
            </a:xfrm>
            <a:custGeom>
              <a:rect b="b" l="l" r="r" t="t"/>
              <a:pathLst>
                <a:path extrusionOk="0" h="1541" w="1570">
                  <a:moveTo>
                    <a:pt x="0" y="0"/>
                  </a:moveTo>
                  <a:lnTo>
                    <a:pt x="0" y="86"/>
                  </a:lnTo>
                  <a:cubicBezTo>
                    <a:pt x="828" y="86"/>
                    <a:pt x="1484" y="742"/>
                    <a:pt x="1484" y="1541"/>
                  </a:cubicBezTo>
                  <a:lnTo>
                    <a:pt x="1541" y="1541"/>
                  </a:lnTo>
                  <a:cubicBezTo>
                    <a:pt x="1569" y="713"/>
                    <a:pt x="91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920694" y="4283285"/>
              <a:ext cx="436211" cy="383078"/>
            </a:xfrm>
            <a:custGeom>
              <a:rect b="b" l="l" r="r" t="t"/>
              <a:pathLst>
                <a:path extrusionOk="0" h="7217" w="8218">
                  <a:moveTo>
                    <a:pt x="4106" y="0"/>
                  </a:moveTo>
                  <a:cubicBezTo>
                    <a:pt x="3462" y="0"/>
                    <a:pt x="2811" y="174"/>
                    <a:pt x="2226" y="541"/>
                  </a:cubicBezTo>
                  <a:cubicBezTo>
                    <a:pt x="542" y="1597"/>
                    <a:pt x="0" y="3823"/>
                    <a:pt x="1056" y="5506"/>
                  </a:cubicBezTo>
                  <a:cubicBezTo>
                    <a:pt x="1745" y="6604"/>
                    <a:pt x="2919" y="7217"/>
                    <a:pt x="4128" y="7217"/>
                  </a:cubicBezTo>
                  <a:cubicBezTo>
                    <a:pt x="4772" y="7217"/>
                    <a:pt x="5425" y="7043"/>
                    <a:pt x="6020" y="6676"/>
                  </a:cubicBezTo>
                  <a:cubicBezTo>
                    <a:pt x="7704" y="5620"/>
                    <a:pt x="8217" y="3395"/>
                    <a:pt x="7190" y="1711"/>
                  </a:cubicBezTo>
                  <a:cubicBezTo>
                    <a:pt x="6502" y="613"/>
                    <a:pt x="5315" y="0"/>
                    <a:pt x="4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15"/>
          <p:cNvSpPr/>
          <p:nvPr/>
        </p:nvSpPr>
        <p:spPr>
          <a:xfrm>
            <a:off x="340425" y="333025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3" name="Google Shape;853;p16"/>
          <p:cNvSpPr txBox="1"/>
          <p:nvPr>
            <p:ph idx="1" type="body"/>
          </p:nvPr>
        </p:nvSpPr>
        <p:spPr>
          <a:xfrm>
            <a:off x="720000" y="1381075"/>
            <a:ext cx="77040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854" name="Google Shape;8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7"/>
          <p:cNvSpPr txBox="1"/>
          <p:nvPr>
            <p:ph type="title"/>
          </p:nvPr>
        </p:nvSpPr>
        <p:spPr>
          <a:xfrm>
            <a:off x="715100" y="2579213"/>
            <a:ext cx="213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7" name="Google Shape;857;p17"/>
          <p:cNvSpPr txBox="1"/>
          <p:nvPr>
            <p:ph idx="1" type="subTitle"/>
          </p:nvPr>
        </p:nvSpPr>
        <p:spPr>
          <a:xfrm>
            <a:off x="715100" y="3010333"/>
            <a:ext cx="2133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7"/>
          <p:cNvSpPr txBox="1"/>
          <p:nvPr>
            <p:ph idx="2" type="title"/>
          </p:nvPr>
        </p:nvSpPr>
        <p:spPr>
          <a:xfrm>
            <a:off x="3463150" y="2579225"/>
            <a:ext cx="213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9" name="Google Shape;859;p17"/>
          <p:cNvSpPr txBox="1"/>
          <p:nvPr>
            <p:ph idx="3" type="subTitle"/>
          </p:nvPr>
        </p:nvSpPr>
        <p:spPr>
          <a:xfrm>
            <a:off x="3463150" y="3010333"/>
            <a:ext cx="2133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7"/>
          <p:cNvSpPr txBox="1"/>
          <p:nvPr>
            <p:ph idx="4" type="title"/>
          </p:nvPr>
        </p:nvSpPr>
        <p:spPr>
          <a:xfrm>
            <a:off x="6290700" y="2579213"/>
            <a:ext cx="213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1" name="Google Shape;861;p17"/>
          <p:cNvSpPr txBox="1"/>
          <p:nvPr>
            <p:ph idx="5" type="subTitle"/>
          </p:nvPr>
        </p:nvSpPr>
        <p:spPr>
          <a:xfrm>
            <a:off x="6290700" y="3010333"/>
            <a:ext cx="2133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63" name="Google Shape;863;p17"/>
          <p:cNvGrpSpPr/>
          <p:nvPr/>
        </p:nvGrpSpPr>
        <p:grpSpPr>
          <a:xfrm>
            <a:off x="-70501" y="0"/>
            <a:ext cx="1667860" cy="921150"/>
            <a:chOff x="-70501" y="4480225"/>
            <a:chExt cx="1667860" cy="921150"/>
          </a:xfrm>
        </p:grpSpPr>
        <p:grpSp>
          <p:nvGrpSpPr>
            <p:cNvPr id="864" name="Google Shape;864;p17"/>
            <p:cNvGrpSpPr/>
            <p:nvPr/>
          </p:nvGrpSpPr>
          <p:grpSpPr>
            <a:xfrm>
              <a:off x="-70501" y="4480225"/>
              <a:ext cx="1667860" cy="921150"/>
              <a:chOff x="-70501" y="4480225"/>
              <a:chExt cx="1667860" cy="921150"/>
            </a:xfrm>
          </p:grpSpPr>
          <p:cxnSp>
            <p:nvCxnSpPr>
              <p:cNvPr id="865" name="Google Shape;865;p17"/>
              <p:cNvCxnSpPr/>
              <p:nvPr/>
            </p:nvCxnSpPr>
            <p:spPr>
              <a:xfrm>
                <a:off x="0" y="44854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66" name="Google Shape;866;p17"/>
              <p:cNvGrpSpPr/>
              <p:nvPr/>
            </p:nvGrpSpPr>
            <p:grpSpPr>
              <a:xfrm rot="-5400000">
                <a:off x="302854" y="4106870"/>
                <a:ext cx="921150" cy="1667860"/>
                <a:chOff x="766500" y="4637800"/>
                <a:chExt cx="921150" cy="915300"/>
              </a:xfrm>
            </p:grpSpPr>
            <p:cxnSp>
              <p:nvCxnSpPr>
                <p:cNvPr id="867" name="Google Shape;867;p17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8" name="Google Shape;868;p17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17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0" name="Google Shape;870;p17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1" name="Google Shape;871;p17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2" name="Google Shape;872;p17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17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4" name="Google Shape;874;p17"/>
                <p:cNvCxnSpPr/>
                <p:nvPr/>
              </p:nvCxnSpPr>
              <p:spPr>
                <a:xfrm>
                  <a:off x="14829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17"/>
                <p:cNvCxnSpPr/>
                <p:nvPr/>
              </p:nvCxnSpPr>
              <p:spPr>
                <a:xfrm>
                  <a:off x="15853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Google Shape;876;p17"/>
                <p:cNvCxnSpPr/>
                <p:nvPr/>
              </p:nvCxnSpPr>
              <p:spPr>
                <a:xfrm>
                  <a:off x="16876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77" name="Google Shape;877;p17"/>
            <p:cNvCxnSpPr/>
            <p:nvPr/>
          </p:nvCxnSpPr>
          <p:spPr>
            <a:xfrm>
              <a:off x="1023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17"/>
            <p:cNvCxnSpPr/>
            <p:nvPr/>
          </p:nvCxnSpPr>
          <p:spPr>
            <a:xfrm>
              <a:off x="2047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17"/>
            <p:cNvCxnSpPr/>
            <p:nvPr/>
          </p:nvCxnSpPr>
          <p:spPr>
            <a:xfrm>
              <a:off x="3070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17"/>
            <p:cNvCxnSpPr/>
            <p:nvPr/>
          </p:nvCxnSpPr>
          <p:spPr>
            <a:xfrm>
              <a:off x="4094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17"/>
            <p:cNvCxnSpPr/>
            <p:nvPr/>
          </p:nvCxnSpPr>
          <p:spPr>
            <a:xfrm>
              <a:off x="5117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7"/>
            <p:cNvCxnSpPr/>
            <p:nvPr/>
          </p:nvCxnSpPr>
          <p:spPr>
            <a:xfrm>
              <a:off x="6141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17"/>
            <p:cNvCxnSpPr/>
            <p:nvPr/>
          </p:nvCxnSpPr>
          <p:spPr>
            <a:xfrm>
              <a:off x="7164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17"/>
            <p:cNvCxnSpPr/>
            <p:nvPr/>
          </p:nvCxnSpPr>
          <p:spPr>
            <a:xfrm>
              <a:off x="8188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17"/>
            <p:cNvCxnSpPr/>
            <p:nvPr/>
          </p:nvCxnSpPr>
          <p:spPr>
            <a:xfrm>
              <a:off x="9211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7"/>
            <p:cNvCxnSpPr/>
            <p:nvPr/>
          </p:nvCxnSpPr>
          <p:spPr>
            <a:xfrm>
              <a:off x="10235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17"/>
            <p:cNvCxnSpPr/>
            <p:nvPr/>
          </p:nvCxnSpPr>
          <p:spPr>
            <a:xfrm>
              <a:off x="11258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17"/>
            <p:cNvCxnSpPr/>
            <p:nvPr/>
          </p:nvCxnSpPr>
          <p:spPr>
            <a:xfrm>
              <a:off x="12282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17"/>
            <p:cNvCxnSpPr/>
            <p:nvPr/>
          </p:nvCxnSpPr>
          <p:spPr>
            <a:xfrm>
              <a:off x="13305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17"/>
            <p:cNvCxnSpPr/>
            <p:nvPr/>
          </p:nvCxnSpPr>
          <p:spPr>
            <a:xfrm>
              <a:off x="14329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17"/>
            <p:cNvCxnSpPr/>
            <p:nvPr/>
          </p:nvCxnSpPr>
          <p:spPr>
            <a:xfrm>
              <a:off x="15352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2" name="Google Shape;892;p17"/>
          <p:cNvGrpSpPr/>
          <p:nvPr/>
        </p:nvGrpSpPr>
        <p:grpSpPr>
          <a:xfrm>
            <a:off x="8073713" y="2325824"/>
            <a:ext cx="2950479" cy="2929159"/>
            <a:chOff x="6345813" y="2325824"/>
            <a:chExt cx="2950479" cy="2929159"/>
          </a:xfrm>
        </p:grpSpPr>
        <p:sp>
          <p:nvSpPr>
            <p:cNvPr id="893" name="Google Shape;893;p17"/>
            <p:cNvSpPr/>
            <p:nvPr/>
          </p:nvSpPr>
          <p:spPr>
            <a:xfrm rot="10800000">
              <a:off x="6345813" y="2325824"/>
              <a:ext cx="2929318" cy="2929159"/>
            </a:xfrm>
            <a:custGeom>
              <a:rect b="b" l="l" r="r" t="t"/>
              <a:pathLst>
                <a:path extrusionOk="0" h="31700" w="31700">
                  <a:moveTo>
                    <a:pt x="31271" y="0"/>
                  </a:moveTo>
                  <a:lnTo>
                    <a:pt x="31271" y="143"/>
                  </a:lnTo>
                  <a:cubicBezTo>
                    <a:pt x="31271" y="1170"/>
                    <a:pt x="31243" y="2197"/>
                    <a:pt x="31129" y="3196"/>
                  </a:cubicBezTo>
                  <a:cubicBezTo>
                    <a:pt x="31129" y="3281"/>
                    <a:pt x="31129" y="3367"/>
                    <a:pt x="31100" y="3452"/>
                  </a:cubicBezTo>
                  <a:cubicBezTo>
                    <a:pt x="31072" y="3652"/>
                    <a:pt x="31072" y="3909"/>
                    <a:pt x="31043" y="4137"/>
                  </a:cubicBezTo>
                  <a:cubicBezTo>
                    <a:pt x="31043" y="4194"/>
                    <a:pt x="30986" y="4280"/>
                    <a:pt x="30986" y="4365"/>
                  </a:cubicBezTo>
                  <a:lnTo>
                    <a:pt x="30786" y="5764"/>
                  </a:lnTo>
                  <a:cubicBezTo>
                    <a:pt x="30786" y="5849"/>
                    <a:pt x="30758" y="5935"/>
                    <a:pt x="30758" y="6020"/>
                  </a:cubicBezTo>
                  <a:cubicBezTo>
                    <a:pt x="30701" y="6192"/>
                    <a:pt x="30672" y="6420"/>
                    <a:pt x="30644" y="6591"/>
                  </a:cubicBezTo>
                  <a:cubicBezTo>
                    <a:pt x="30644" y="6648"/>
                    <a:pt x="30615" y="6734"/>
                    <a:pt x="30615" y="6848"/>
                  </a:cubicBezTo>
                  <a:cubicBezTo>
                    <a:pt x="30501" y="7361"/>
                    <a:pt x="30358" y="7875"/>
                    <a:pt x="30216" y="8360"/>
                  </a:cubicBezTo>
                  <a:cubicBezTo>
                    <a:pt x="30187" y="8446"/>
                    <a:pt x="30187" y="8560"/>
                    <a:pt x="30130" y="8617"/>
                  </a:cubicBezTo>
                  <a:cubicBezTo>
                    <a:pt x="30102" y="8759"/>
                    <a:pt x="30073" y="8874"/>
                    <a:pt x="30045" y="9016"/>
                  </a:cubicBezTo>
                  <a:cubicBezTo>
                    <a:pt x="29988" y="9073"/>
                    <a:pt x="29988" y="9159"/>
                    <a:pt x="29959" y="9216"/>
                  </a:cubicBezTo>
                  <a:cubicBezTo>
                    <a:pt x="29788" y="9844"/>
                    <a:pt x="29560" y="10443"/>
                    <a:pt x="29360" y="11042"/>
                  </a:cubicBezTo>
                  <a:cubicBezTo>
                    <a:pt x="29331" y="11128"/>
                    <a:pt x="29274" y="11213"/>
                    <a:pt x="29246" y="11299"/>
                  </a:cubicBezTo>
                  <a:cubicBezTo>
                    <a:pt x="29246" y="11327"/>
                    <a:pt x="29246" y="11327"/>
                    <a:pt x="29217" y="11356"/>
                  </a:cubicBezTo>
                  <a:cubicBezTo>
                    <a:pt x="29189" y="11441"/>
                    <a:pt x="29132" y="11499"/>
                    <a:pt x="29132" y="11584"/>
                  </a:cubicBezTo>
                  <a:cubicBezTo>
                    <a:pt x="28846" y="12297"/>
                    <a:pt x="28561" y="12982"/>
                    <a:pt x="28219" y="13696"/>
                  </a:cubicBezTo>
                  <a:lnTo>
                    <a:pt x="28104" y="13895"/>
                  </a:lnTo>
                  <a:lnTo>
                    <a:pt x="28104" y="13924"/>
                  </a:lnTo>
                  <a:cubicBezTo>
                    <a:pt x="28076" y="14038"/>
                    <a:pt x="27990" y="14152"/>
                    <a:pt x="27962" y="14209"/>
                  </a:cubicBezTo>
                  <a:cubicBezTo>
                    <a:pt x="27676" y="14780"/>
                    <a:pt x="27363" y="15350"/>
                    <a:pt x="27049" y="15921"/>
                  </a:cubicBezTo>
                  <a:cubicBezTo>
                    <a:pt x="26992" y="16007"/>
                    <a:pt x="26963" y="16064"/>
                    <a:pt x="26906" y="16149"/>
                  </a:cubicBezTo>
                  <a:cubicBezTo>
                    <a:pt x="26649" y="16577"/>
                    <a:pt x="26392" y="16948"/>
                    <a:pt x="26136" y="17348"/>
                  </a:cubicBezTo>
                  <a:cubicBezTo>
                    <a:pt x="26079" y="17490"/>
                    <a:pt x="25964" y="17633"/>
                    <a:pt x="25850" y="17747"/>
                  </a:cubicBezTo>
                  <a:lnTo>
                    <a:pt x="25651" y="18061"/>
                  </a:lnTo>
                  <a:cubicBezTo>
                    <a:pt x="25622" y="18147"/>
                    <a:pt x="25536" y="18204"/>
                    <a:pt x="25508" y="18289"/>
                  </a:cubicBezTo>
                  <a:cubicBezTo>
                    <a:pt x="25051" y="18917"/>
                    <a:pt x="24566" y="19516"/>
                    <a:pt x="24081" y="20144"/>
                  </a:cubicBezTo>
                  <a:cubicBezTo>
                    <a:pt x="23996" y="20201"/>
                    <a:pt x="23967" y="20286"/>
                    <a:pt x="23910" y="20315"/>
                  </a:cubicBezTo>
                  <a:cubicBezTo>
                    <a:pt x="23397" y="20914"/>
                    <a:pt x="22826" y="21513"/>
                    <a:pt x="22284" y="22084"/>
                  </a:cubicBezTo>
                  <a:lnTo>
                    <a:pt x="22113" y="22284"/>
                  </a:lnTo>
                  <a:cubicBezTo>
                    <a:pt x="21542" y="22854"/>
                    <a:pt x="20943" y="23425"/>
                    <a:pt x="20344" y="23910"/>
                  </a:cubicBezTo>
                  <a:cubicBezTo>
                    <a:pt x="20258" y="23996"/>
                    <a:pt x="20201" y="24024"/>
                    <a:pt x="20115" y="24081"/>
                  </a:cubicBezTo>
                  <a:cubicBezTo>
                    <a:pt x="19488" y="24623"/>
                    <a:pt x="18831" y="25137"/>
                    <a:pt x="18147" y="25622"/>
                  </a:cubicBezTo>
                  <a:cubicBezTo>
                    <a:pt x="18090" y="25650"/>
                    <a:pt x="18004" y="25736"/>
                    <a:pt x="17947" y="25765"/>
                  </a:cubicBezTo>
                  <a:cubicBezTo>
                    <a:pt x="17833" y="25850"/>
                    <a:pt x="17690" y="25936"/>
                    <a:pt x="17576" y="26021"/>
                  </a:cubicBezTo>
                  <a:cubicBezTo>
                    <a:pt x="17433" y="26136"/>
                    <a:pt x="17291" y="26193"/>
                    <a:pt x="17205" y="26307"/>
                  </a:cubicBezTo>
                  <a:cubicBezTo>
                    <a:pt x="16777" y="26592"/>
                    <a:pt x="16292" y="26877"/>
                    <a:pt x="15836" y="27163"/>
                  </a:cubicBezTo>
                  <a:cubicBezTo>
                    <a:pt x="15778" y="27191"/>
                    <a:pt x="15693" y="27277"/>
                    <a:pt x="15579" y="27305"/>
                  </a:cubicBezTo>
                  <a:cubicBezTo>
                    <a:pt x="15094" y="27591"/>
                    <a:pt x="14552" y="27876"/>
                    <a:pt x="14067" y="28133"/>
                  </a:cubicBezTo>
                  <a:cubicBezTo>
                    <a:pt x="13952" y="28161"/>
                    <a:pt x="13838" y="28247"/>
                    <a:pt x="13781" y="28275"/>
                  </a:cubicBezTo>
                  <a:cubicBezTo>
                    <a:pt x="12925" y="28703"/>
                    <a:pt x="12069" y="29046"/>
                    <a:pt x="11128" y="29417"/>
                  </a:cubicBezTo>
                  <a:cubicBezTo>
                    <a:pt x="11014" y="29445"/>
                    <a:pt x="10957" y="29474"/>
                    <a:pt x="10871" y="29531"/>
                  </a:cubicBezTo>
                  <a:cubicBezTo>
                    <a:pt x="10101" y="29816"/>
                    <a:pt x="9273" y="30101"/>
                    <a:pt x="8446" y="30301"/>
                  </a:cubicBezTo>
                  <a:cubicBezTo>
                    <a:pt x="8389" y="30330"/>
                    <a:pt x="8275" y="30330"/>
                    <a:pt x="8217" y="30358"/>
                  </a:cubicBezTo>
                  <a:cubicBezTo>
                    <a:pt x="7419" y="30587"/>
                    <a:pt x="6648" y="30758"/>
                    <a:pt x="5849" y="30900"/>
                  </a:cubicBezTo>
                  <a:cubicBezTo>
                    <a:pt x="5792" y="30900"/>
                    <a:pt x="5678" y="30929"/>
                    <a:pt x="5592" y="30929"/>
                  </a:cubicBezTo>
                  <a:cubicBezTo>
                    <a:pt x="4851" y="31072"/>
                    <a:pt x="4080" y="31186"/>
                    <a:pt x="3310" y="31271"/>
                  </a:cubicBezTo>
                  <a:cubicBezTo>
                    <a:pt x="3253" y="31271"/>
                    <a:pt x="3139" y="31271"/>
                    <a:pt x="3082" y="31300"/>
                  </a:cubicBezTo>
                  <a:cubicBezTo>
                    <a:pt x="2083" y="31414"/>
                    <a:pt x="1027" y="31443"/>
                    <a:pt x="0" y="31443"/>
                  </a:cubicBezTo>
                  <a:lnTo>
                    <a:pt x="0" y="31699"/>
                  </a:lnTo>
                  <a:cubicBezTo>
                    <a:pt x="1027" y="31699"/>
                    <a:pt x="2026" y="31642"/>
                    <a:pt x="3082" y="31557"/>
                  </a:cubicBezTo>
                  <a:cubicBezTo>
                    <a:pt x="3139" y="31557"/>
                    <a:pt x="3253" y="31557"/>
                    <a:pt x="3310" y="31500"/>
                  </a:cubicBezTo>
                  <a:cubicBezTo>
                    <a:pt x="4109" y="31443"/>
                    <a:pt x="4851" y="31328"/>
                    <a:pt x="5592" y="31186"/>
                  </a:cubicBezTo>
                  <a:cubicBezTo>
                    <a:pt x="5678" y="31186"/>
                    <a:pt x="5792" y="31157"/>
                    <a:pt x="5849" y="31157"/>
                  </a:cubicBezTo>
                  <a:cubicBezTo>
                    <a:pt x="6648" y="31015"/>
                    <a:pt x="7419" y="30843"/>
                    <a:pt x="8217" y="30615"/>
                  </a:cubicBezTo>
                  <a:cubicBezTo>
                    <a:pt x="8275" y="30587"/>
                    <a:pt x="8389" y="30587"/>
                    <a:pt x="8446" y="30558"/>
                  </a:cubicBezTo>
                  <a:cubicBezTo>
                    <a:pt x="9273" y="30330"/>
                    <a:pt x="10101" y="30044"/>
                    <a:pt x="10871" y="29759"/>
                  </a:cubicBezTo>
                  <a:cubicBezTo>
                    <a:pt x="10985" y="29731"/>
                    <a:pt x="11071" y="29702"/>
                    <a:pt x="11128" y="29645"/>
                  </a:cubicBezTo>
                  <a:cubicBezTo>
                    <a:pt x="12012" y="29331"/>
                    <a:pt x="12868" y="28932"/>
                    <a:pt x="13724" y="28561"/>
                  </a:cubicBezTo>
                  <a:cubicBezTo>
                    <a:pt x="13838" y="28532"/>
                    <a:pt x="13952" y="28447"/>
                    <a:pt x="14009" y="28418"/>
                  </a:cubicBezTo>
                  <a:cubicBezTo>
                    <a:pt x="14666" y="28076"/>
                    <a:pt x="15265" y="27762"/>
                    <a:pt x="15921" y="27419"/>
                  </a:cubicBezTo>
                  <a:cubicBezTo>
                    <a:pt x="15978" y="27362"/>
                    <a:pt x="16064" y="27305"/>
                    <a:pt x="16149" y="27277"/>
                  </a:cubicBezTo>
                  <a:cubicBezTo>
                    <a:pt x="16492" y="27077"/>
                    <a:pt x="16777" y="26877"/>
                    <a:pt x="17091" y="26706"/>
                  </a:cubicBezTo>
                  <a:cubicBezTo>
                    <a:pt x="17234" y="26621"/>
                    <a:pt x="17348" y="26506"/>
                    <a:pt x="17490" y="26449"/>
                  </a:cubicBezTo>
                  <a:cubicBezTo>
                    <a:pt x="17776" y="26278"/>
                    <a:pt x="18061" y="26078"/>
                    <a:pt x="18289" y="25879"/>
                  </a:cubicBezTo>
                  <a:cubicBezTo>
                    <a:pt x="18375" y="25850"/>
                    <a:pt x="18432" y="25765"/>
                    <a:pt x="18518" y="25736"/>
                  </a:cubicBezTo>
                  <a:cubicBezTo>
                    <a:pt x="19202" y="25222"/>
                    <a:pt x="19830" y="24737"/>
                    <a:pt x="20486" y="24195"/>
                  </a:cubicBezTo>
                  <a:cubicBezTo>
                    <a:pt x="20543" y="24138"/>
                    <a:pt x="20629" y="24081"/>
                    <a:pt x="20686" y="24024"/>
                  </a:cubicBezTo>
                  <a:cubicBezTo>
                    <a:pt x="21285" y="23482"/>
                    <a:pt x="21913" y="22940"/>
                    <a:pt x="22484" y="22341"/>
                  </a:cubicBezTo>
                  <a:lnTo>
                    <a:pt x="22655" y="22170"/>
                  </a:lnTo>
                  <a:cubicBezTo>
                    <a:pt x="23225" y="21599"/>
                    <a:pt x="23767" y="21000"/>
                    <a:pt x="24253" y="20372"/>
                  </a:cubicBezTo>
                  <a:cubicBezTo>
                    <a:pt x="24338" y="20315"/>
                    <a:pt x="24367" y="20229"/>
                    <a:pt x="24424" y="20201"/>
                  </a:cubicBezTo>
                  <a:cubicBezTo>
                    <a:pt x="24937" y="19602"/>
                    <a:pt x="25422" y="18945"/>
                    <a:pt x="25850" y="18318"/>
                  </a:cubicBezTo>
                  <a:cubicBezTo>
                    <a:pt x="25907" y="18232"/>
                    <a:pt x="25964" y="18175"/>
                    <a:pt x="25993" y="18118"/>
                  </a:cubicBezTo>
                  <a:lnTo>
                    <a:pt x="26421" y="17462"/>
                  </a:lnTo>
                  <a:cubicBezTo>
                    <a:pt x="26507" y="17319"/>
                    <a:pt x="26621" y="17205"/>
                    <a:pt x="26678" y="17062"/>
                  </a:cubicBezTo>
                  <a:cubicBezTo>
                    <a:pt x="26906" y="16748"/>
                    <a:pt x="27077" y="16435"/>
                    <a:pt x="27277" y="16121"/>
                  </a:cubicBezTo>
                  <a:cubicBezTo>
                    <a:pt x="27334" y="16035"/>
                    <a:pt x="27363" y="15978"/>
                    <a:pt x="27420" y="15892"/>
                  </a:cubicBezTo>
                  <a:cubicBezTo>
                    <a:pt x="27791" y="15293"/>
                    <a:pt x="28104" y="14637"/>
                    <a:pt x="28418" y="14038"/>
                  </a:cubicBezTo>
                  <a:cubicBezTo>
                    <a:pt x="28475" y="13981"/>
                    <a:pt x="28504" y="13924"/>
                    <a:pt x="28504" y="13867"/>
                  </a:cubicBezTo>
                  <a:cubicBezTo>
                    <a:pt x="28532" y="13838"/>
                    <a:pt x="28532" y="13781"/>
                    <a:pt x="28561" y="13724"/>
                  </a:cubicBezTo>
                  <a:cubicBezTo>
                    <a:pt x="28561" y="13696"/>
                    <a:pt x="28618" y="13638"/>
                    <a:pt x="28618" y="13610"/>
                  </a:cubicBezTo>
                  <a:cubicBezTo>
                    <a:pt x="28932" y="12925"/>
                    <a:pt x="29246" y="12212"/>
                    <a:pt x="29531" y="11499"/>
                  </a:cubicBezTo>
                  <a:cubicBezTo>
                    <a:pt x="29560" y="11441"/>
                    <a:pt x="29617" y="11356"/>
                    <a:pt x="29617" y="11299"/>
                  </a:cubicBezTo>
                  <a:cubicBezTo>
                    <a:pt x="29645" y="11213"/>
                    <a:pt x="29645" y="11185"/>
                    <a:pt x="29674" y="11128"/>
                  </a:cubicBezTo>
                  <a:cubicBezTo>
                    <a:pt x="29702" y="11042"/>
                    <a:pt x="29731" y="10928"/>
                    <a:pt x="29788" y="10871"/>
                  </a:cubicBezTo>
                  <a:cubicBezTo>
                    <a:pt x="29988" y="10300"/>
                    <a:pt x="30187" y="9730"/>
                    <a:pt x="30358" y="9159"/>
                  </a:cubicBezTo>
                  <a:cubicBezTo>
                    <a:pt x="30387" y="9073"/>
                    <a:pt x="30387" y="9016"/>
                    <a:pt x="30415" y="8931"/>
                  </a:cubicBezTo>
                  <a:cubicBezTo>
                    <a:pt x="30444" y="8788"/>
                    <a:pt x="30530" y="8617"/>
                    <a:pt x="30558" y="8474"/>
                  </a:cubicBezTo>
                  <a:cubicBezTo>
                    <a:pt x="30587" y="8417"/>
                    <a:pt x="30587" y="8303"/>
                    <a:pt x="30644" y="8217"/>
                  </a:cubicBezTo>
                  <a:cubicBezTo>
                    <a:pt x="30786" y="7732"/>
                    <a:pt x="30872" y="7276"/>
                    <a:pt x="30986" y="6762"/>
                  </a:cubicBezTo>
                  <a:cubicBezTo>
                    <a:pt x="30986" y="6705"/>
                    <a:pt x="31015" y="6620"/>
                    <a:pt x="31015" y="6505"/>
                  </a:cubicBezTo>
                  <a:cubicBezTo>
                    <a:pt x="31072" y="6306"/>
                    <a:pt x="31100" y="6077"/>
                    <a:pt x="31157" y="5878"/>
                  </a:cubicBezTo>
                  <a:cubicBezTo>
                    <a:pt x="31157" y="5792"/>
                    <a:pt x="31214" y="5707"/>
                    <a:pt x="31214" y="5621"/>
                  </a:cubicBezTo>
                  <a:cubicBezTo>
                    <a:pt x="31271" y="5193"/>
                    <a:pt x="31357" y="4736"/>
                    <a:pt x="31414" y="4280"/>
                  </a:cubicBezTo>
                  <a:cubicBezTo>
                    <a:pt x="31414" y="4194"/>
                    <a:pt x="31443" y="4137"/>
                    <a:pt x="31443" y="4023"/>
                  </a:cubicBezTo>
                  <a:cubicBezTo>
                    <a:pt x="31500" y="3766"/>
                    <a:pt x="31528" y="3567"/>
                    <a:pt x="31528" y="3310"/>
                  </a:cubicBezTo>
                  <a:cubicBezTo>
                    <a:pt x="31528" y="3224"/>
                    <a:pt x="31528" y="3139"/>
                    <a:pt x="31557" y="3053"/>
                  </a:cubicBezTo>
                  <a:cubicBezTo>
                    <a:pt x="31671" y="2054"/>
                    <a:pt x="31699" y="1027"/>
                    <a:pt x="3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10800000">
              <a:off x="6598917" y="2549900"/>
              <a:ext cx="2692108" cy="2697229"/>
            </a:xfrm>
            <a:custGeom>
              <a:rect b="b" l="l" r="r" t="t"/>
              <a:pathLst>
                <a:path extrusionOk="0" h="29190" w="29133">
                  <a:moveTo>
                    <a:pt x="28961" y="1"/>
                  </a:moveTo>
                  <a:lnTo>
                    <a:pt x="28961" y="58"/>
                  </a:lnTo>
                  <a:cubicBezTo>
                    <a:pt x="28961" y="971"/>
                    <a:pt x="28933" y="1855"/>
                    <a:pt x="28819" y="2740"/>
                  </a:cubicBezTo>
                  <a:cubicBezTo>
                    <a:pt x="28819" y="2854"/>
                    <a:pt x="28790" y="2968"/>
                    <a:pt x="28790" y="3082"/>
                  </a:cubicBezTo>
                  <a:cubicBezTo>
                    <a:pt x="28790" y="3225"/>
                    <a:pt x="28733" y="3367"/>
                    <a:pt x="28733" y="3510"/>
                  </a:cubicBezTo>
                  <a:cubicBezTo>
                    <a:pt x="28733" y="3567"/>
                    <a:pt x="28704" y="3681"/>
                    <a:pt x="28704" y="3767"/>
                  </a:cubicBezTo>
                  <a:cubicBezTo>
                    <a:pt x="28647" y="4395"/>
                    <a:pt x="28533" y="4994"/>
                    <a:pt x="28391" y="5622"/>
                  </a:cubicBezTo>
                  <a:cubicBezTo>
                    <a:pt x="28391" y="5679"/>
                    <a:pt x="28362" y="5793"/>
                    <a:pt x="28362" y="5850"/>
                  </a:cubicBezTo>
                  <a:cubicBezTo>
                    <a:pt x="28362" y="5935"/>
                    <a:pt x="28305" y="6049"/>
                    <a:pt x="28276" y="6107"/>
                  </a:cubicBezTo>
                  <a:cubicBezTo>
                    <a:pt x="28276" y="6192"/>
                    <a:pt x="28248" y="6278"/>
                    <a:pt x="28219" y="6363"/>
                  </a:cubicBezTo>
                  <a:cubicBezTo>
                    <a:pt x="28077" y="6934"/>
                    <a:pt x="27934" y="7533"/>
                    <a:pt x="27734" y="8104"/>
                  </a:cubicBezTo>
                  <a:cubicBezTo>
                    <a:pt x="27706" y="8189"/>
                    <a:pt x="27706" y="8246"/>
                    <a:pt x="27677" y="8361"/>
                  </a:cubicBezTo>
                  <a:cubicBezTo>
                    <a:pt x="27649" y="8532"/>
                    <a:pt x="27563" y="8703"/>
                    <a:pt x="27535" y="8846"/>
                  </a:cubicBezTo>
                  <a:cubicBezTo>
                    <a:pt x="27506" y="8960"/>
                    <a:pt x="27449" y="9045"/>
                    <a:pt x="27449" y="9131"/>
                  </a:cubicBezTo>
                  <a:cubicBezTo>
                    <a:pt x="27306" y="9616"/>
                    <a:pt x="27135" y="10044"/>
                    <a:pt x="26964" y="10501"/>
                  </a:cubicBezTo>
                  <a:cubicBezTo>
                    <a:pt x="26935" y="10558"/>
                    <a:pt x="26878" y="10643"/>
                    <a:pt x="26878" y="10700"/>
                  </a:cubicBezTo>
                  <a:cubicBezTo>
                    <a:pt x="26736" y="11071"/>
                    <a:pt x="26564" y="11471"/>
                    <a:pt x="26422" y="11813"/>
                  </a:cubicBezTo>
                  <a:cubicBezTo>
                    <a:pt x="26393" y="11927"/>
                    <a:pt x="26308" y="12041"/>
                    <a:pt x="26279" y="12127"/>
                  </a:cubicBezTo>
                  <a:cubicBezTo>
                    <a:pt x="26165" y="12355"/>
                    <a:pt x="26079" y="12555"/>
                    <a:pt x="25994" y="12783"/>
                  </a:cubicBezTo>
                  <a:lnTo>
                    <a:pt x="25880" y="12983"/>
                  </a:lnTo>
                  <a:cubicBezTo>
                    <a:pt x="25566" y="13668"/>
                    <a:pt x="25166" y="14324"/>
                    <a:pt x="24795" y="14952"/>
                  </a:cubicBezTo>
                  <a:cubicBezTo>
                    <a:pt x="24738" y="15037"/>
                    <a:pt x="24710" y="15094"/>
                    <a:pt x="24653" y="15180"/>
                  </a:cubicBezTo>
                  <a:cubicBezTo>
                    <a:pt x="24596" y="15237"/>
                    <a:pt x="24567" y="15322"/>
                    <a:pt x="24510" y="15380"/>
                  </a:cubicBezTo>
                  <a:cubicBezTo>
                    <a:pt x="24425" y="15522"/>
                    <a:pt x="24310" y="15665"/>
                    <a:pt x="24253" y="15807"/>
                  </a:cubicBezTo>
                  <a:cubicBezTo>
                    <a:pt x="23968" y="16235"/>
                    <a:pt x="23683" y="16663"/>
                    <a:pt x="23397" y="17063"/>
                  </a:cubicBezTo>
                  <a:cubicBezTo>
                    <a:pt x="23369" y="17120"/>
                    <a:pt x="23283" y="17206"/>
                    <a:pt x="23255" y="17234"/>
                  </a:cubicBezTo>
                  <a:cubicBezTo>
                    <a:pt x="22798" y="17833"/>
                    <a:pt x="22313" y="18461"/>
                    <a:pt x="21828" y="19032"/>
                  </a:cubicBezTo>
                  <a:lnTo>
                    <a:pt x="21657" y="19203"/>
                  </a:lnTo>
                  <a:cubicBezTo>
                    <a:pt x="21143" y="19773"/>
                    <a:pt x="20573" y="20344"/>
                    <a:pt x="20031" y="20886"/>
                  </a:cubicBezTo>
                  <a:lnTo>
                    <a:pt x="19859" y="21057"/>
                  </a:lnTo>
                  <a:cubicBezTo>
                    <a:pt x="19289" y="21600"/>
                    <a:pt x="18690" y="22113"/>
                    <a:pt x="18090" y="22627"/>
                  </a:cubicBezTo>
                  <a:cubicBezTo>
                    <a:pt x="18005" y="22684"/>
                    <a:pt x="17948" y="22741"/>
                    <a:pt x="17862" y="22769"/>
                  </a:cubicBezTo>
                  <a:cubicBezTo>
                    <a:pt x="17234" y="23254"/>
                    <a:pt x="16578" y="23739"/>
                    <a:pt x="15893" y="24196"/>
                  </a:cubicBezTo>
                  <a:cubicBezTo>
                    <a:pt x="15865" y="24224"/>
                    <a:pt x="15808" y="24253"/>
                    <a:pt x="15751" y="24310"/>
                  </a:cubicBezTo>
                  <a:cubicBezTo>
                    <a:pt x="15722" y="24310"/>
                    <a:pt x="15722" y="24339"/>
                    <a:pt x="15694" y="24339"/>
                  </a:cubicBezTo>
                  <a:lnTo>
                    <a:pt x="15380" y="24538"/>
                  </a:lnTo>
                  <a:cubicBezTo>
                    <a:pt x="14809" y="24909"/>
                    <a:pt x="14181" y="25252"/>
                    <a:pt x="13582" y="25594"/>
                  </a:cubicBezTo>
                  <a:cubicBezTo>
                    <a:pt x="13525" y="25623"/>
                    <a:pt x="13440" y="25651"/>
                    <a:pt x="13326" y="25680"/>
                  </a:cubicBezTo>
                  <a:cubicBezTo>
                    <a:pt x="12955" y="25908"/>
                    <a:pt x="12555" y="26079"/>
                    <a:pt x="12127" y="26250"/>
                  </a:cubicBezTo>
                  <a:cubicBezTo>
                    <a:pt x="12013" y="26307"/>
                    <a:pt x="11899" y="26364"/>
                    <a:pt x="11813" y="26393"/>
                  </a:cubicBezTo>
                  <a:cubicBezTo>
                    <a:pt x="10900" y="26792"/>
                    <a:pt x="10016" y="27163"/>
                    <a:pt x="9131" y="27449"/>
                  </a:cubicBezTo>
                  <a:cubicBezTo>
                    <a:pt x="9017" y="27477"/>
                    <a:pt x="8960" y="27506"/>
                    <a:pt x="8846" y="27534"/>
                  </a:cubicBezTo>
                  <a:cubicBezTo>
                    <a:pt x="8019" y="27791"/>
                    <a:pt x="7191" y="28048"/>
                    <a:pt x="6335" y="28219"/>
                  </a:cubicBezTo>
                  <a:cubicBezTo>
                    <a:pt x="6278" y="28248"/>
                    <a:pt x="6164" y="28248"/>
                    <a:pt x="6107" y="28305"/>
                  </a:cubicBezTo>
                  <a:cubicBezTo>
                    <a:pt x="5308" y="28476"/>
                    <a:pt x="4538" y="28618"/>
                    <a:pt x="3710" y="28675"/>
                  </a:cubicBezTo>
                  <a:cubicBezTo>
                    <a:pt x="3625" y="28675"/>
                    <a:pt x="3539" y="28733"/>
                    <a:pt x="3453" y="28733"/>
                  </a:cubicBezTo>
                  <a:cubicBezTo>
                    <a:pt x="2312" y="28875"/>
                    <a:pt x="1171" y="28932"/>
                    <a:pt x="1" y="28932"/>
                  </a:cubicBezTo>
                  <a:lnTo>
                    <a:pt x="1" y="29189"/>
                  </a:lnTo>
                  <a:cubicBezTo>
                    <a:pt x="1142" y="29189"/>
                    <a:pt x="2284" y="29103"/>
                    <a:pt x="3396" y="28961"/>
                  </a:cubicBezTo>
                  <a:cubicBezTo>
                    <a:pt x="3453" y="28961"/>
                    <a:pt x="3568" y="28961"/>
                    <a:pt x="3625" y="28932"/>
                  </a:cubicBezTo>
                  <a:cubicBezTo>
                    <a:pt x="4423" y="28818"/>
                    <a:pt x="5251" y="28675"/>
                    <a:pt x="5993" y="28533"/>
                  </a:cubicBezTo>
                  <a:cubicBezTo>
                    <a:pt x="6050" y="28533"/>
                    <a:pt x="6164" y="28504"/>
                    <a:pt x="6250" y="28476"/>
                  </a:cubicBezTo>
                  <a:cubicBezTo>
                    <a:pt x="7048" y="28305"/>
                    <a:pt x="7876" y="28076"/>
                    <a:pt x="8703" y="27820"/>
                  </a:cubicBezTo>
                  <a:cubicBezTo>
                    <a:pt x="8817" y="27791"/>
                    <a:pt x="8874" y="27762"/>
                    <a:pt x="8989" y="27762"/>
                  </a:cubicBezTo>
                  <a:cubicBezTo>
                    <a:pt x="9873" y="27477"/>
                    <a:pt x="10758" y="27106"/>
                    <a:pt x="11671" y="26764"/>
                  </a:cubicBezTo>
                  <a:cubicBezTo>
                    <a:pt x="11756" y="26735"/>
                    <a:pt x="11870" y="26678"/>
                    <a:pt x="11956" y="26621"/>
                  </a:cubicBezTo>
                  <a:cubicBezTo>
                    <a:pt x="12470" y="26364"/>
                    <a:pt x="12983" y="26108"/>
                    <a:pt x="13468" y="25879"/>
                  </a:cubicBezTo>
                  <a:cubicBezTo>
                    <a:pt x="13554" y="25822"/>
                    <a:pt x="13611" y="25794"/>
                    <a:pt x="13725" y="25737"/>
                  </a:cubicBezTo>
                  <a:cubicBezTo>
                    <a:pt x="14181" y="25480"/>
                    <a:pt x="14667" y="25223"/>
                    <a:pt x="15095" y="24938"/>
                  </a:cubicBezTo>
                  <a:cubicBezTo>
                    <a:pt x="15237" y="24881"/>
                    <a:pt x="15323" y="24767"/>
                    <a:pt x="15465" y="24681"/>
                  </a:cubicBezTo>
                  <a:cubicBezTo>
                    <a:pt x="15608" y="24624"/>
                    <a:pt x="15722" y="24538"/>
                    <a:pt x="15836" y="24453"/>
                  </a:cubicBezTo>
                  <a:cubicBezTo>
                    <a:pt x="15893" y="24396"/>
                    <a:pt x="15979" y="24339"/>
                    <a:pt x="16036" y="24310"/>
                  </a:cubicBezTo>
                  <a:cubicBezTo>
                    <a:pt x="16721" y="23825"/>
                    <a:pt x="17377" y="23369"/>
                    <a:pt x="18005" y="22883"/>
                  </a:cubicBezTo>
                  <a:cubicBezTo>
                    <a:pt x="18090" y="22826"/>
                    <a:pt x="18147" y="22769"/>
                    <a:pt x="18233" y="22684"/>
                  </a:cubicBezTo>
                  <a:cubicBezTo>
                    <a:pt x="18832" y="22199"/>
                    <a:pt x="19431" y="21685"/>
                    <a:pt x="20002" y="21114"/>
                  </a:cubicBezTo>
                  <a:lnTo>
                    <a:pt x="20173" y="20943"/>
                  </a:lnTo>
                  <a:cubicBezTo>
                    <a:pt x="20744" y="20401"/>
                    <a:pt x="21286" y="19831"/>
                    <a:pt x="21800" y="19260"/>
                  </a:cubicBezTo>
                  <a:lnTo>
                    <a:pt x="21971" y="19089"/>
                  </a:lnTo>
                  <a:cubicBezTo>
                    <a:pt x="22456" y="18518"/>
                    <a:pt x="22941" y="17919"/>
                    <a:pt x="23397" y="17320"/>
                  </a:cubicBezTo>
                  <a:cubicBezTo>
                    <a:pt x="23426" y="17234"/>
                    <a:pt x="23512" y="17177"/>
                    <a:pt x="23540" y="17091"/>
                  </a:cubicBezTo>
                  <a:cubicBezTo>
                    <a:pt x="23939" y="16549"/>
                    <a:pt x="24282" y="16036"/>
                    <a:pt x="24596" y="15494"/>
                  </a:cubicBezTo>
                  <a:cubicBezTo>
                    <a:pt x="24681" y="15380"/>
                    <a:pt x="24710" y="15322"/>
                    <a:pt x="24795" y="15208"/>
                  </a:cubicBezTo>
                  <a:cubicBezTo>
                    <a:pt x="24824" y="15180"/>
                    <a:pt x="24824" y="15123"/>
                    <a:pt x="24853" y="15094"/>
                  </a:cubicBezTo>
                  <a:cubicBezTo>
                    <a:pt x="24881" y="15066"/>
                    <a:pt x="24881" y="15037"/>
                    <a:pt x="24938" y="14980"/>
                  </a:cubicBezTo>
                  <a:cubicBezTo>
                    <a:pt x="25309" y="14352"/>
                    <a:pt x="25680" y="13696"/>
                    <a:pt x="26022" y="13040"/>
                  </a:cubicBezTo>
                  <a:lnTo>
                    <a:pt x="26136" y="12812"/>
                  </a:lnTo>
                  <a:cubicBezTo>
                    <a:pt x="26279" y="12526"/>
                    <a:pt x="26422" y="12241"/>
                    <a:pt x="26536" y="11956"/>
                  </a:cubicBezTo>
                  <a:cubicBezTo>
                    <a:pt x="26564" y="11842"/>
                    <a:pt x="26593" y="11756"/>
                    <a:pt x="26679" y="11670"/>
                  </a:cubicBezTo>
                  <a:cubicBezTo>
                    <a:pt x="26821" y="11385"/>
                    <a:pt x="26935" y="11071"/>
                    <a:pt x="27078" y="10786"/>
                  </a:cubicBezTo>
                  <a:cubicBezTo>
                    <a:pt x="27107" y="10700"/>
                    <a:pt x="27135" y="10643"/>
                    <a:pt x="27135" y="10558"/>
                  </a:cubicBezTo>
                  <a:cubicBezTo>
                    <a:pt x="27363" y="10073"/>
                    <a:pt x="27535" y="9559"/>
                    <a:pt x="27677" y="9045"/>
                  </a:cubicBezTo>
                  <a:cubicBezTo>
                    <a:pt x="27706" y="8960"/>
                    <a:pt x="27734" y="8846"/>
                    <a:pt x="27791" y="8760"/>
                  </a:cubicBezTo>
                  <a:lnTo>
                    <a:pt x="27877" y="8418"/>
                  </a:lnTo>
                  <a:cubicBezTo>
                    <a:pt x="27934" y="8361"/>
                    <a:pt x="27934" y="8275"/>
                    <a:pt x="27963" y="8189"/>
                  </a:cubicBezTo>
                  <a:cubicBezTo>
                    <a:pt x="28134" y="7562"/>
                    <a:pt x="28305" y="6934"/>
                    <a:pt x="28448" y="6278"/>
                  </a:cubicBezTo>
                  <a:cubicBezTo>
                    <a:pt x="28505" y="6221"/>
                    <a:pt x="28505" y="6107"/>
                    <a:pt x="28533" y="6049"/>
                  </a:cubicBezTo>
                  <a:lnTo>
                    <a:pt x="28533" y="5964"/>
                  </a:lnTo>
                  <a:cubicBezTo>
                    <a:pt x="28533" y="5907"/>
                    <a:pt x="28562" y="5793"/>
                    <a:pt x="28562" y="5707"/>
                  </a:cubicBezTo>
                  <a:cubicBezTo>
                    <a:pt x="28704" y="5051"/>
                    <a:pt x="28819" y="4366"/>
                    <a:pt x="28876" y="3681"/>
                  </a:cubicBezTo>
                  <a:cubicBezTo>
                    <a:pt x="28876" y="3624"/>
                    <a:pt x="28933" y="3510"/>
                    <a:pt x="28933" y="3425"/>
                  </a:cubicBezTo>
                  <a:cubicBezTo>
                    <a:pt x="28933" y="3367"/>
                    <a:pt x="28933" y="3339"/>
                    <a:pt x="28961" y="3253"/>
                  </a:cubicBezTo>
                  <a:cubicBezTo>
                    <a:pt x="28961" y="3139"/>
                    <a:pt x="28990" y="3082"/>
                    <a:pt x="28990" y="2968"/>
                  </a:cubicBezTo>
                  <a:cubicBezTo>
                    <a:pt x="29104" y="1998"/>
                    <a:pt x="29132" y="999"/>
                    <a:pt x="29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10800000">
              <a:off x="6820418" y="2781922"/>
              <a:ext cx="2470607" cy="2459939"/>
            </a:xfrm>
            <a:custGeom>
              <a:rect b="b" l="l" r="r" t="t"/>
              <a:pathLst>
                <a:path extrusionOk="0" h="26622" w="26736">
                  <a:moveTo>
                    <a:pt x="26450" y="1"/>
                  </a:moveTo>
                  <a:cubicBezTo>
                    <a:pt x="26450" y="1142"/>
                    <a:pt x="26393" y="2283"/>
                    <a:pt x="26251" y="3396"/>
                  </a:cubicBezTo>
                  <a:cubicBezTo>
                    <a:pt x="26251" y="3510"/>
                    <a:pt x="26222" y="3653"/>
                    <a:pt x="26222" y="3767"/>
                  </a:cubicBezTo>
                  <a:cubicBezTo>
                    <a:pt x="26222" y="3881"/>
                    <a:pt x="26165" y="3938"/>
                    <a:pt x="26165" y="4052"/>
                  </a:cubicBezTo>
                  <a:cubicBezTo>
                    <a:pt x="26165" y="4166"/>
                    <a:pt x="26136" y="4223"/>
                    <a:pt x="26136" y="4309"/>
                  </a:cubicBezTo>
                  <a:cubicBezTo>
                    <a:pt x="25994" y="5051"/>
                    <a:pt x="25851" y="5793"/>
                    <a:pt x="25680" y="6535"/>
                  </a:cubicBezTo>
                  <a:cubicBezTo>
                    <a:pt x="25651" y="6620"/>
                    <a:pt x="25651" y="6734"/>
                    <a:pt x="25594" y="6791"/>
                  </a:cubicBezTo>
                  <a:cubicBezTo>
                    <a:pt x="25566" y="6906"/>
                    <a:pt x="25566" y="6963"/>
                    <a:pt x="25537" y="7077"/>
                  </a:cubicBezTo>
                  <a:cubicBezTo>
                    <a:pt x="25366" y="7761"/>
                    <a:pt x="25109" y="8446"/>
                    <a:pt x="24853" y="9131"/>
                  </a:cubicBezTo>
                  <a:cubicBezTo>
                    <a:pt x="24824" y="9188"/>
                    <a:pt x="24795" y="9274"/>
                    <a:pt x="24738" y="9359"/>
                  </a:cubicBezTo>
                  <a:cubicBezTo>
                    <a:pt x="24681" y="9502"/>
                    <a:pt x="24653" y="9702"/>
                    <a:pt x="24567" y="9844"/>
                  </a:cubicBezTo>
                  <a:cubicBezTo>
                    <a:pt x="24539" y="9930"/>
                    <a:pt x="24510" y="10044"/>
                    <a:pt x="24425" y="10158"/>
                  </a:cubicBezTo>
                  <a:cubicBezTo>
                    <a:pt x="24253" y="10615"/>
                    <a:pt x="24025" y="11043"/>
                    <a:pt x="23825" y="11471"/>
                  </a:cubicBezTo>
                  <a:lnTo>
                    <a:pt x="23711" y="11699"/>
                  </a:lnTo>
                  <a:cubicBezTo>
                    <a:pt x="23426" y="12298"/>
                    <a:pt x="23112" y="12869"/>
                    <a:pt x="22741" y="13439"/>
                  </a:cubicBezTo>
                  <a:cubicBezTo>
                    <a:pt x="22713" y="13496"/>
                    <a:pt x="22684" y="13582"/>
                    <a:pt x="22598" y="13639"/>
                  </a:cubicBezTo>
                  <a:cubicBezTo>
                    <a:pt x="22570" y="13725"/>
                    <a:pt x="22541" y="13782"/>
                    <a:pt x="22456" y="13867"/>
                  </a:cubicBezTo>
                  <a:cubicBezTo>
                    <a:pt x="22085" y="14495"/>
                    <a:pt x="21657" y="15123"/>
                    <a:pt x="21229" y="15722"/>
                  </a:cubicBezTo>
                  <a:cubicBezTo>
                    <a:pt x="21172" y="15779"/>
                    <a:pt x="21115" y="15865"/>
                    <a:pt x="21086" y="15893"/>
                  </a:cubicBezTo>
                  <a:cubicBezTo>
                    <a:pt x="20601" y="16492"/>
                    <a:pt x="20145" y="17063"/>
                    <a:pt x="19660" y="17634"/>
                  </a:cubicBezTo>
                  <a:lnTo>
                    <a:pt x="19460" y="17833"/>
                  </a:lnTo>
                  <a:cubicBezTo>
                    <a:pt x="18975" y="18404"/>
                    <a:pt x="18433" y="18918"/>
                    <a:pt x="17862" y="19431"/>
                  </a:cubicBezTo>
                  <a:lnTo>
                    <a:pt x="17691" y="19602"/>
                  </a:lnTo>
                  <a:cubicBezTo>
                    <a:pt x="17120" y="20144"/>
                    <a:pt x="16521" y="20601"/>
                    <a:pt x="15893" y="21057"/>
                  </a:cubicBezTo>
                  <a:cubicBezTo>
                    <a:pt x="15836" y="21086"/>
                    <a:pt x="15751" y="21172"/>
                    <a:pt x="15694" y="21200"/>
                  </a:cubicBezTo>
                  <a:cubicBezTo>
                    <a:pt x="15123" y="21628"/>
                    <a:pt x="14524" y="22028"/>
                    <a:pt x="13896" y="22427"/>
                  </a:cubicBezTo>
                  <a:cubicBezTo>
                    <a:pt x="13839" y="22456"/>
                    <a:pt x="13811" y="22484"/>
                    <a:pt x="13725" y="22541"/>
                  </a:cubicBezTo>
                  <a:cubicBezTo>
                    <a:pt x="13668" y="22570"/>
                    <a:pt x="13582" y="22598"/>
                    <a:pt x="13525" y="22684"/>
                  </a:cubicBezTo>
                  <a:cubicBezTo>
                    <a:pt x="13525" y="22684"/>
                    <a:pt x="13468" y="22684"/>
                    <a:pt x="13468" y="22712"/>
                  </a:cubicBezTo>
                  <a:cubicBezTo>
                    <a:pt x="12812" y="23112"/>
                    <a:pt x="12099" y="23483"/>
                    <a:pt x="11385" y="23825"/>
                  </a:cubicBezTo>
                  <a:cubicBezTo>
                    <a:pt x="11300" y="23854"/>
                    <a:pt x="11243" y="23882"/>
                    <a:pt x="11129" y="23911"/>
                  </a:cubicBezTo>
                  <a:lnTo>
                    <a:pt x="10158" y="24339"/>
                  </a:lnTo>
                  <a:cubicBezTo>
                    <a:pt x="10044" y="24396"/>
                    <a:pt x="9959" y="24424"/>
                    <a:pt x="9845" y="24481"/>
                  </a:cubicBezTo>
                  <a:cubicBezTo>
                    <a:pt x="8960" y="24852"/>
                    <a:pt x="8019" y="25166"/>
                    <a:pt x="7105" y="25423"/>
                  </a:cubicBezTo>
                  <a:cubicBezTo>
                    <a:pt x="6991" y="25451"/>
                    <a:pt x="6906" y="25451"/>
                    <a:pt x="6820" y="25480"/>
                  </a:cubicBezTo>
                  <a:cubicBezTo>
                    <a:pt x="5993" y="25708"/>
                    <a:pt x="5137" y="25879"/>
                    <a:pt x="4309" y="26022"/>
                  </a:cubicBezTo>
                  <a:cubicBezTo>
                    <a:pt x="4252" y="26022"/>
                    <a:pt x="4138" y="26051"/>
                    <a:pt x="4053" y="26051"/>
                  </a:cubicBezTo>
                  <a:cubicBezTo>
                    <a:pt x="2740" y="26279"/>
                    <a:pt x="1399" y="26393"/>
                    <a:pt x="1" y="26393"/>
                  </a:cubicBezTo>
                  <a:lnTo>
                    <a:pt x="1" y="26621"/>
                  </a:lnTo>
                  <a:cubicBezTo>
                    <a:pt x="1342" y="26621"/>
                    <a:pt x="2683" y="26507"/>
                    <a:pt x="3995" y="26336"/>
                  </a:cubicBezTo>
                  <a:cubicBezTo>
                    <a:pt x="4053" y="26336"/>
                    <a:pt x="4167" y="26307"/>
                    <a:pt x="4252" y="26307"/>
                  </a:cubicBezTo>
                  <a:cubicBezTo>
                    <a:pt x="5108" y="26165"/>
                    <a:pt x="5907" y="25994"/>
                    <a:pt x="6735" y="25765"/>
                  </a:cubicBezTo>
                  <a:cubicBezTo>
                    <a:pt x="6849" y="25737"/>
                    <a:pt x="6906" y="25737"/>
                    <a:pt x="7020" y="25708"/>
                  </a:cubicBezTo>
                  <a:cubicBezTo>
                    <a:pt x="7961" y="25451"/>
                    <a:pt x="8846" y="25166"/>
                    <a:pt x="9730" y="24824"/>
                  </a:cubicBezTo>
                  <a:cubicBezTo>
                    <a:pt x="9845" y="24767"/>
                    <a:pt x="9959" y="24738"/>
                    <a:pt x="10044" y="24653"/>
                  </a:cubicBezTo>
                  <a:cubicBezTo>
                    <a:pt x="10472" y="24481"/>
                    <a:pt x="10957" y="24310"/>
                    <a:pt x="11385" y="24110"/>
                  </a:cubicBezTo>
                  <a:cubicBezTo>
                    <a:pt x="11442" y="24053"/>
                    <a:pt x="11528" y="24025"/>
                    <a:pt x="11614" y="23996"/>
                  </a:cubicBezTo>
                  <a:cubicBezTo>
                    <a:pt x="12184" y="23711"/>
                    <a:pt x="12726" y="23426"/>
                    <a:pt x="13297" y="23112"/>
                  </a:cubicBezTo>
                  <a:cubicBezTo>
                    <a:pt x="13440" y="23026"/>
                    <a:pt x="13582" y="22969"/>
                    <a:pt x="13696" y="22855"/>
                  </a:cubicBezTo>
                  <a:cubicBezTo>
                    <a:pt x="13725" y="22855"/>
                    <a:pt x="13725" y="22826"/>
                    <a:pt x="13753" y="22826"/>
                  </a:cubicBezTo>
                  <a:cubicBezTo>
                    <a:pt x="13839" y="22769"/>
                    <a:pt x="13896" y="22741"/>
                    <a:pt x="13982" y="22684"/>
                  </a:cubicBezTo>
                  <a:cubicBezTo>
                    <a:pt x="14667" y="22256"/>
                    <a:pt x="15294" y="21799"/>
                    <a:pt x="15922" y="21343"/>
                  </a:cubicBezTo>
                  <a:cubicBezTo>
                    <a:pt x="16008" y="21314"/>
                    <a:pt x="16093" y="21257"/>
                    <a:pt x="16150" y="21200"/>
                  </a:cubicBezTo>
                  <a:cubicBezTo>
                    <a:pt x="16749" y="20744"/>
                    <a:pt x="17349" y="20230"/>
                    <a:pt x="17919" y="19745"/>
                  </a:cubicBezTo>
                  <a:lnTo>
                    <a:pt x="18119" y="19574"/>
                  </a:lnTo>
                  <a:cubicBezTo>
                    <a:pt x="18690" y="19060"/>
                    <a:pt x="19203" y="18490"/>
                    <a:pt x="19717" y="17976"/>
                  </a:cubicBezTo>
                  <a:lnTo>
                    <a:pt x="19888" y="17776"/>
                  </a:lnTo>
                  <a:cubicBezTo>
                    <a:pt x="20402" y="17206"/>
                    <a:pt x="20887" y="16635"/>
                    <a:pt x="21315" y="16036"/>
                  </a:cubicBezTo>
                  <a:cubicBezTo>
                    <a:pt x="21343" y="15950"/>
                    <a:pt x="21429" y="15893"/>
                    <a:pt x="21457" y="15865"/>
                  </a:cubicBezTo>
                  <a:cubicBezTo>
                    <a:pt x="21942" y="15237"/>
                    <a:pt x="22313" y="14638"/>
                    <a:pt x="22713" y="14010"/>
                  </a:cubicBezTo>
                  <a:cubicBezTo>
                    <a:pt x="22741" y="13924"/>
                    <a:pt x="22770" y="13867"/>
                    <a:pt x="22855" y="13782"/>
                  </a:cubicBezTo>
                  <a:cubicBezTo>
                    <a:pt x="22884" y="13725"/>
                    <a:pt x="22912" y="13696"/>
                    <a:pt x="22969" y="13611"/>
                  </a:cubicBezTo>
                  <a:cubicBezTo>
                    <a:pt x="23026" y="13468"/>
                    <a:pt x="23141" y="13325"/>
                    <a:pt x="23226" y="13211"/>
                  </a:cubicBezTo>
                  <a:lnTo>
                    <a:pt x="23968" y="11813"/>
                  </a:lnTo>
                  <a:lnTo>
                    <a:pt x="24082" y="11613"/>
                  </a:lnTo>
                  <a:cubicBezTo>
                    <a:pt x="24310" y="11071"/>
                    <a:pt x="24567" y="10558"/>
                    <a:pt x="24795" y="10016"/>
                  </a:cubicBezTo>
                  <a:cubicBezTo>
                    <a:pt x="24824" y="9901"/>
                    <a:pt x="24853" y="9787"/>
                    <a:pt x="24938" y="9673"/>
                  </a:cubicBezTo>
                  <a:cubicBezTo>
                    <a:pt x="24967" y="9616"/>
                    <a:pt x="24967" y="9530"/>
                    <a:pt x="24995" y="9502"/>
                  </a:cubicBezTo>
                  <a:cubicBezTo>
                    <a:pt x="25024" y="9445"/>
                    <a:pt x="25052" y="9359"/>
                    <a:pt x="25052" y="9245"/>
                  </a:cubicBezTo>
                  <a:cubicBezTo>
                    <a:pt x="25366" y="8503"/>
                    <a:pt x="25594" y="7761"/>
                    <a:pt x="25823" y="6963"/>
                  </a:cubicBezTo>
                  <a:cubicBezTo>
                    <a:pt x="25851" y="6906"/>
                    <a:pt x="25851" y="6791"/>
                    <a:pt x="25880" y="6734"/>
                  </a:cubicBezTo>
                  <a:cubicBezTo>
                    <a:pt x="26108" y="5907"/>
                    <a:pt x="26279" y="5079"/>
                    <a:pt x="26422" y="4223"/>
                  </a:cubicBezTo>
                  <a:cubicBezTo>
                    <a:pt x="26422" y="4166"/>
                    <a:pt x="26450" y="4109"/>
                    <a:pt x="26450" y="4052"/>
                  </a:cubicBezTo>
                  <a:lnTo>
                    <a:pt x="26450" y="3967"/>
                  </a:lnTo>
                  <a:cubicBezTo>
                    <a:pt x="26450" y="3910"/>
                    <a:pt x="26479" y="3796"/>
                    <a:pt x="26479" y="3738"/>
                  </a:cubicBezTo>
                  <a:cubicBezTo>
                    <a:pt x="26679" y="2512"/>
                    <a:pt x="26736" y="1256"/>
                    <a:pt x="26736" y="29"/>
                  </a:cubicBezTo>
                  <a:lnTo>
                    <a:pt x="26450" y="29"/>
                  </a:lnTo>
                  <a:lnTo>
                    <a:pt x="2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7060308" y="3013945"/>
              <a:ext cx="2235984" cy="2241038"/>
            </a:xfrm>
            <a:custGeom>
              <a:rect b="b" l="l" r="r" t="t"/>
              <a:pathLst>
                <a:path extrusionOk="0" h="24253" w="24197">
                  <a:moveTo>
                    <a:pt x="24025" y="0"/>
                  </a:moveTo>
                  <a:lnTo>
                    <a:pt x="24025" y="143"/>
                  </a:lnTo>
                  <a:cubicBezTo>
                    <a:pt x="24025" y="1455"/>
                    <a:pt x="23911" y="2739"/>
                    <a:pt x="23711" y="3995"/>
                  </a:cubicBezTo>
                  <a:cubicBezTo>
                    <a:pt x="23654" y="4137"/>
                    <a:pt x="23654" y="4223"/>
                    <a:pt x="23626" y="4365"/>
                  </a:cubicBezTo>
                  <a:cubicBezTo>
                    <a:pt x="23597" y="4594"/>
                    <a:pt x="23569" y="4793"/>
                    <a:pt x="23483" y="5050"/>
                  </a:cubicBezTo>
                  <a:cubicBezTo>
                    <a:pt x="23483" y="5164"/>
                    <a:pt x="23454" y="5221"/>
                    <a:pt x="23426" y="5336"/>
                  </a:cubicBezTo>
                  <a:cubicBezTo>
                    <a:pt x="23283" y="6020"/>
                    <a:pt x="23083" y="6677"/>
                    <a:pt x="22884" y="7333"/>
                  </a:cubicBezTo>
                  <a:cubicBezTo>
                    <a:pt x="22855" y="7447"/>
                    <a:pt x="22798" y="7504"/>
                    <a:pt x="22798" y="7618"/>
                  </a:cubicBezTo>
                  <a:cubicBezTo>
                    <a:pt x="22770" y="7761"/>
                    <a:pt x="22713" y="7932"/>
                    <a:pt x="22627" y="8075"/>
                  </a:cubicBezTo>
                  <a:lnTo>
                    <a:pt x="22513" y="8389"/>
                  </a:lnTo>
                  <a:cubicBezTo>
                    <a:pt x="22342" y="8931"/>
                    <a:pt x="22142" y="9444"/>
                    <a:pt x="21885" y="9929"/>
                  </a:cubicBezTo>
                  <a:cubicBezTo>
                    <a:pt x="21857" y="10015"/>
                    <a:pt x="21800" y="10072"/>
                    <a:pt x="21771" y="10186"/>
                  </a:cubicBezTo>
                  <a:cubicBezTo>
                    <a:pt x="21514" y="10728"/>
                    <a:pt x="21229" y="11242"/>
                    <a:pt x="20944" y="11755"/>
                  </a:cubicBezTo>
                  <a:cubicBezTo>
                    <a:pt x="20886" y="11898"/>
                    <a:pt x="20772" y="12041"/>
                    <a:pt x="20715" y="12183"/>
                  </a:cubicBezTo>
                  <a:lnTo>
                    <a:pt x="20658" y="12212"/>
                  </a:lnTo>
                  <a:cubicBezTo>
                    <a:pt x="20630" y="12297"/>
                    <a:pt x="20601" y="12354"/>
                    <a:pt x="20516" y="12440"/>
                  </a:cubicBezTo>
                  <a:cubicBezTo>
                    <a:pt x="20145" y="13068"/>
                    <a:pt x="19717" y="13724"/>
                    <a:pt x="19289" y="14323"/>
                  </a:cubicBezTo>
                  <a:cubicBezTo>
                    <a:pt x="19232" y="14380"/>
                    <a:pt x="19175" y="14466"/>
                    <a:pt x="19146" y="14494"/>
                  </a:cubicBezTo>
                  <a:cubicBezTo>
                    <a:pt x="18661" y="15094"/>
                    <a:pt x="18204" y="15664"/>
                    <a:pt x="17719" y="16206"/>
                  </a:cubicBezTo>
                  <a:cubicBezTo>
                    <a:pt x="17662" y="16292"/>
                    <a:pt x="17605" y="16320"/>
                    <a:pt x="17520" y="16378"/>
                  </a:cubicBezTo>
                  <a:cubicBezTo>
                    <a:pt x="17035" y="16920"/>
                    <a:pt x="16493" y="17462"/>
                    <a:pt x="15922" y="17947"/>
                  </a:cubicBezTo>
                  <a:cubicBezTo>
                    <a:pt x="15865" y="18032"/>
                    <a:pt x="15808" y="18061"/>
                    <a:pt x="15751" y="18118"/>
                  </a:cubicBezTo>
                  <a:cubicBezTo>
                    <a:pt x="15180" y="18603"/>
                    <a:pt x="14552" y="19060"/>
                    <a:pt x="13953" y="19545"/>
                  </a:cubicBezTo>
                  <a:cubicBezTo>
                    <a:pt x="13896" y="19573"/>
                    <a:pt x="13810" y="19630"/>
                    <a:pt x="13753" y="19687"/>
                  </a:cubicBezTo>
                  <a:cubicBezTo>
                    <a:pt x="13211" y="20030"/>
                    <a:pt x="12669" y="20401"/>
                    <a:pt x="12099" y="20714"/>
                  </a:cubicBezTo>
                  <a:cubicBezTo>
                    <a:pt x="12013" y="20771"/>
                    <a:pt x="11899" y="20857"/>
                    <a:pt x="11785" y="20886"/>
                  </a:cubicBezTo>
                  <a:cubicBezTo>
                    <a:pt x="11756" y="20914"/>
                    <a:pt x="11728" y="20914"/>
                    <a:pt x="11671" y="20971"/>
                  </a:cubicBezTo>
                  <a:cubicBezTo>
                    <a:pt x="11642" y="21000"/>
                    <a:pt x="11614" y="21000"/>
                    <a:pt x="11556" y="21028"/>
                  </a:cubicBezTo>
                  <a:cubicBezTo>
                    <a:pt x="10900" y="21428"/>
                    <a:pt x="10187" y="21770"/>
                    <a:pt x="9417" y="22055"/>
                  </a:cubicBezTo>
                  <a:cubicBezTo>
                    <a:pt x="9359" y="22112"/>
                    <a:pt x="9274" y="22141"/>
                    <a:pt x="9188" y="22170"/>
                  </a:cubicBezTo>
                  <a:cubicBezTo>
                    <a:pt x="8903" y="22284"/>
                    <a:pt x="8618" y="22426"/>
                    <a:pt x="8332" y="22540"/>
                  </a:cubicBezTo>
                  <a:lnTo>
                    <a:pt x="7990" y="22626"/>
                  </a:lnTo>
                  <a:cubicBezTo>
                    <a:pt x="7105" y="22968"/>
                    <a:pt x="6192" y="23197"/>
                    <a:pt x="5222" y="23425"/>
                  </a:cubicBezTo>
                  <a:cubicBezTo>
                    <a:pt x="5108" y="23454"/>
                    <a:pt x="5051" y="23454"/>
                    <a:pt x="4937" y="23482"/>
                  </a:cubicBezTo>
                  <a:cubicBezTo>
                    <a:pt x="3339" y="23824"/>
                    <a:pt x="1684" y="23996"/>
                    <a:pt x="1" y="23996"/>
                  </a:cubicBezTo>
                  <a:lnTo>
                    <a:pt x="1" y="24252"/>
                  </a:lnTo>
                  <a:cubicBezTo>
                    <a:pt x="1656" y="24252"/>
                    <a:pt x="3282" y="24053"/>
                    <a:pt x="4823" y="23739"/>
                  </a:cubicBezTo>
                  <a:cubicBezTo>
                    <a:pt x="4937" y="23739"/>
                    <a:pt x="4994" y="23710"/>
                    <a:pt x="5108" y="23682"/>
                  </a:cubicBezTo>
                  <a:cubicBezTo>
                    <a:pt x="6050" y="23454"/>
                    <a:pt x="6963" y="23197"/>
                    <a:pt x="7847" y="22911"/>
                  </a:cubicBezTo>
                  <a:lnTo>
                    <a:pt x="8190" y="22826"/>
                  </a:lnTo>
                  <a:cubicBezTo>
                    <a:pt x="8561" y="22683"/>
                    <a:pt x="8989" y="22540"/>
                    <a:pt x="9388" y="22341"/>
                  </a:cubicBezTo>
                  <a:cubicBezTo>
                    <a:pt x="9474" y="22312"/>
                    <a:pt x="9531" y="22284"/>
                    <a:pt x="9645" y="22255"/>
                  </a:cubicBezTo>
                  <a:cubicBezTo>
                    <a:pt x="10244" y="21998"/>
                    <a:pt x="10900" y="21685"/>
                    <a:pt x="11471" y="21342"/>
                  </a:cubicBezTo>
                  <a:cubicBezTo>
                    <a:pt x="11556" y="21285"/>
                    <a:pt x="11671" y="21257"/>
                    <a:pt x="11785" y="21171"/>
                  </a:cubicBezTo>
                  <a:cubicBezTo>
                    <a:pt x="11813" y="21142"/>
                    <a:pt x="11842" y="21142"/>
                    <a:pt x="11899" y="21114"/>
                  </a:cubicBezTo>
                  <a:cubicBezTo>
                    <a:pt x="11927" y="21057"/>
                    <a:pt x="11956" y="21057"/>
                    <a:pt x="11984" y="21028"/>
                  </a:cubicBezTo>
                  <a:cubicBezTo>
                    <a:pt x="12669" y="20629"/>
                    <a:pt x="13325" y="20258"/>
                    <a:pt x="13953" y="19773"/>
                  </a:cubicBezTo>
                  <a:cubicBezTo>
                    <a:pt x="14039" y="19744"/>
                    <a:pt x="14096" y="19687"/>
                    <a:pt x="14181" y="19630"/>
                  </a:cubicBezTo>
                  <a:cubicBezTo>
                    <a:pt x="14781" y="19202"/>
                    <a:pt x="15380" y="18717"/>
                    <a:pt x="15950" y="18204"/>
                  </a:cubicBezTo>
                  <a:cubicBezTo>
                    <a:pt x="16036" y="18175"/>
                    <a:pt x="16065" y="18118"/>
                    <a:pt x="16122" y="18032"/>
                  </a:cubicBezTo>
                  <a:cubicBezTo>
                    <a:pt x="16692" y="17547"/>
                    <a:pt x="17234" y="17005"/>
                    <a:pt x="17748" y="16463"/>
                  </a:cubicBezTo>
                  <a:lnTo>
                    <a:pt x="17919" y="16292"/>
                  </a:lnTo>
                  <a:cubicBezTo>
                    <a:pt x="18404" y="15750"/>
                    <a:pt x="18918" y="15151"/>
                    <a:pt x="19346" y="14580"/>
                  </a:cubicBezTo>
                  <a:cubicBezTo>
                    <a:pt x="19374" y="14494"/>
                    <a:pt x="19460" y="14437"/>
                    <a:pt x="19488" y="14409"/>
                  </a:cubicBezTo>
                  <a:cubicBezTo>
                    <a:pt x="19945" y="13781"/>
                    <a:pt x="20344" y="13153"/>
                    <a:pt x="20744" y="12497"/>
                  </a:cubicBezTo>
                  <a:cubicBezTo>
                    <a:pt x="20772" y="12440"/>
                    <a:pt x="20801" y="12354"/>
                    <a:pt x="20886" y="12297"/>
                  </a:cubicBezTo>
                  <a:cubicBezTo>
                    <a:pt x="20972" y="12155"/>
                    <a:pt x="21058" y="11984"/>
                    <a:pt x="21172" y="11841"/>
                  </a:cubicBezTo>
                  <a:lnTo>
                    <a:pt x="21372" y="11413"/>
                  </a:lnTo>
                  <a:cubicBezTo>
                    <a:pt x="21600" y="11013"/>
                    <a:pt x="21771" y="10614"/>
                    <a:pt x="21942" y="10215"/>
                  </a:cubicBezTo>
                  <a:lnTo>
                    <a:pt x="22056" y="10015"/>
                  </a:lnTo>
                  <a:cubicBezTo>
                    <a:pt x="22342" y="9416"/>
                    <a:pt x="22598" y="8788"/>
                    <a:pt x="22798" y="8160"/>
                  </a:cubicBezTo>
                  <a:lnTo>
                    <a:pt x="22912" y="7846"/>
                  </a:lnTo>
                  <a:cubicBezTo>
                    <a:pt x="22912" y="7789"/>
                    <a:pt x="22941" y="7761"/>
                    <a:pt x="22941" y="7704"/>
                  </a:cubicBezTo>
                  <a:cubicBezTo>
                    <a:pt x="22969" y="7618"/>
                    <a:pt x="23026" y="7504"/>
                    <a:pt x="23026" y="7447"/>
                  </a:cubicBezTo>
                  <a:cubicBezTo>
                    <a:pt x="23255" y="6705"/>
                    <a:pt x="23483" y="5906"/>
                    <a:pt x="23654" y="5079"/>
                  </a:cubicBezTo>
                  <a:cubicBezTo>
                    <a:pt x="23683" y="4993"/>
                    <a:pt x="23683" y="4908"/>
                    <a:pt x="23740" y="4793"/>
                  </a:cubicBezTo>
                  <a:cubicBezTo>
                    <a:pt x="23740" y="4736"/>
                    <a:pt x="23768" y="4651"/>
                    <a:pt x="23768" y="4594"/>
                  </a:cubicBezTo>
                  <a:cubicBezTo>
                    <a:pt x="23797" y="4480"/>
                    <a:pt x="23797" y="4337"/>
                    <a:pt x="23825" y="4223"/>
                  </a:cubicBezTo>
                  <a:cubicBezTo>
                    <a:pt x="24082" y="2853"/>
                    <a:pt x="24196" y="1455"/>
                    <a:pt x="24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10800000">
              <a:off x="7271274" y="3230167"/>
              <a:ext cx="2009124" cy="2011695"/>
            </a:xfrm>
            <a:custGeom>
              <a:rect b="b" l="l" r="r" t="t"/>
              <a:pathLst>
                <a:path extrusionOk="0" h="21771" w="21742">
                  <a:moveTo>
                    <a:pt x="21399" y="1"/>
                  </a:moveTo>
                  <a:cubicBezTo>
                    <a:pt x="21399" y="1427"/>
                    <a:pt x="21257" y="2797"/>
                    <a:pt x="21000" y="4166"/>
                  </a:cubicBezTo>
                  <a:cubicBezTo>
                    <a:pt x="20971" y="4309"/>
                    <a:pt x="20914" y="4452"/>
                    <a:pt x="20914" y="4594"/>
                  </a:cubicBezTo>
                  <a:cubicBezTo>
                    <a:pt x="20829" y="5137"/>
                    <a:pt x="20686" y="5650"/>
                    <a:pt x="20486" y="6192"/>
                  </a:cubicBezTo>
                  <a:lnTo>
                    <a:pt x="20401" y="6506"/>
                  </a:lnTo>
                  <a:cubicBezTo>
                    <a:pt x="20287" y="6906"/>
                    <a:pt x="20144" y="7276"/>
                    <a:pt x="20001" y="7647"/>
                  </a:cubicBezTo>
                  <a:cubicBezTo>
                    <a:pt x="19973" y="7761"/>
                    <a:pt x="19916" y="7847"/>
                    <a:pt x="19887" y="7933"/>
                  </a:cubicBezTo>
                  <a:cubicBezTo>
                    <a:pt x="19602" y="8617"/>
                    <a:pt x="19316" y="9274"/>
                    <a:pt x="19003" y="9901"/>
                  </a:cubicBezTo>
                  <a:cubicBezTo>
                    <a:pt x="18917" y="10016"/>
                    <a:pt x="18888" y="10130"/>
                    <a:pt x="18831" y="10272"/>
                  </a:cubicBezTo>
                  <a:cubicBezTo>
                    <a:pt x="18831" y="10301"/>
                    <a:pt x="18774" y="10329"/>
                    <a:pt x="18774" y="10358"/>
                  </a:cubicBezTo>
                  <a:cubicBezTo>
                    <a:pt x="18746" y="10415"/>
                    <a:pt x="18746" y="10472"/>
                    <a:pt x="18717" y="10501"/>
                  </a:cubicBezTo>
                  <a:cubicBezTo>
                    <a:pt x="18318" y="11185"/>
                    <a:pt x="17890" y="11870"/>
                    <a:pt x="17462" y="12498"/>
                  </a:cubicBezTo>
                  <a:cubicBezTo>
                    <a:pt x="17433" y="12583"/>
                    <a:pt x="17348" y="12640"/>
                    <a:pt x="17319" y="12726"/>
                  </a:cubicBezTo>
                  <a:cubicBezTo>
                    <a:pt x="16863" y="13325"/>
                    <a:pt x="16406" y="13924"/>
                    <a:pt x="15893" y="14467"/>
                  </a:cubicBezTo>
                  <a:cubicBezTo>
                    <a:pt x="15864" y="14552"/>
                    <a:pt x="15778" y="14581"/>
                    <a:pt x="15721" y="14638"/>
                  </a:cubicBezTo>
                  <a:cubicBezTo>
                    <a:pt x="15208" y="15180"/>
                    <a:pt x="14694" y="15722"/>
                    <a:pt x="14124" y="16207"/>
                  </a:cubicBezTo>
                  <a:cubicBezTo>
                    <a:pt x="14038" y="16264"/>
                    <a:pt x="14009" y="16321"/>
                    <a:pt x="13924" y="16350"/>
                  </a:cubicBezTo>
                  <a:cubicBezTo>
                    <a:pt x="13353" y="16863"/>
                    <a:pt x="12754" y="17320"/>
                    <a:pt x="12155" y="17719"/>
                  </a:cubicBezTo>
                  <a:cubicBezTo>
                    <a:pt x="12069" y="17748"/>
                    <a:pt x="12012" y="17833"/>
                    <a:pt x="11927" y="17862"/>
                  </a:cubicBezTo>
                  <a:cubicBezTo>
                    <a:pt x="11413" y="18204"/>
                    <a:pt x="10871" y="18547"/>
                    <a:pt x="10300" y="18860"/>
                  </a:cubicBezTo>
                  <a:cubicBezTo>
                    <a:pt x="10186" y="18918"/>
                    <a:pt x="10072" y="18975"/>
                    <a:pt x="9986" y="19032"/>
                  </a:cubicBezTo>
                  <a:cubicBezTo>
                    <a:pt x="9929" y="19060"/>
                    <a:pt x="9901" y="19060"/>
                    <a:pt x="9872" y="19117"/>
                  </a:cubicBezTo>
                  <a:cubicBezTo>
                    <a:pt x="9844" y="19146"/>
                    <a:pt x="9787" y="19146"/>
                    <a:pt x="9758" y="19174"/>
                  </a:cubicBezTo>
                  <a:cubicBezTo>
                    <a:pt x="9073" y="19545"/>
                    <a:pt x="8360" y="19859"/>
                    <a:pt x="7618" y="20144"/>
                  </a:cubicBezTo>
                  <a:cubicBezTo>
                    <a:pt x="7561" y="20173"/>
                    <a:pt x="7476" y="20202"/>
                    <a:pt x="7361" y="20259"/>
                  </a:cubicBezTo>
                  <a:cubicBezTo>
                    <a:pt x="7076" y="20344"/>
                    <a:pt x="6791" y="20458"/>
                    <a:pt x="6477" y="20544"/>
                  </a:cubicBezTo>
                  <a:lnTo>
                    <a:pt x="6163" y="20629"/>
                  </a:lnTo>
                  <a:cubicBezTo>
                    <a:pt x="4194" y="21257"/>
                    <a:pt x="2140" y="21543"/>
                    <a:pt x="0" y="21543"/>
                  </a:cubicBezTo>
                  <a:lnTo>
                    <a:pt x="0" y="21771"/>
                  </a:lnTo>
                  <a:cubicBezTo>
                    <a:pt x="2083" y="21771"/>
                    <a:pt x="4137" y="21485"/>
                    <a:pt x="6020" y="20915"/>
                  </a:cubicBezTo>
                  <a:lnTo>
                    <a:pt x="6334" y="20829"/>
                  </a:lnTo>
                  <a:cubicBezTo>
                    <a:pt x="6734" y="20715"/>
                    <a:pt x="7162" y="20572"/>
                    <a:pt x="7561" y="20430"/>
                  </a:cubicBezTo>
                  <a:cubicBezTo>
                    <a:pt x="7618" y="20401"/>
                    <a:pt x="7704" y="20344"/>
                    <a:pt x="7789" y="20316"/>
                  </a:cubicBezTo>
                  <a:cubicBezTo>
                    <a:pt x="8446" y="20059"/>
                    <a:pt x="9045" y="19831"/>
                    <a:pt x="9644" y="19488"/>
                  </a:cubicBezTo>
                  <a:cubicBezTo>
                    <a:pt x="9758" y="19460"/>
                    <a:pt x="9844" y="19403"/>
                    <a:pt x="9929" y="19346"/>
                  </a:cubicBezTo>
                  <a:cubicBezTo>
                    <a:pt x="9986" y="19317"/>
                    <a:pt x="10015" y="19317"/>
                    <a:pt x="10043" y="19288"/>
                  </a:cubicBezTo>
                  <a:cubicBezTo>
                    <a:pt x="10072" y="19288"/>
                    <a:pt x="10129" y="19260"/>
                    <a:pt x="10158" y="19260"/>
                  </a:cubicBezTo>
                  <a:cubicBezTo>
                    <a:pt x="10842" y="18889"/>
                    <a:pt x="11470" y="18490"/>
                    <a:pt x="12126" y="18062"/>
                  </a:cubicBezTo>
                  <a:cubicBezTo>
                    <a:pt x="12183" y="18033"/>
                    <a:pt x="12269" y="17976"/>
                    <a:pt x="12326" y="17919"/>
                  </a:cubicBezTo>
                  <a:cubicBezTo>
                    <a:pt x="12925" y="17491"/>
                    <a:pt x="13553" y="17034"/>
                    <a:pt x="14124" y="16549"/>
                  </a:cubicBezTo>
                  <a:cubicBezTo>
                    <a:pt x="14181" y="16492"/>
                    <a:pt x="14209" y="16435"/>
                    <a:pt x="14295" y="16407"/>
                  </a:cubicBezTo>
                  <a:cubicBezTo>
                    <a:pt x="14865" y="15893"/>
                    <a:pt x="15407" y="15408"/>
                    <a:pt x="15893" y="14837"/>
                  </a:cubicBezTo>
                  <a:lnTo>
                    <a:pt x="16064" y="14638"/>
                  </a:lnTo>
                  <a:cubicBezTo>
                    <a:pt x="16577" y="14067"/>
                    <a:pt x="17062" y="13496"/>
                    <a:pt x="17490" y="12897"/>
                  </a:cubicBezTo>
                  <a:cubicBezTo>
                    <a:pt x="17547" y="12840"/>
                    <a:pt x="17604" y="12755"/>
                    <a:pt x="17633" y="12698"/>
                  </a:cubicBezTo>
                  <a:cubicBezTo>
                    <a:pt x="18118" y="12041"/>
                    <a:pt x="18546" y="11414"/>
                    <a:pt x="18888" y="10729"/>
                  </a:cubicBezTo>
                  <a:cubicBezTo>
                    <a:pt x="18917" y="10643"/>
                    <a:pt x="18974" y="10586"/>
                    <a:pt x="19031" y="10501"/>
                  </a:cubicBezTo>
                  <a:cubicBezTo>
                    <a:pt x="19117" y="10415"/>
                    <a:pt x="19174" y="10272"/>
                    <a:pt x="19259" y="10130"/>
                  </a:cubicBezTo>
                  <a:lnTo>
                    <a:pt x="19459" y="9702"/>
                  </a:lnTo>
                  <a:cubicBezTo>
                    <a:pt x="19716" y="9188"/>
                    <a:pt x="19916" y="8703"/>
                    <a:pt x="20144" y="8189"/>
                  </a:cubicBezTo>
                  <a:cubicBezTo>
                    <a:pt x="20172" y="8132"/>
                    <a:pt x="20201" y="8018"/>
                    <a:pt x="20258" y="7933"/>
                  </a:cubicBezTo>
                  <a:cubicBezTo>
                    <a:pt x="20429" y="7448"/>
                    <a:pt x="20600" y="6934"/>
                    <a:pt x="20772" y="6420"/>
                  </a:cubicBezTo>
                  <a:lnTo>
                    <a:pt x="20886" y="6078"/>
                  </a:lnTo>
                  <a:cubicBezTo>
                    <a:pt x="21000" y="5736"/>
                    <a:pt x="21114" y="5365"/>
                    <a:pt x="21171" y="4994"/>
                  </a:cubicBezTo>
                  <a:cubicBezTo>
                    <a:pt x="21200" y="4851"/>
                    <a:pt x="21257" y="4737"/>
                    <a:pt x="21257" y="4594"/>
                  </a:cubicBezTo>
                  <a:cubicBezTo>
                    <a:pt x="21570" y="3139"/>
                    <a:pt x="21742" y="1599"/>
                    <a:pt x="21742" y="29"/>
                  </a:cubicBezTo>
                  <a:lnTo>
                    <a:pt x="21399" y="29"/>
                  </a:lnTo>
                  <a:lnTo>
                    <a:pt x="21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 rot="10800000">
              <a:off x="7519111" y="3470044"/>
              <a:ext cx="1771914" cy="1771818"/>
            </a:xfrm>
            <a:custGeom>
              <a:rect b="b" l="l" r="r" t="t"/>
              <a:pathLst>
                <a:path extrusionOk="0" h="19175" w="19175">
                  <a:moveTo>
                    <a:pt x="19003" y="1"/>
                  </a:moveTo>
                  <a:cubicBezTo>
                    <a:pt x="19003" y="1484"/>
                    <a:pt x="18832" y="2911"/>
                    <a:pt x="18518" y="4309"/>
                  </a:cubicBezTo>
                  <a:lnTo>
                    <a:pt x="18404" y="4737"/>
                  </a:lnTo>
                  <a:cubicBezTo>
                    <a:pt x="18119" y="5793"/>
                    <a:pt x="17748" y="6791"/>
                    <a:pt x="17320" y="7790"/>
                  </a:cubicBezTo>
                  <a:cubicBezTo>
                    <a:pt x="17291" y="7904"/>
                    <a:pt x="17263" y="7961"/>
                    <a:pt x="17177" y="8075"/>
                  </a:cubicBezTo>
                  <a:cubicBezTo>
                    <a:pt x="17177" y="8104"/>
                    <a:pt x="17177" y="8104"/>
                    <a:pt x="17149" y="8161"/>
                  </a:cubicBezTo>
                  <a:lnTo>
                    <a:pt x="16949" y="8589"/>
                  </a:lnTo>
                  <a:cubicBezTo>
                    <a:pt x="16607" y="9188"/>
                    <a:pt x="16293" y="9759"/>
                    <a:pt x="15893" y="10329"/>
                  </a:cubicBezTo>
                  <a:cubicBezTo>
                    <a:pt x="15865" y="10415"/>
                    <a:pt x="15779" y="10472"/>
                    <a:pt x="15751" y="10558"/>
                  </a:cubicBezTo>
                  <a:cubicBezTo>
                    <a:pt x="15323" y="11185"/>
                    <a:pt x="14838" y="11813"/>
                    <a:pt x="14324" y="12441"/>
                  </a:cubicBezTo>
                  <a:cubicBezTo>
                    <a:pt x="14296" y="12498"/>
                    <a:pt x="14210" y="12526"/>
                    <a:pt x="14153" y="12612"/>
                  </a:cubicBezTo>
                  <a:cubicBezTo>
                    <a:pt x="13639" y="13183"/>
                    <a:pt x="13126" y="13725"/>
                    <a:pt x="12555" y="14210"/>
                  </a:cubicBezTo>
                  <a:cubicBezTo>
                    <a:pt x="12470" y="14295"/>
                    <a:pt x="12441" y="14324"/>
                    <a:pt x="12355" y="14352"/>
                  </a:cubicBezTo>
                  <a:cubicBezTo>
                    <a:pt x="11813" y="14866"/>
                    <a:pt x="11186" y="15294"/>
                    <a:pt x="10586" y="15722"/>
                  </a:cubicBezTo>
                  <a:cubicBezTo>
                    <a:pt x="10529" y="15750"/>
                    <a:pt x="10444" y="15836"/>
                    <a:pt x="10387" y="15865"/>
                  </a:cubicBezTo>
                  <a:cubicBezTo>
                    <a:pt x="9816" y="16264"/>
                    <a:pt x="9188" y="16578"/>
                    <a:pt x="8589" y="16892"/>
                  </a:cubicBezTo>
                  <a:cubicBezTo>
                    <a:pt x="8532" y="16920"/>
                    <a:pt x="8447" y="16977"/>
                    <a:pt x="8418" y="17006"/>
                  </a:cubicBezTo>
                  <a:lnTo>
                    <a:pt x="8190" y="17120"/>
                  </a:lnTo>
                  <a:lnTo>
                    <a:pt x="8161" y="17120"/>
                  </a:lnTo>
                  <a:cubicBezTo>
                    <a:pt x="7476" y="17434"/>
                    <a:pt x="6763" y="17719"/>
                    <a:pt x="6050" y="17976"/>
                  </a:cubicBezTo>
                  <a:cubicBezTo>
                    <a:pt x="5993" y="18005"/>
                    <a:pt x="5907" y="18033"/>
                    <a:pt x="5822" y="18033"/>
                  </a:cubicBezTo>
                  <a:cubicBezTo>
                    <a:pt x="3995" y="18632"/>
                    <a:pt x="2027" y="18918"/>
                    <a:pt x="1" y="18918"/>
                  </a:cubicBezTo>
                  <a:lnTo>
                    <a:pt x="1" y="19174"/>
                  </a:lnTo>
                  <a:cubicBezTo>
                    <a:pt x="2055" y="19174"/>
                    <a:pt x="4053" y="18860"/>
                    <a:pt x="5936" y="18261"/>
                  </a:cubicBezTo>
                  <a:cubicBezTo>
                    <a:pt x="6021" y="18204"/>
                    <a:pt x="6107" y="18204"/>
                    <a:pt x="6192" y="18176"/>
                  </a:cubicBezTo>
                  <a:cubicBezTo>
                    <a:pt x="6763" y="17976"/>
                    <a:pt x="7362" y="17748"/>
                    <a:pt x="7904" y="17491"/>
                  </a:cubicBezTo>
                  <a:cubicBezTo>
                    <a:pt x="8047" y="17434"/>
                    <a:pt x="8190" y="17348"/>
                    <a:pt x="8332" y="17320"/>
                  </a:cubicBezTo>
                  <a:lnTo>
                    <a:pt x="8561" y="17206"/>
                  </a:lnTo>
                  <a:cubicBezTo>
                    <a:pt x="9217" y="16892"/>
                    <a:pt x="9873" y="16492"/>
                    <a:pt x="10501" y="16064"/>
                  </a:cubicBezTo>
                  <a:cubicBezTo>
                    <a:pt x="10586" y="16036"/>
                    <a:pt x="10643" y="16007"/>
                    <a:pt x="10729" y="15922"/>
                  </a:cubicBezTo>
                  <a:cubicBezTo>
                    <a:pt x="11328" y="15494"/>
                    <a:pt x="11927" y="15066"/>
                    <a:pt x="12498" y="14581"/>
                  </a:cubicBezTo>
                  <a:cubicBezTo>
                    <a:pt x="12584" y="14552"/>
                    <a:pt x="12612" y="14467"/>
                    <a:pt x="12698" y="14438"/>
                  </a:cubicBezTo>
                  <a:cubicBezTo>
                    <a:pt x="13268" y="13924"/>
                    <a:pt x="13782" y="13411"/>
                    <a:pt x="14296" y="12840"/>
                  </a:cubicBezTo>
                  <a:lnTo>
                    <a:pt x="14467" y="12640"/>
                  </a:lnTo>
                  <a:cubicBezTo>
                    <a:pt x="14980" y="12070"/>
                    <a:pt x="15465" y="11442"/>
                    <a:pt x="15893" y="10786"/>
                  </a:cubicBezTo>
                  <a:cubicBezTo>
                    <a:pt x="15922" y="10729"/>
                    <a:pt x="16008" y="10643"/>
                    <a:pt x="16036" y="10586"/>
                  </a:cubicBezTo>
                  <a:cubicBezTo>
                    <a:pt x="16493" y="9873"/>
                    <a:pt x="16921" y="9131"/>
                    <a:pt x="17291" y="8361"/>
                  </a:cubicBezTo>
                  <a:lnTo>
                    <a:pt x="17291" y="8332"/>
                  </a:lnTo>
                  <a:lnTo>
                    <a:pt x="17406" y="8132"/>
                  </a:lnTo>
                  <a:cubicBezTo>
                    <a:pt x="17434" y="8047"/>
                    <a:pt x="17463" y="8018"/>
                    <a:pt x="17463" y="7933"/>
                  </a:cubicBezTo>
                  <a:cubicBezTo>
                    <a:pt x="17862" y="7048"/>
                    <a:pt x="18205" y="6135"/>
                    <a:pt x="18461" y="5194"/>
                  </a:cubicBezTo>
                  <a:cubicBezTo>
                    <a:pt x="18490" y="5051"/>
                    <a:pt x="18547" y="4937"/>
                    <a:pt x="18575" y="4794"/>
                  </a:cubicBezTo>
                  <a:cubicBezTo>
                    <a:pt x="18975" y="3282"/>
                    <a:pt x="19175" y="1713"/>
                    <a:pt x="19175" y="58"/>
                  </a:cubicBezTo>
                  <a:lnTo>
                    <a:pt x="19003" y="58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 rot="10800000">
              <a:off x="7745879" y="3694120"/>
              <a:ext cx="1545146" cy="1555596"/>
            </a:xfrm>
            <a:custGeom>
              <a:rect b="b" l="l" r="r" t="t"/>
              <a:pathLst>
                <a:path extrusionOk="0" h="16835" w="16721">
                  <a:moveTo>
                    <a:pt x="16521" y="0"/>
                  </a:moveTo>
                  <a:lnTo>
                    <a:pt x="16521" y="86"/>
                  </a:lnTo>
                  <a:cubicBezTo>
                    <a:pt x="16521" y="1598"/>
                    <a:pt x="16293" y="3082"/>
                    <a:pt x="15893" y="4451"/>
                  </a:cubicBezTo>
                  <a:cubicBezTo>
                    <a:pt x="15865" y="4594"/>
                    <a:pt x="15836" y="4736"/>
                    <a:pt x="15751" y="4879"/>
                  </a:cubicBezTo>
                  <a:cubicBezTo>
                    <a:pt x="15437" y="5935"/>
                    <a:pt x="15009" y="6962"/>
                    <a:pt x="14524" y="7875"/>
                  </a:cubicBezTo>
                  <a:cubicBezTo>
                    <a:pt x="14467" y="7961"/>
                    <a:pt x="14410" y="8075"/>
                    <a:pt x="14381" y="8132"/>
                  </a:cubicBezTo>
                  <a:cubicBezTo>
                    <a:pt x="13953" y="8874"/>
                    <a:pt x="13468" y="9587"/>
                    <a:pt x="12955" y="10272"/>
                  </a:cubicBezTo>
                  <a:cubicBezTo>
                    <a:pt x="12869" y="10357"/>
                    <a:pt x="12840" y="10414"/>
                    <a:pt x="12755" y="10500"/>
                  </a:cubicBezTo>
                  <a:cubicBezTo>
                    <a:pt x="12270" y="11099"/>
                    <a:pt x="11728" y="11670"/>
                    <a:pt x="11157" y="12212"/>
                  </a:cubicBezTo>
                  <a:lnTo>
                    <a:pt x="10986" y="12383"/>
                  </a:lnTo>
                  <a:cubicBezTo>
                    <a:pt x="10415" y="12868"/>
                    <a:pt x="9816" y="13353"/>
                    <a:pt x="9188" y="13781"/>
                  </a:cubicBezTo>
                  <a:cubicBezTo>
                    <a:pt x="9131" y="13810"/>
                    <a:pt x="9046" y="13867"/>
                    <a:pt x="8989" y="13924"/>
                  </a:cubicBezTo>
                  <a:cubicBezTo>
                    <a:pt x="8332" y="14295"/>
                    <a:pt x="7705" y="14694"/>
                    <a:pt x="7020" y="15008"/>
                  </a:cubicBezTo>
                  <a:lnTo>
                    <a:pt x="6820" y="15122"/>
                  </a:lnTo>
                  <a:cubicBezTo>
                    <a:pt x="6135" y="15436"/>
                    <a:pt x="5422" y="15693"/>
                    <a:pt x="4680" y="15921"/>
                  </a:cubicBezTo>
                  <a:cubicBezTo>
                    <a:pt x="4595" y="15950"/>
                    <a:pt x="4538" y="15950"/>
                    <a:pt x="4423" y="15978"/>
                  </a:cubicBezTo>
                  <a:cubicBezTo>
                    <a:pt x="3025" y="16378"/>
                    <a:pt x="1542" y="16577"/>
                    <a:pt x="1" y="16577"/>
                  </a:cubicBezTo>
                  <a:lnTo>
                    <a:pt x="1" y="16834"/>
                  </a:lnTo>
                  <a:cubicBezTo>
                    <a:pt x="1570" y="16834"/>
                    <a:pt x="3111" y="16634"/>
                    <a:pt x="4538" y="16206"/>
                  </a:cubicBezTo>
                  <a:cubicBezTo>
                    <a:pt x="4595" y="16149"/>
                    <a:pt x="4680" y="16149"/>
                    <a:pt x="4766" y="16121"/>
                  </a:cubicBezTo>
                  <a:cubicBezTo>
                    <a:pt x="5536" y="15921"/>
                    <a:pt x="6250" y="15636"/>
                    <a:pt x="6906" y="15293"/>
                  </a:cubicBezTo>
                  <a:lnTo>
                    <a:pt x="7134" y="15208"/>
                  </a:lnTo>
                  <a:cubicBezTo>
                    <a:pt x="7819" y="14865"/>
                    <a:pt x="8447" y="14523"/>
                    <a:pt x="9103" y="14095"/>
                  </a:cubicBezTo>
                  <a:cubicBezTo>
                    <a:pt x="9160" y="14066"/>
                    <a:pt x="9245" y="14009"/>
                    <a:pt x="9302" y="13952"/>
                  </a:cubicBezTo>
                  <a:cubicBezTo>
                    <a:pt x="9959" y="13524"/>
                    <a:pt x="10529" y="13068"/>
                    <a:pt x="11100" y="12554"/>
                  </a:cubicBezTo>
                  <a:lnTo>
                    <a:pt x="11271" y="12383"/>
                  </a:lnTo>
                  <a:cubicBezTo>
                    <a:pt x="11842" y="11841"/>
                    <a:pt x="12355" y="11270"/>
                    <a:pt x="12869" y="10671"/>
                  </a:cubicBezTo>
                  <a:cubicBezTo>
                    <a:pt x="12926" y="10586"/>
                    <a:pt x="12983" y="10529"/>
                    <a:pt x="13040" y="10443"/>
                  </a:cubicBezTo>
                  <a:cubicBezTo>
                    <a:pt x="13582" y="9815"/>
                    <a:pt x="14039" y="9102"/>
                    <a:pt x="14467" y="8360"/>
                  </a:cubicBezTo>
                  <a:cubicBezTo>
                    <a:pt x="14495" y="8274"/>
                    <a:pt x="14581" y="8160"/>
                    <a:pt x="14609" y="8103"/>
                  </a:cubicBezTo>
                  <a:cubicBezTo>
                    <a:pt x="15123" y="7162"/>
                    <a:pt x="15551" y="6220"/>
                    <a:pt x="15865" y="5222"/>
                  </a:cubicBezTo>
                  <a:cubicBezTo>
                    <a:pt x="15893" y="5079"/>
                    <a:pt x="15922" y="4965"/>
                    <a:pt x="16008" y="4822"/>
                  </a:cubicBezTo>
                  <a:cubicBezTo>
                    <a:pt x="16464" y="3281"/>
                    <a:pt x="16721" y="1684"/>
                    <a:pt x="16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 rot="10800000">
              <a:off x="7972555" y="3926142"/>
              <a:ext cx="1315790" cy="1320986"/>
            </a:xfrm>
            <a:custGeom>
              <a:rect b="b" l="l" r="r" t="t"/>
              <a:pathLst>
                <a:path extrusionOk="0" h="14296" w="14239">
                  <a:moveTo>
                    <a:pt x="13981" y="1"/>
                  </a:moveTo>
                  <a:lnTo>
                    <a:pt x="13981" y="58"/>
                  </a:lnTo>
                  <a:cubicBezTo>
                    <a:pt x="13981" y="1541"/>
                    <a:pt x="13724" y="2997"/>
                    <a:pt x="13297" y="4366"/>
                  </a:cubicBezTo>
                  <a:cubicBezTo>
                    <a:pt x="13268" y="4509"/>
                    <a:pt x="13211" y="4651"/>
                    <a:pt x="13154" y="4794"/>
                  </a:cubicBezTo>
                  <a:cubicBezTo>
                    <a:pt x="12811" y="5821"/>
                    <a:pt x="12298" y="6791"/>
                    <a:pt x="11727" y="7676"/>
                  </a:cubicBezTo>
                  <a:cubicBezTo>
                    <a:pt x="11699" y="7733"/>
                    <a:pt x="11613" y="7847"/>
                    <a:pt x="11556" y="7933"/>
                  </a:cubicBezTo>
                  <a:cubicBezTo>
                    <a:pt x="11100" y="8646"/>
                    <a:pt x="10529" y="9274"/>
                    <a:pt x="9958" y="9901"/>
                  </a:cubicBezTo>
                  <a:lnTo>
                    <a:pt x="9787" y="10073"/>
                  </a:lnTo>
                  <a:cubicBezTo>
                    <a:pt x="9245" y="10615"/>
                    <a:pt x="8646" y="11100"/>
                    <a:pt x="7990" y="11528"/>
                  </a:cubicBezTo>
                  <a:cubicBezTo>
                    <a:pt x="7932" y="11556"/>
                    <a:pt x="7847" y="11642"/>
                    <a:pt x="7790" y="11670"/>
                  </a:cubicBezTo>
                  <a:cubicBezTo>
                    <a:pt x="7162" y="12098"/>
                    <a:pt x="6506" y="12469"/>
                    <a:pt x="5821" y="12783"/>
                  </a:cubicBezTo>
                  <a:lnTo>
                    <a:pt x="5593" y="12869"/>
                  </a:lnTo>
                  <a:cubicBezTo>
                    <a:pt x="4937" y="13154"/>
                    <a:pt x="4223" y="13411"/>
                    <a:pt x="3453" y="13639"/>
                  </a:cubicBezTo>
                  <a:cubicBezTo>
                    <a:pt x="3396" y="13668"/>
                    <a:pt x="3310" y="13668"/>
                    <a:pt x="3225" y="13696"/>
                  </a:cubicBezTo>
                  <a:cubicBezTo>
                    <a:pt x="2169" y="13953"/>
                    <a:pt x="1113" y="14067"/>
                    <a:pt x="1" y="14067"/>
                  </a:cubicBezTo>
                  <a:lnTo>
                    <a:pt x="1" y="14295"/>
                  </a:lnTo>
                  <a:cubicBezTo>
                    <a:pt x="1142" y="14295"/>
                    <a:pt x="2255" y="14153"/>
                    <a:pt x="3310" y="13924"/>
                  </a:cubicBezTo>
                  <a:cubicBezTo>
                    <a:pt x="3396" y="13896"/>
                    <a:pt x="3453" y="13896"/>
                    <a:pt x="3567" y="13839"/>
                  </a:cubicBezTo>
                  <a:cubicBezTo>
                    <a:pt x="4309" y="13668"/>
                    <a:pt x="5022" y="13411"/>
                    <a:pt x="5707" y="13097"/>
                  </a:cubicBezTo>
                  <a:lnTo>
                    <a:pt x="5935" y="12983"/>
                  </a:lnTo>
                  <a:cubicBezTo>
                    <a:pt x="6591" y="12669"/>
                    <a:pt x="7276" y="12327"/>
                    <a:pt x="7875" y="11899"/>
                  </a:cubicBezTo>
                  <a:cubicBezTo>
                    <a:pt x="7961" y="11842"/>
                    <a:pt x="8018" y="11784"/>
                    <a:pt x="8104" y="11756"/>
                  </a:cubicBezTo>
                  <a:cubicBezTo>
                    <a:pt x="8731" y="11328"/>
                    <a:pt x="9302" y="10814"/>
                    <a:pt x="9873" y="10272"/>
                  </a:cubicBezTo>
                  <a:lnTo>
                    <a:pt x="10072" y="10101"/>
                  </a:lnTo>
                  <a:cubicBezTo>
                    <a:pt x="10672" y="9502"/>
                    <a:pt x="11214" y="8846"/>
                    <a:pt x="11670" y="8189"/>
                  </a:cubicBezTo>
                  <a:cubicBezTo>
                    <a:pt x="11727" y="8104"/>
                    <a:pt x="11784" y="8018"/>
                    <a:pt x="11841" y="7933"/>
                  </a:cubicBezTo>
                  <a:cubicBezTo>
                    <a:pt x="12412" y="7077"/>
                    <a:pt x="12926" y="6135"/>
                    <a:pt x="13268" y="5165"/>
                  </a:cubicBezTo>
                  <a:cubicBezTo>
                    <a:pt x="13297" y="5022"/>
                    <a:pt x="13382" y="4937"/>
                    <a:pt x="13411" y="4794"/>
                  </a:cubicBezTo>
                  <a:cubicBezTo>
                    <a:pt x="13953" y="3282"/>
                    <a:pt x="14238" y="1684"/>
                    <a:pt x="1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 rot="10800000">
              <a:off x="8204590" y="4158165"/>
              <a:ext cx="1083755" cy="1083697"/>
            </a:xfrm>
            <a:custGeom>
              <a:rect b="b" l="l" r="r" t="t"/>
              <a:pathLst>
                <a:path extrusionOk="0" h="11728" w="11728">
                  <a:moveTo>
                    <a:pt x="11528" y="1"/>
                  </a:moveTo>
                  <a:cubicBezTo>
                    <a:pt x="11528" y="1456"/>
                    <a:pt x="11242" y="2854"/>
                    <a:pt x="10729" y="4166"/>
                  </a:cubicBezTo>
                  <a:cubicBezTo>
                    <a:pt x="10700" y="4309"/>
                    <a:pt x="10643" y="4423"/>
                    <a:pt x="10557" y="4566"/>
                  </a:cubicBezTo>
                  <a:cubicBezTo>
                    <a:pt x="10129" y="5507"/>
                    <a:pt x="9587" y="6420"/>
                    <a:pt x="8960" y="7219"/>
                  </a:cubicBezTo>
                  <a:cubicBezTo>
                    <a:pt x="8874" y="7305"/>
                    <a:pt x="8845" y="7362"/>
                    <a:pt x="8788" y="7448"/>
                  </a:cubicBezTo>
                  <a:cubicBezTo>
                    <a:pt x="8246" y="8075"/>
                    <a:pt x="7647" y="8646"/>
                    <a:pt x="6991" y="9160"/>
                  </a:cubicBezTo>
                  <a:cubicBezTo>
                    <a:pt x="6934" y="9188"/>
                    <a:pt x="6848" y="9245"/>
                    <a:pt x="6791" y="9302"/>
                  </a:cubicBezTo>
                  <a:cubicBezTo>
                    <a:pt x="6163" y="9759"/>
                    <a:pt x="5507" y="10130"/>
                    <a:pt x="4822" y="10444"/>
                  </a:cubicBezTo>
                  <a:lnTo>
                    <a:pt x="4594" y="10558"/>
                  </a:lnTo>
                  <a:cubicBezTo>
                    <a:pt x="3938" y="10843"/>
                    <a:pt x="3225" y="11071"/>
                    <a:pt x="2454" y="11214"/>
                  </a:cubicBezTo>
                  <a:cubicBezTo>
                    <a:pt x="2397" y="11214"/>
                    <a:pt x="2312" y="11271"/>
                    <a:pt x="2226" y="11271"/>
                  </a:cubicBezTo>
                  <a:cubicBezTo>
                    <a:pt x="1513" y="11414"/>
                    <a:pt x="742" y="11471"/>
                    <a:pt x="1" y="11471"/>
                  </a:cubicBezTo>
                  <a:lnTo>
                    <a:pt x="1" y="11727"/>
                  </a:lnTo>
                  <a:cubicBezTo>
                    <a:pt x="799" y="11727"/>
                    <a:pt x="1570" y="11642"/>
                    <a:pt x="2283" y="11499"/>
                  </a:cubicBezTo>
                  <a:cubicBezTo>
                    <a:pt x="2369" y="11499"/>
                    <a:pt x="2426" y="11471"/>
                    <a:pt x="2540" y="11471"/>
                  </a:cubicBezTo>
                  <a:cubicBezTo>
                    <a:pt x="3282" y="11299"/>
                    <a:pt x="3995" y="11071"/>
                    <a:pt x="4680" y="10757"/>
                  </a:cubicBezTo>
                  <a:lnTo>
                    <a:pt x="4880" y="10643"/>
                  </a:lnTo>
                  <a:cubicBezTo>
                    <a:pt x="5564" y="10329"/>
                    <a:pt x="6249" y="9930"/>
                    <a:pt x="6848" y="9502"/>
                  </a:cubicBezTo>
                  <a:cubicBezTo>
                    <a:pt x="6934" y="9473"/>
                    <a:pt x="6991" y="9416"/>
                    <a:pt x="7076" y="9359"/>
                  </a:cubicBezTo>
                  <a:cubicBezTo>
                    <a:pt x="7704" y="8874"/>
                    <a:pt x="8303" y="8332"/>
                    <a:pt x="8845" y="7676"/>
                  </a:cubicBezTo>
                  <a:cubicBezTo>
                    <a:pt x="8931" y="7619"/>
                    <a:pt x="8960" y="7533"/>
                    <a:pt x="9017" y="7476"/>
                  </a:cubicBezTo>
                  <a:cubicBezTo>
                    <a:pt x="9673" y="6706"/>
                    <a:pt x="10215" y="5850"/>
                    <a:pt x="10643" y="4937"/>
                  </a:cubicBezTo>
                  <a:cubicBezTo>
                    <a:pt x="10700" y="4851"/>
                    <a:pt x="10729" y="4709"/>
                    <a:pt x="10814" y="4594"/>
                  </a:cubicBezTo>
                  <a:cubicBezTo>
                    <a:pt x="11413" y="3168"/>
                    <a:pt x="11727" y="1627"/>
                    <a:pt x="11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 rot="10800000">
              <a:off x="8431358" y="4384921"/>
              <a:ext cx="854307" cy="856941"/>
            </a:xfrm>
            <a:custGeom>
              <a:rect b="b" l="l" r="r" t="t"/>
              <a:pathLst>
                <a:path extrusionOk="0" h="9274" w="9245">
                  <a:moveTo>
                    <a:pt x="8988" y="1"/>
                  </a:moveTo>
                  <a:cubicBezTo>
                    <a:pt x="8988" y="1370"/>
                    <a:pt x="8674" y="2683"/>
                    <a:pt x="8132" y="3853"/>
                  </a:cubicBezTo>
                  <a:cubicBezTo>
                    <a:pt x="8075" y="3938"/>
                    <a:pt x="8018" y="4081"/>
                    <a:pt x="7961" y="4195"/>
                  </a:cubicBezTo>
                  <a:cubicBezTo>
                    <a:pt x="7504" y="5079"/>
                    <a:pt x="6905" y="5878"/>
                    <a:pt x="6192" y="6535"/>
                  </a:cubicBezTo>
                  <a:cubicBezTo>
                    <a:pt x="6106" y="6620"/>
                    <a:pt x="6049" y="6649"/>
                    <a:pt x="5963" y="6734"/>
                  </a:cubicBezTo>
                  <a:cubicBezTo>
                    <a:pt x="5364" y="7248"/>
                    <a:pt x="4708" y="7676"/>
                    <a:pt x="3995" y="8047"/>
                  </a:cubicBezTo>
                  <a:lnTo>
                    <a:pt x="3795" y="8161"/>
                  </a:lnTo>
                  <a:cubicBezTo>
                    <a:pt x="3110" y="8475"/>
                    <a:pt x="2397" y="8703"/>
                    <a:pt x="1655" y="8846"/>
                  </a:cubicBezTo>
                  <a:cubicBezTo>
                    <a:pt x="1569" y="8846"/>
                    <a:pt x="1512" y="8874"/>
                    <a:pt x="1398" y="8874"/>
                  </a:cubicBezTo>
                  <a:cubicBezTo>
                    <a:pt x="942" y="8931"/>
                    <a:pt x="485" y="8960"/>
                    <a:pt x="0" y="8960"/>
                  </a:cubicBezTo>
                  <a:lnTo>
                    <a:pt x="0" y="9274"/>
                  </a:lnTo>
                  <a:cubicBezTo>
                    <a:pt x="514" y="9274"/>
                    <a:pt x="999" y="9217"/>
                    <a:pt x="1484" y="9160"/>
                  </a:cubicBezTo>
                  <a:cubicBezTo>
                    <a:pt x="1541" y="9160"/>
                    <a:pt x="1626" y="9131"/>
                    <a:pt x="1712" y="9131"/>
                  </a:cubicBezTo>
                  <a:cubicBezTo>
                    <a:pt x="2454" y="8988"/>
                    <a:pt x="3167" y="8760"/>
                    <a:pt x="3852" y="8446"/>
                  </a:cubicBezTo>
                  <a:lnTo>
                    <a:pt x="4080" y="8332"/>
                  </a:lnTo>
                  <a:cubicBezTo>
                    <a:pt x="4793" y="7990"/>
                    <a:pt x="5421" y="7562"/>
                    <a:pt x="6049" y="7048"/>
                  </a:cubicBezTo>
                  <a:cubicBezTo>
                    <a:pt x="6106" y="6991"/>
                    <a:pt x="6192" y="6934"/>
                    <a:pt x="6249" y="6877"/>
                  </a:cubicBezTo>
                  <a:cubicBezTo>
                    <a:pt x="6962" y="6221"/>
                    <a:pt x="7561" y="5479"/>
                    <a:pt x="8018" y="4623"/>
                  </a:cubicBezTo>
                  <a:cubicBezTo>
                    <a:pt x="8103" y="4509"/>
                    <a:pt x="8189" y="4423"/>
                    <a:pt x="8217" y="4309"/>
                  </a:cubicBezTo>
                  <a:cubicBezTo>
                    <a:pt x="8902" y="3025"/>
                    <a:pt x="9244" y="1599"/>
                    <a:pt x="9244" y="29"/>
                  </a:cubicBezTo>
                  <a:lnTo>
                    <a:pt x="8988" y="29"/>
                  </a:lnTo>
                  <a:lnTo>
                    <a:pt x="8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 rot="10800000">
              <a:off x="8660713" y="4616944"/>
              <a:ext cx="627632" cy="624918"/>
            </a:xfrm>
            <a:custGeom>
              <a:rect b="b" l="l" r="r" t="t"/>
              <a:pathLst>
                <a:path extrusionOk="0" h="6763" w="6792">
                  <a:moveTo>
                    <a:pt x="6534" y="1"/>
                  </a:moveTo>
                  <a:cubicBezTo>
                    <a:pt x="6534" y="1228"/>
                    <a:pt x="6163" y="2426"/>
                    <a:pt x="5564" y="3396"/>
                  </a:cubicBezTo>
                  <a:lnTo>
                    <a:pt x="5365" y="3738"/>
                  </a:lnTo>
                  <a:cubicBezTo>
                    <a:pt x="4822" y="4480"/>
                    <a:pt x="4166" y="5137"/>
                    <a:pt x="3396" y="5593"/>
                  </a:cubicBezTo>
                  <a:cubicBezTo>
                    <a:pt x="3310" y="5622"/>
                    <a:pt x="3253" y="5650"/>
                    <a:pt x="3168" y="5736"/>
                  </a:cubicBezTo>
                  <a:cubicBezTo>
                    <a:pt x="2540" y="6078"/>
                    <a:pt x="1798" y="6335"/>
                    <a:pt x="1028" y="6478"/>
                  </a:cubicBezTo>
                  <a:cubicBezTo>
                    <a:pt x="971" y="6478"/>
                    <a:pt x="885" y="6506"/>
                    <a:pt x="799" y="6506"/>
                  </a:cubicBezTo>
                  <a:cubicBezTo>
                    <a:pt x="543" y="6535"/>
                    <a:pt x="257" y="6535"/>
                    <a:pt x="1" y="6535"/>
                  </a:cubicBezTo>
                  <a:lnTo>
                    <a:pt x="1" y="6763"/>
                  </a:lnTo>
                  <a:cubicBezTo>
                    <a:pt x="286" y="6763"/>
                    <a:pt x="571" y="6734"/>
                    <a:pt x="856" y="6734"/>
                  </a:cubicBezTo>
                  <a:cubicBezTo>
                    <a:pt x="942" y="6734"/>
                    <a:pt x="1028" y="6706"/>
                    <a:pt x="1113" y="6706"/>
                  </a:cubicBezTo>
                  <a:cubicBezTo>
                    <a:pt x="1855" y="6592"/>
                    <a:pt x="2597" y="6306"/>
                    <a:pt x="3253" y="5935"/>
                  </a:cubicBezTo>
                  <a:cubicBezTo>
                    <a:pt x="3310" y="5907"/>
                    <a:pt x="3396" y="5878"/>
                    <a:pt x="3453" y="5793"/>
                  </a:cubicBezTo>
                  <a:cubicBezTo>
                    <a:pt x="4223" y="5336"/>
                    <a:pt x="4880" y="4737"/>
                    <a:pt x="5422" y="4052"/>
                  </a:cubicBezTo>
                  <a:cubicBezTo>
                    <a:pt x="5507" y="3938"/>
                    <a:pt x="5564" y="3881"/>
                    <a:pt x="5650" y="3767"/>
                  </a:cubicBezTo>
                  <a:cubicBezTo>
                    <a:pt x="6363" y="2711"/>
                    <a:pt x="6791" y="1370"/>
                    <a:pt x="6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 rot="10800000">
              <a:off x="8892748" y="4846287"/>
              <a:ext cx="395597" cy="400842"/>
            </a:xfrm>
            <a:custGeom>
              <a:rect b="b" l="l" r="r" t="t"/>
              <a:pathLst>
                <a:path extrusionOk="0" h="4338" w="4281">
                  <a:moveTo>
                    <a:pt x="4081" y="1"/>
                  </a:moveTo>
                  <a:lnTo>
                    <a:pt x="4081" y="58"/>
                  </a:lnTo>
                  <a:cubicBezTo>
                    <a:pt x="4081" y="1085"/>
                    <a:pt x="3681" y="2026"/>
                    <a:pt x="2996" y="2740"/>
                  </a:cubicBezTo>
                  <a:lnTo>
                    <a:pt x="2797" y="2968"/>
                  </a:lnTo>
                  <a:cubicBezTo>
                    <a:pt x="2226" y="3510"/>
                    <a:pt x="1456" y="3881"/>
                    <a:pt x="657" y="3995"/>
                  </a:cubicBezTo>
                  <a:cubicBezTo>
                    <a:pt x="571" y="3995"/>
                    <a:pt x="486" y="4024"/>
                    <a:pt x="400" y="4024"/>
                  </a:cubicBezTo>
                  <a:cubicBezTo>
                    <a:pt x="257" y="4024"/>
                    <a:pt x="143" y="4081"/>
                    <a:pt x="1" y="4081"/>
                  </a:cubicBezTo>
                  <a:lnTo>
                    <a:pt x="1" y="4338"/>
                  </a:lnTo>
                  <a:cubicBezTo>
                    <a:pt x="143" y="4338"/>
                    <a:pt x="286" y="4338"/>
                    <a:pt x="428" y="4280"/>
                  </a:cubicBezTo>
                  <a:cubicBezTo>
                    <a:pt x="486" y="4280"/>
                    <a:pt x="571" y="4280"/>
                    <a:pt x="685" y="4252"/>
                  </a:cubicBezTo>
                  <a:cubicBezTo>
                    <a:pt x="1513" y="4109"/>
                    <a:pt x="2226" y="3795"/>
                    <a:pt x="2825" y="3253"/>
                  </a:cubicBezTo>
                  <a:lnTo>
                    <a:pt x="3025" y="3054"/>
                  </a:lnTo>
                  <a:cubicBezTo>
                    <a:pt x="3824" y="2255"/>
                    <a:pt x="4280" y="1199"/>
                    <a:pt x="4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8" name="Google Shape;908;p18"/>
          <p:cNvSpPr txBox="1"/>
          <p:nvPr>
            <p:ph idx="2" type="title"/>
          </p:nvPr>
        </p:nvSpPr>
        <p:spPr>
          <a:xfrm flipH="1">
            <a:off x="5735038" y="1637469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9" name="Google Shape;909;p18"/>
          <p:cNvSpPr txBox="1"/>
          <p:nvPr>
            <p:ph idx="3" type="title"/>
          </p:nvPr>
        </p:nvSpPr>
        <p:spPr>
          <a:xfrm flipH="1">
            <a:off x="5735038" y="3238913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18"/>
          <p:cNvSpPr txBox="1"/>
          <p:nvPr>
            <p:ph idx="4" type="title"/>
          </p:nvPr>
        </p:nvSpPr>
        <p:spPr>
          <a:xfrm flipH="1">
            <a:off x="1553175" y="1637469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p18"/>
          <p:cNvSpPr txBox="1"/>
          <p:nvPr>
            <p:ph idx="1" type="subTitle"/>
          </p:nvPr>
        </p:nvSpPr>
        <p:spPr>
          <a:xfrm flipH="1">
            <a:off x="1553373" y="1887846"/>
            <a:ext cx="20853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18"/>
          <p:cNvSpPr txBox="1"/>
          <p:nvPr>
            <p:ph idx="5" type="subTitle"/>
          </p:nvPr>
        </p:nvSpPr>
        <p:spPr>
          <a:xfrm flipH="1">
            <a:off x="5735175" y="1887846"/>
            <a:ext cx="20853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18"/>
          <p:cNvSpPr txBox="1"/>
          <p:nvPr>
            <p:ph idx="6" type="title"/>
          </p:nvPr>
        </p:nvSpPr>
        <p:spPr>
          <a:xfrm flipH="1">
            <a:off x="1553175" y="3238913"/>
            <a:ext cx="17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4" name="Google Shape;914;p18"/>
          <p:cNvSpPr txBox="1"/>
          <p:nvPr>
            <p:ph idx="7" type="subTitle"/>
          </p:nvPr>
        </p:nvSpPr>
        <p:spPr>
          <a:xfrm flipH="1">
            <a:off x="1553373" y="3489271"/>
            <a:ext cx="20853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18"/>
          <p:cNvSpPr txBox="1"/>
          <p:nvPr>
            <p:ph idx="8" type="subTitle"/>
          </p:nvPr>
        </p:nvSpPr>
        <p:spPr>
          <a:xfrm flipH="1">
            <a:off x="5735175" y="3489271"/>
            <a:ext cx="20853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6" name="Google Shape;916;p18"/>
          <p:cNvGrpSpPr/>
          <p:nvPr/>
        </p:nvGrpSpPr>
        <p:grpSpPr>
          <a:xfrm>
            <a:off x="8240618" y="4243817"/>
            <a:ext cx="622175" cy="625332"/>
            <a:chOff x="8240618" y="4243817"/>
            <a:chExt cx="622175" cy="625332"/>
          </a:xfrm>
        </p:grpSpPr>
        <p:sp>
          <p:nvSpPr>
            <p:cNvPr id="917" name="Google Shape;917;p18"/>
            <p:cNvSpPr/>
            <p:nvPr/>
          </p:nvSpPr>
          <p:spPr>
            <a:xfrm>
              <a:off x="8487166" y="4244004"/>
              <a:ext cx="129300" cy="12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8487166" y="4491926"/>
              <a:ext cx="129300" cy="12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9" name="Google Shape;919;p18"/>
            <p:cNvGrpSpPr/>
            <p:nvPr/>
          </p:nvGrpSpPr>
          <p:grpSpPr>
            <a:xfrm>
              <a:off x="8240618" y="4243817"/>
              <a:ext cx="129202" cy="625034"/>
              <a:chOff x="211314" y="4182839"/>
              <a:chExt cx="167100" cy="808268"/>
            </a:xfrm>
          </p:grpSpPr>
          <p:sp>
            <p:nvSpPr>
              <p:cNvPr id="920" name="Google Shape;920;p18"/>
              <p:cNvSpPr/>
              <p:nvPr/>
            </p:nvSpPr>
            <p:spPr>
              <a:xfrm>
                <a:off x="211314" y="4182839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211314" y="4503423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211314" y="4824007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3" name="Google Shape;923;p18"/>
            <p:cNvSpPr/>
            <p:nvPr/>
          </p:nvSpPr>
          <p:spPr>
            <a:xfrm>
              <a:off x="8487166" y="4739848"/>
              <a:ext cx="129300" cy="12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4" name="Google Shape;924;p18"/>
            <p:cNvGrpSpPr/>
            <p:nvPr/>
          </p:nvGrpSpPr>
          <p:grpSpPr>
            <a:xfrm>
              <a:off x="8733592" y="4243817"/>
              <a:ext cx="129202" cy="625034"/>
              <a:chOff x="736655" y="4182839"/>
              <a:chExt cx="167100" cy="808268"/>
            </a:xfrm>
          </p:grpSpPr>
          <p:sp>
            <p:nvSpPr>
              <p:cNvPr id="925" name="Google Shape;925;p18"/>
              <p:cNvSpPr/>
              <p:nvPr/>
            </p:nvSpPr>
            <p:spPr>
              <a:xfrm>
                <a:off x="736655" y="4182839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736655" y="4503423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36655" y="4824007"/>
                <a:ext cx="167100" cy="167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8" name="Google Shape;928;p18"/>
          <p:cNvGrpSpPr/>
          <p:nvPr/>
        </p:nvGrpSpPr>
        <p:grpSpPr>
          <a:xfrm rot="10800000">
            <a:off x="-1338999" y="-733201"/>
            <a:ext cx="2950479" cy="2929159"/>
            <a:chOff x="6345813" y="2325824"/>
            <a:chExt cx="2950479" cy="2929159"/>
          </a:xfrm>
        </p:grpSpPr>
        <p:sp>
          <p:nvSpPr>
            <p:cNvPr id="929" name="Google Shape;929;p18"/>
            <p:cNvSpPr/>
            <p:nvPr/>
          </p:nvSpPr>
          <p:spPr>
            <a:xfrm rot="10800000">
              <a:off x="6345813" y="2325824"/>
              <a:ext cx="2929318" cy="2929159"/>
            </a:xfrm>
            <a:custGeom>
              <a:rect b="b" l="l" r="r" t="t"/>
              <a:pathLst>
                <a:path extrusionOk="0" h="31700" w="31700">
                  <a:moveTo>
                    <a:pt x="31271" y="0"/>
                  </a:moveTo>
                  <a:lnTo>
                    <a:pt x="31271" y="143"/>
                  </a:lnTo>
                  <a:cubicBezTo>
                    <a:pt x="31271" y="1170"/>
                    <a:pt x="31243" y="2197"/>
                    <a:pt x="31129" y="3196"/>
                  </a:cubicBezTo>
                  <a:cubicBezTo>
                    <a:pt x="31129" y="3281"/>
                    <a:pt x="31129" y="3367"/>
                    <a:pt x="31100" y="3452"/>
                  </a:cubicBezTo>
                  <a:cubicBezTo>
                    <a:pt x="31072" y="3652"/>
                    <a:pt x="31072" y="3909"/>
                    <a:pt x="31043" y="4137"/>
                  </a:cubicBezTo>
                  <a:cubicBezTo>
                    <a:pt x="31043" y="4194"/>
                    <a:pt x="30986" y="4280"/>
                    <a:pt x="30986" y="4365"/>
                  </a:cubicBezTo>
                  <a:lnTo>
                    <a:pt x="30786" y="5764"/>
                  </a:lnTo>
                  <a:cubicBezTo>
                    <a:pt x="30786" y="5849"/>
                    <a:pt x="30758" y="5935"/>
                    <a:pt x="30758" y="6020"/>
                  </a:cubicBezTo>
                  <a:cubicBezTo>
                    <a:pt x="30701" y="6192"/>
                    <a:pt x="30672" y="6420"/>
                    <a:pt x="30644" y="6591"/>
                  </a:cubicBezTo>
                  <a:cubicBezTo>
                    <a:pt x="30644" y="6648"/>
                    <a:pt x="30615" y="6734"/>
                    <a:pt x="30615" y="6848"/>
                  </a:cubicBezTo>
                  <a:cubicBezTo>
                    <a:pt x="30501" y="7361"/>
                    <a:pt x="30358" y="7875"/>
                    <a:pt x="30216" y="8360"/>
                  </a:cubicBezTo>
                  <a:cubicBezTo>
                    <a:pt x="30187" y="8446"/>
                    <a:pt x="30187" y="8560"/>
                    <a:pt x="30130" y="8617"/>
                  </a:cubicBezTo>
                  <a:cubicBezTo>
                    <a:pt x="30102" y="8759"/>
                    <a:pt x="30073" y="8874"/>
                    <a:pt x="30045" y="9016"/>
                  </a:cubicBezTo>
                  <a:cubicBezTo>
                    <a:pt x="29988" y="9073"/>
                    <a:pt x="29988" y="9159"/>
                    <a:pt x="29959" y="9216"/>
                  </a:cubicBezTo>
                  <a:cubicBezTo>
                    <a:pt x="29788" y="9844"/>
                    <a:pt x="29560" y="10443"/>
                    <a:pt x="29360" y="11042"/>
                  </a:cubicBezTo>
                  <a:cubicBezTo>
                    <a:pt x="29331" y="11128"/>
                    <a:pt x="29274" y="11213"/>
                    <a:pt x="29246" y="11299"/>
                  </a:cubicBezTo>
                  <a:cubicBezTo>
                    <a:pt x="29246" y="11327"/>
                    <a:pt x="29246" y="11327"/>
                    <a:pt x="29217" y="11356"/>
                  </a:cubicBezTo>
                  <a:cubicBezTo>
                    <a:pt x="29189" y="11441"/>
                    <a:pt x="29132" y="11499"/>
                    <a:pt x="29132" y="11584"/>
                  </a:cubicBezTo>
                  <a:cubicBezTo>
                    <a:pt x="28846" y="12297"/>
                    <a:pt x="28561" y="12982"/>
                    <a:pt x="28219" y="13696"/>
                  </a:cubicBezTo>
                  <a:lnTo>
                    <a:pt x="28104" y="13895"/>
                  </a:lnTo>
                  <a:lnTo>
                    <a:pt x="28104" y="13924"/>
                  </a:lnTo>
                  <a:cubicBezTo>
                    <a:pt x="28076" y="14038"/>
                    <a:pt x="27990" y="14152"/>
                    <a:pt x="27962" y="14209"/>
                  </a:cubicBezTo>
                  <a:cubicBezTo>
                    <a:pt x="27676" y="14780"/>
                    <a:pt x="27363" y="15350"/>
                    <a:pt x="27049" y="15921"/>
                  </a:cubicBezTo>
                  <a:cubicBezTo>
                    <a:pt x="26992" y="16007"/>
                    <a:pt x="26963" y="16064"/>
                    <a:pt x="26906" y="16149"/>
                  </a:cubicBezTo>
                  <a:cubicBezTo>
                    <a:pt x="26649" y="16577"/>
                    <a:pt x="26392" y="16948"/>
                    <a:pt x="26136" y="17348"/>
                  </a:cubicBezTo>
                  <a:cubicBezTo>
                    <a:pt x="26079" y="17490"/>
                    <a:pt x="25964" y="17633"/>
                    <a:pt x="25850" y="17747"/>
                  </a:cubicBezTo>
                  <a:lnTo>
                    <a:pt x="25651" y="18061"/>
                  </a:lnTo>
                  <a:cubicBezTo>
                    <a:pt x="25622" y="18147"/>
                    <a:pt x="25536" y="18204"/>
                    <a:pt x="25508" y="18289"/>
                  </a:cubicBezTo>
                  <a:cubicBezTo>
                    <a:pt x="25051" y="18917"/>
                    <a:pt x="24566" y="19516"/>
                    <a:pt x="24081" y="20144"/>
                  </a:cubicBezTo>
                  <a:cubicBezTo>
                    <a:pt x="23996" y="20201"/>
                    <a:pt x="23967" y="20286"/>
                    <a:pt x="23910" y="20315"/>
                  </a:cubicBezTo>
                  <a:cubicBezTo>
                    <a:pt x="23397" y="20914"/>
                    <a:pt x="22826" y="21513"/>
                    <a:pt x="22284" y="22084"/>
                  </a:cubicBezTo>
                  <a:lnTo>
                    <a:pt x="22113" y="22284"/>
                  </a:lnTo>
                  <a:cubicBezTo>
                    <a:pt x="21542" y="22854"/>
                    <a:pt x="20943" y="23425"/>
                    <a:pt x="20344" y="23910"/>
                  </a:cubicBezTo>
                  <a:cubicBezTo>
                    <a:pt x="20258" y="23996"/>
                    <a:pt x="20201" y="24024"/>
                    <a:pt x="20115" y="24081"/>
                  </a:cubicBezTo>
                  <a:cubicBezTo>
                    <a:pt x="19488" y="24623"/>
                    <a:pt x="18831" y="25137"/>
                    <a:pt x="18147" y="25622"/>
                  </a:cubicBezTo>
                  <a:cubicBezTo>
                    <a:pt x="18090" y="25650"/>
                    <a:pt x="18004" y="25736"/>
                    <a:pt x="17947" y="25765"/>
                  </a:cubicBezTo>
                  <a:cubicBezTo>
                    <a:pt x="17833" y="25850"/>
                    <a:pt x="17690" y="25936"/>
                    <a:pt x="17576" y="26021"/>
                  </a:cubicBezTo>
                  <a:cubicBezTo>
                    <a:pt x="17433" y="26136"/>
                    <a:pt x="17291" y="26193"/>
                    <a:pt x="17205" y="26307"/>
                  </a:cubicBezTo>
                  <a:cubicBezTo>
                    <a:pt x="16777" y="26592"/>
                    <a:pt x="16292" y="26877"/>
                    <a:pt x="15836" y="27163"/>
                  </a:cubicBezTo>
                  <a:cubicBezTo>
                    <a:pt x="15778" y="27191"/>
                    <a:pt x="15693" y="27277"/>
                    <a:pt x="15579" y="27305"/>
                  </a:cubicBezTo>
                  <a:cubicBezTo>
                    <a:pt x="15094" y="27591"/>
                    <a:pt x="14552" y="27876"/>
                    <a:pt x="14067" y="28133"/>
                  </a:cubicBezTo>
                  <a:cubicBezTo>
                    <a:pt x="13952" y="28161"/>
                    <a:pt x="13838" y="28247"/>
                    <a:pt x="13781" y="28275"/>
                  </a:cubicBezTo>
                  <a:cubicBezTo>
                    <a:pt x="12925" y="28703"/>
                    <a:pt x="12069" y="29046"/>
                    <a:pt x="11128" y="29417"/>
                  </a:cubicBezTo>
                  <a:cubicBezTo>
                    <a:pt x="11014" y="29445"/>
                    <a:pt x="10957" y="29474"/>
                    <a:pt x="10871" y="29531"/>
                  </a:cubicBezTo>
                  <a:cubicBezTo>
                    <a:pt x="10101" y="29816"/>
                    <a:pt x="9273" y="30101"/>
                    <a:pt x="8446" y="30301"/>
                  </a:cubicBezTo>
                  <a:cubicBezTo>
                    <a:pt x="8389" y="30330"/>
                    <a:pt x="8275" y="30330"/>
                    <a:pt x="8217" y="30358"/>
                  </a:cubicBezTo>
                  <a:cubicBezTo>
                    <a:pt x="7419" y="30587"/>
                    <a:pt x="6648" y="30758"/>
                    <a:pt x="5849" y="30900"/>
                  </a:cubicBezTo>
                  <a:cubicBezTo>
                    <a:pt x="5792" y="30900"/>
                    <a:pt x="5678" y="30929"/>
                    <a:pt x="5592" y="30929"/>
                  </a:cubicBezTo>
                  <a:cubicBezTo>
                    <a:pt x="4851" y="31072"/>
                    <a:pt x="4080" y="31186"/>
                    <a:pt x="3310" y="31271"/>
                  </a:cubicBezTo>
                  <a:cubicBezTo>
                    <a:pt x="3253" y="31271"/>
                    <a:pt x="3139" y="31271"/>
                    <a:pt x="3082" y="31300"/>
                  </a:cubicBezTo>
                  <a:cubicBezTo>
                    <a:pt x="2083" y="31414"/>
                    <a:pt x="1027" y="31443"/>
                    <a:pt x="0" y="31443"/>
                  </a:cubicBezTo>
                  <a:lnTo>
                    <a:pt x="0" y="31699"/>
                  </a:lnTo>
                  <a:cubicBezTo>
                    <a:pt x="1027" y="31699"/>
                    <a:pt x="2026" y="31642"/>
                    <a:pt x="3082" y="31557"/>
                  </a:cubicBezTo>
                  <a:cubicBezTo>
                    <a:pt x="3139" y="31557"/>
                    <a:pt x="3253" y="31557"/>
                    <a:pt x="3310" y="31500"/>
                  </a:cubicBezTo>
                  <a:cubicBezTo>
                    <a:pt x="4109" y="31443"/>
                    <a:pt x="4851" y="31328"/>
                    <a:pt x="5592" y="31186"/>
                  </a:cubicBezTo>
                  <a:cubicBezTo>
                    <a:pt x="5678" y="31186"/>
                    <a:pt x="5792" y="31157"/>
                    <a:pt x="5849" y="31157"/>
                  </a:cubicBezTo>
                  <a:cubicBezTo>
                    <a:pt x="6648" y="31015"/>
                    <a:pt x="7419" y="30843"/>
                    <a:pt x="8217" y="30615"/>
                  </a:cubicBezTo>
                  <a:cubicBezTo>
                    <a:pt x="8275" y="30587"/>
                    <a:pt x="8389" y="30587"/>
                    <a:pt x="8446" y="30558"/>
                  </a:cubicBezTo>
                  <a:cubicBezTo>
                    <a:pt x="9273" y="30330"/>
                    <a:pt x="10101" y="30044"/>
                    <a:pt x="10871" y="29759"/>
                  </a:cubicBezTo>
                  <a:cubicBezTo>
                    <a:pt x="10985" y="29731"/>
                    <a:pt x="11071" y="29702"/>
                    <a:pt x="11128" y="29645"/>
                  </a:cubicBezTo>
                  <a:cubicBezTo>
                    <a:pt x="12012" y="29331"/>
                    <a:pt x="12868" y="28932"/>
                    <a:pt x="13724" y="28561"/>
                  </a:cubicBezTo>
                  <a:cubicBezTo>
                    <a:pt x="13838" y="28532"/>
                    <a:pt x="13952" y="28447"/>
                    <a:pt x="14009" y="28418"/>
                  </a:cubicBezTo>
                  <a:cubicBezTo>
                    <a:pt x="14666" y="28076"/>
                    <a:pt x="15265" y="27762"/>
                    <a:pt x="15921" y="27419"/>
                  </a:cubicBezTo>
                  <a:cubicBezTo>
                    <a:pt x="15978" y="27362"/>
                    <a:pt x="16064" y="27305"/>
                    <a:pt x="16149" y="27277"/>
                  </a:cubicBezTo>
                  <a:cubicBezTo>
                    <a:pt x="16492" y="27077"/>
                    <a:pt x="16777" y="26877"/>
                    <a:pt x="17091" y="26706"/>
                  </a:cubicBezTo>
                  <a:cubicBezTo>
                    <a:pt x="17234" y="26621"/>
                    <a:pt x="17348" y="26506"/>
                    <a:pt x="17490" y="26449"/>
                  </a:cubicBezTo>
                  <a:cubicBezTo>
                    <a:pt x="17776" y="26278"/>
                    <a:pt x="18061" y="26078"/>
                    <a:pt x="18289" y="25879"/>
                  </a:cubicBezTo>
                  <a:cubicBezTo>
                    <a:pt x="18375" y="25850"/>
                    <a:pt x="18432" y="25765"/>
                    <a:pt x="18518" y="25736"/>
                  </a:cubicBezTo>
                  <a:cubicBezTo>
                    <a:pt x="19202" y="25222"/>
                    <a:pt x="19830" y="24737"/>
                    <a:pt x="20486" y="24195"/>
                  </a:cubicBezTo>
                  <a:cubicBezTo>
                    <a:pt x="20543" y="24138"/>
                    <a:pt x="20629" y="24081"/>
                    <a:pt x="20686" y="24024"/>
                  </a:cubicBezTo>
                  <a:cubicBezTo>
                    <a:pt x="21285" y="23482"/>
                    <a:pt x="21913" y="22940"/>
                    <a:pt x="22484" y="22341"/>
                  </a:cubicBezTo>
                  <a:lnTo>
                    <a:pt x="22655" y="22170"/>
                  </a:lnTo>
                  <a:cubicBezTo>
                    <a:pt x="23225" y="21599"/>
                    <a:pt x="23767" y="21000"/>
                    <a:pt x="24253" y="20372"/>
                  </a:cubicBezTo>
                  <a:cubicBezTo>
                    <a:pt x="24338" y="20315"/>
                    <a:pt x="24367" y="20229"/>
                    <a:pt x="24424" y="20201"/>
                  </a:cubicBezTo>
                  <a:cubicBezTo>
                    <a:pt x="24937" y="19602"/>
                    <a:pt x="25422" y="18945"/>
                    <a:pt x="25850" y="18318"/>
                  </a:cubicBezTo>
                  <a:cubicBezTo>
                    <a:pt x="25907" y="18232"/>
                    <a:pt x="25964" y="18175"/>
                    <a:pt x="25993" y="18118"/>
                  </a:cubicBezTo>
                  <a:lnTo>
                    <a:pt x="26421" y="17462"/>
                  </a:lnTo>
                  <a:cubicBezTo>
                    <a:pt x="26507" y="17319"/>
                    <a:pt x="26621" y="17205"/>
                    <a:pt x="26678" y="17062"/>
                  </a:cubicBezTo>
                  <a:cubicBezTo>
                    <a:pt x="26906" y="16748"/>
                    <a:pt x="27077" y="16435"/>
                    <a:pt x="27277" y="16121"/>
                  </a:cubicBezTo>
                  <a:cubicBezTo>
                    <a:pt x="27334" y="16035"/>
                    <a:pt x="27363" y="15978"/>
                    <a:pt x="27420" y="15892"/>
                  </a:cubicBezTo>
                  <a:cubicBezTo>
                    <a:pt x="27791" y="15293"/>
                    <a:pt x="28104" y="14637"/>
                    <a:pt x="28418" y="14038"/>
                  </a:cubicBezTo>
                  <a:cubicBezTo>
                    <a:pt x="28475" y="13981"/>
                    <a:pt x="28504" y="13924"/>
                    <a:pt x="28504" y="13867"/>
                  </a:cubicBezTo>
                  <a:cubicBezTo>
                    <a:pt x="28532" y="13838"/>
                    <a:pt x="28532" y="13781"/>
                    <a:pt x="28561" y="13724"/>
                  </a:cubicBezTo>
                  <a:cubicBezTo>
                    <a:pt x="28561" y="13696"/>
                    <a:pt x="28618" y="13638"/>
                    <a:pt x="28618" y="13610"/>
                  </a:cubicBezTo>
                  <a:cubicBezTo>
                    <a:pt x="28932" y="12925"/>
                    <a:pt x="29246" y="12212"/>
                    <a:pt x="29531" y="11499"/>
                  </a:cubicBezTo>
                  <a:cubicBezTo>
                    <a:pt x="29560" y="11441"/>
                    <a:pt x="29617" y="11356"/>
                    <a:pt x="29617" y="11299"/>
                  </a:cubicBezTo>
                  <a:cubicBezTo>
                    <a:pt x="29645" y="11213"/>
                    <a:pt x="29645" y="11185"/>
                    <a:pt x="29674" y="11128"/>
                  </a:cubicBezTo>
                  <a:cubicBezTo>
                    <a:pt x="29702" y="11042"/>
                    <a:pt x="29731" y="10928"/>
                    <a:pt x="29788" y="10871"/>
                  </a:cubicBezTo>
                  <a:cubicBezTo>
                    <a:pt x="29988" y="10300"/>
                    <a:pt x="30187" y="9730"/>
                    <a:pt x="30358" y="9159"/>
                  </a:cubicBezTo>
                  <a:cubicBezTo>
                    <a:pt x="30387" y="9073"/>
                    <a:pt x="30387" y="9016"/>
                    <a:pt x="30415" y="8931"/>
                  </a:cubicBezTo>
                  <a:cubicBezTo>
                    <a:pt x="30444" y="8788"/>
                    <a:pt x="30530" y="8617"/>
                    <a:pt x="30558" y="8474"/>
                  </a:cubicBezTo>
                  <a:cubicBezTo>
                    <a:pt x="30587" y="8417"/>
                    <a:pt x="30587" y="8303"/>
                    <a:pt x="30644" y="8217"/>
                  </a:cubicBezTo>
                  <a:cubicBezTo>
                    <a:pt x="30786" y="7732"/>
                    <a:pt x="30872" y="7276"/>
                    <a:pt x="30986" y="6762"/>
                  </a:cubicBezTo>
                  <a:cubicBezTo>
                    <a:pt x="30986" y="6705"/>
                    <a:pt x="31015" y="6620"/>
                    <a:pt x="31015" y="6505"/>
                  </a:cubicBezTo>
                  <a:cubicBezTo>
                    <a:pt x="31072" y="6306"/>
                    <a:pt x="31100" y="6077"/>
                    <a:pt x="31157" y="5878"/>
                  </a:cubicBezTo>
                  <a:cubicBezTo>
                    <a:pt x="31157" y="5792"/>
                    <a:pt x="31214" y="5707"/>
                    <a:pt x="31214" y="5621"/>
                  </a:cubicBezTo>
                  <a:cubicBezTo>
                    <a:pt x="31271" y="5193"/>
                    <a:pt x="31357" y="4736"/>
                    <a:pt x="31414" y="4280"/>
                  </a:cubicBezTo>
                  <a:cubicBezTo>
                    <a:pt x="31414" y="4194"/>
                    <a:pt x="31443" y="4137"/>
                    <a:pt x="31443" y="4023"/>
                  </a:cubicBezTo>
                  <a:cubicBezTo>
                    <a:pt x="31500" y="3766"/>
                    <a:pt x="31528" y="3567"/>
                    <a:pt x="31528" y="3310"/>
                  </a:cubicBezTo>
                  <a:cubicBezTo>
                    <a:pt x="31528" y="3224"/>
                    <a:pt x="31528" y="3139"/>
                    <a:pt x="31557" y="3053"/>
                  </a:cubicBezTo>
                  <a:cubicBezTo>
                    <a:pt x="31671" y="2054"/>
                    <a:pt x="31699" y="1027"/>
                    <a:pt x="3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 rot="10800000">
              <a:off x="6598917" y="2549900"/>
              <a:ext cx="2692108" cy="2697229"/>
            </a:xfrm>
            <a:custGeom>
              <a:rect b="b" l="l" r="r" t="t"/>
              <a:pathLst>
                <a:path extrusionOk="0" h="29190" w="29133">
                  <a:moveTo>
                    <a:pt x="28961" y="1"/>
                  </a:moveTo>
                  <a:lnTo>
                    <a:pt x="28961" y="58"/>
                  </a:lnTo>
                  <a:cubicBezTo>
                    <a:pt x="28961" y="971"/>
                    <a:pt x="28933" y="1855"/>
                    <a:pt x="28819" y="2740"/>
                  </a:cubicBezTo>
                  <a:cubicBezTo>
                    <a:pt x="28819" y="2854"/>
                    <a:pt x="28790" y="2968"/>
                    <a:pt x="28790" y="3082"/>
                  </a:cubicBezTo>
                  <a:cubicBezTo>
                    <a:pt x="28790" y="3225"/>
                    <a:pt x="28733" y="3367"/>
                    <a:pt x="28733" y="3510"/>
                  </a:cubicBezTo>
                  <a:cubicBezTo>
                    <a:pt x="28733" y="3567"/>
                    <a:pt x="28704" y="3681"/>
                    <a:pt x="28704" y="3767"/>
                  </a:cubicBezTo>
                  <a:cubicBezTo>
                    <a:pt x="28647" y="4395"/>
                    <a:pt x="28533" y="4994"/>
                    <a:pt x="28391" y="5622"/>
                  </a:cubicBezTo>
                  <a:cubicBezTo>
                    <a:pt x="28391" y="5679"/>
                    <a:pt x="28362" y="5793"/>
                    <a:pt x="28362" y="5850"/>
                  </a:cubicBezTo>
                  <a:cubicBezTo>
                    <a:pt x="28362" y="5935"/>
                    <a:pt x="28305" y="6049"/>
                    <a:pt x="28276" y="6107"/>
                  </a:cubicBezTo>
                  <a:cubicBezTo>
                    <a:pt x="28276" y="6192"/>
                    <a:pt x="28248" y="6278"/>
                    <a:pt x="28219" y="6363"/>
                  </a:cubicBezTo>
                  <a:cubicBezTo>
                    <a:pt x="28077" y="6934"/>
                    <a:pt x="27934" y="7533"/>
                    <a:pt x="27734" y="8104"/>
                  </a:cubicBezTo>
                  <a:cubicBezTo>
                    <a:pt x="27706" y="8189"/>
                    <a:pt x="27706" y="8246"/>
                    <a:pt x="27677" y="8361"/>
                  </a:cubicBezTo>
                  <a:cubicBezTo>
                    <a:pt x="27649" y="8532"/>
                    <a:pt x="27563" y="8703"/>
                    <a:pt x="27535" y="8846"/>
                  </a:cubicBezTo>
                  <a:cubicBezTo>
                    <a:pt x="27506" y="8960"/>
                    <a:pt x="27449" y="9045"/>
                    <a:pt x="27449" y="9131"/>
                  </a:cubicBezTo>
                  <a:cubicBezTo>
                    <a:pt x="27306" y="9616"/>
                    <a:pt x="27135" y="10044"/>
                    <a:pt x="26964" y="10501"/>
                  </a:cubicBezTo>
                  <a:cubicBezTo>
                    <a:pt x="26935" y="10558"/>
                    <a:pt x="26878" y="10643"/>
                    <a:pt x="26878" y="10700"/>
                  </a:cubicBezTo>
                  <a:cubicBezTo>
                    <a:pt x="26736" y="11071"/>
                    <a:pt x="26564" y="11471"/>
                    <a:pt x="26422" y="11813"/>
                  </a:cubicBezTo>
                  <a:cubicBezTo>
                    <a:pt x="26393" y="11927"/>
                    <a:pt x="26308" y="12041"/>
                    <a:pt x="26279" y="12127"/>
                  </a:cubicBezTo>
                  <a:cubicBezTo>
                    <a:pt x="26165" y="12355"/>
                    <a:pt x="26079" y="12555"/>
                    <a:pt x="25994" y="12783"/>
                  </a:cubicBezTo>
                  <a:lnTo>
                    <a:pt x="25880" y="12983"/>
                  </a:lnTo>
                  <a:cubicBezTo>
                    <a:pt x="25566" y="13668"/>
                    <a:pt x="25166" y="14324"/>
                    <a:pt x="24795" y="14952"/>
                  </a:cubicBezTo>
                  <a:cubicBezTo>
                    <a:pt x="24738" y="15037"/>
                    <a:pt x="24710" y="15094"/>
                    <a:pt x="24653" y="15180"/>
                  </a:cubicBezTo>
                  <a:cubicBezTo>
                    <a:pt x="24596" y="15237"/>
                    <a:pt x="24567" y="15322"/>
                    <a:pt x="24510" y="15380"/>
                  </a:cubicBezTo>
                  <a:cubicBezTo>
                    <a:pt x="24425" y="15522"/>
                    <a:pt x="24310" y="15665"/>
                    <a:pt x="24253" y="15807"/>
                  </a:cubicBezTo>
                  <a:cubicBezTo>
                    <a:pt x="23968" y="16235"/>
                    <a:pt x="23683" y="16663"/>
                    <a:pt x="23397" y="17063"/>
                  </a:cubicBezTo>
                  <a:cubicBezTo>
                    <a:pt x="23369" y="17120"/>
                    <a:pt x="23283" y="17206"/>
                    <a:pt x="23255" y="17234"/>
                  </a:cubicBezTo>
                  <a:cubicBezTo>
                    <a:pt x="22798" y="17833"/>
                    <a:pt x="22313" y="18461"/>
                    <a:pt x="21828" y="19032"/>
                  </a:cubicBezTo>
                  <a:lnTo>
                    <a:pt x="21657" y="19203"/>
                  </a:lnTo>
                  <a:cubicBezTo>
                    <a:pt x="21143" y="19773"/>
                    <a:pt x="20573" y="20344"/>
                    <a:pt x="20031" y="20886"/>
                  </a:cubicBezTo>
                  <a:lnTo>
                    <a:pt x="19859" y="21057"/>
                  </a:lnTo>
                  <a:cubicBezTo>
                    <a:pt x="19289" y="21600"/>
                    <a:pt x="18690" y="22113"/>
                    <a:pt x="18090" y="22627"/>
                  </a:cubicBezTo>
                  <a:cubicBezTo>
                    <a:pt x="18005" y="22684"/>
                    <a:pt x="17948" y="22741"/>
                    <a:pt x="17862" y="22769"/>
                  </a:cubicBezTo>
                  <a:cubicBezTo>
                    <a:pt x="17234" y="23254"/>
                    <a:pt x="16578" y="23739"/>
                    <a:pt x="15893" y="24196"/>
                  </a:cubicBezTo>
                  <a:cubicBezTo>
                    <a:pt x="15865" y="24224"/>
                    <a:pt x="15808" y="24253"/>
                    <a:pt x="15751" y="24310"/>
                  </a:cubicBezTo>
                  <a:cubicBezTo>
                    <a:pt x="15722" y="24310"/>
                    <a:pt x="15722" y="24339"/>
                    <a:pt x="15694" y="24339"/>
                  </a:cubicBezTo>
                  <a:lnTo>
                    <a:pt x="15380" y="24538"/>
                  </a:lnTo>
                  <a:cubicBezTo>
                    <a:pt x="14809" y="24909"/>
                    <a:pt x="14181" y="25252"/>
                    <a:pt x="13582" y="25594"/>
                  </a:cubicBezTo>
                  <a:cubicBezTo>
                    <a:pt x="13525" y="25623"/>
                    <a:pt x="13440" y="25651"/>
                    <a:pt x="13326" y="25680"/>
                  </a:cubicBezTo>
                  <a:cubicBezTo>
                    <a:pt x="12955" y="25908"/>
                    <a:pt x="12555" y="26079"/>
                    <a:pt x="12127" y="26250"/>
                  </a:cubicBezTo>
                  <a:cubicBezTo>
                    <a:pt x="12013" y="26307"/>
                    <a:pt x="11899" y="26364"/>
                    <a:pt x="11813" y="26393"/>
                  </a:cubicBezTo>
                  <a:cubicBezTo>
                    <a:pt x="10900" y="26792"/>
                    <a:pt x="10016" y="27163"/>
                    <a:pt x="9131" y="27449"/>
                  </a:cubicBezTo>
                  <a:cubicBezTo>
                    <a:pt x="9017" y="27477"/>
                    <a:pt x="8960" y="27506"/>
                    <a:pt x="8846" y="27534"/>
                  </a:cubicBezTo>
                  <a:cubicBezTo>
                    <a:pt x="8019" y="27791"/>
                    <a:pt x="7191" y="28048"/>
                    <a:pt x="6335" y="28219"/>
                  </a:cubicBezTo>
                  <a:cubicBezTo>
                    <a:pt x="6278" y="28248"/>
                    <a:pt x="6164" y="28248"/>
                    <a:pt x="6107" y="28305"/>
                  </a:cubicBezTo>
                  <a:cubicBezTo>
                    <a:pt x="5308" y="28476"/>
                    <a:pt x="4538" y="28618"/>
                    <a:pt x="3710" y="28675"/>
                  </a:cubicBezTo>
                  <a:cubicBezTo>
                    <a:pt x="3625" y="28675"/>
                    <a:pt x="3539" y="28733"/>
                    <a:pt x="3453" y="28733"/>
                  </a:cubicBezTo>
                  <a:cubicBezTo>
                    <a:pt x="2312" y="28875"/>
                    <a:pt x="1171" y="28932"/>
                    <a:pt x="1" y="28932"/>
                  </a:cubicBezTo>
                  <a:lnTo>
                    <a:pt x="1" y="29189"/>
                  </a:lnTo>
                  <a:cubicBezTo>
                    <a:pt x="1142" y="29189"/>
                    <a:pt x="2284" y="29103"/>
                    <a:pt x="3396" y="28961"/>
                  </a:cubicBezTo>
                  <a:cubicBezTo>
                    <a:pt x="3453" y="28961"/>
                    <a:pt x="3568" y="28961"/>
                    <a:pt x="3625" y="28932"/>
                  </a:cubicBezTo>
                  <a:cubicBezTo>
                    <a:pt x="4423" y="28818"/>
                    <a:pt x="5251" y="28675"/>
                    <a:pt x="5993" y="28533"/>
                  </a:cubicBezTo>
                  <a:cubicBezTo>
                    <a:pt x="6050" y="28533"/>
                    <a:pt x="6164" y="28504"/>
                    <a:pt x="6250" y="28476"/>
                  </a:cubicBezTo>
                  <a:cubicBezTo>
                    <a:pt x="7048" y="28305"/>
                    <a:pt x="7876" y="28076"/>
                    <a:pt x="8703" y="27820"/>
                  </a:cubicBezTo>
                  <a:cubicBezTo>
                    <a:pt x="8817" y="27791"/>
                    <a:pt x="8874" y="27762"/>
                    <a:pt x="8989" y="27762"/>
                  </a:cubicBezTo>
                  <a:cubicBezTo>
                    <a:pt x="9873" y="27477"/>
                    <a:pt x="10758" y="27106"/>
                    <a:pt x="11671" y="26764"/>
                  </a:cubicBezTo>
                  <a:cubicBezTo>
                    <a:pt x="11756" y="26735"/>
                    <a:pt x="11870" y="26678"/>
                    <a:pt x="11956" y="26621"/>
                  </a:cubicBezTo>
                  <a:cubicBezTo>
                    <a:pt x="12470" y="26364"/>
                    <a:pt x="12983" y="26108"/>
                    <a:pt x="13468" y="25879"/>
                  </a:cubicBezTo>
                  <a:cubicBezTo>
                    <a:pt x="13554" y="25822"/>
                    <a:pt x="13611" y="25794"/>
                    <a:pt x="13725" y="25737"/>
                  </a:cubicBezTo>
                  <a:cubicBezTo>
                    <a:pt x="14181" y="25480"/>
                    <a:pt x="14667" y="25223"/>
                    <a:pt x="15095" y="24938"/>
                  </a:cubicBezTo>
                  <a:cubicBezTo>
                    <a:pt x="15237" y="24881"/>
                    <a:pt x="15323" y="24767"/>
                    <a:pt x="15465" y="24681"/>
                  </a:cubicBezTo>
                  <a:cubicBezTo>
                    <a:pt x="15608" y="24624"/>
                    <a:pt x="15722" y="24538"/>
                    <a:pt x="15836" y="24453"/>
                  </a:cubicBezTo>
                  <a:cubicBezTo>
                    <a:pt x="15893" y="24396"/>
                    <a:pt x="15979" y="24339"/>
                    <a:pt x="16036" y="24310"/>
                  </a:cubicBezTo>
                  <a:cubicBezTo>
                    <a:pt x="16721" y="23825"/>
                    <a:pt x="17377" y="23369"/>
                    <a:pt x="18005" y="22883"/>
                  </a:cubicBezTo>
                  <a:cubicBezTo>
                    <a:pt x="18090" y="22826"/>
                    <a:pt x="18147" y="22769"/>
                    <a:pt x="18233" y="22684"/>
                  </a:cubicBezTo>
                  <a:cubicBezTo>
                    <a:pt x="18832" y="22199"/>
                    <a:pt x="19431" y="21685"/>
                    <a:pt x="20002" y="21114"/>
                  </a:cubicBezTo>
                  <a:lnTo>
                    <a:pt x="20173" y="20943"/>
                  </a:lnTo>
                  <a:cubicBezTo>
                    <a:pt x="20744" y="20401"/>
                    <a:pt x="21286" y="19831"/>
                    <a:pt x="21800" y="19260"/>
                  </a:cubicBezTo>
                  <a:lnTo>
                    <a:pt x="21971" y="19089"/>
                  </a:lnTo>
                  <a:cubicBezTo>
                    <a:pt x="22456" y="18518"/>
                    <a:pt x="22941" y="17919"/>
                    <a:pt x="23397" y="17320"/>
                  </a:cubicBezTo>
                  <a:cubicBezTo>
                    <a:pt x="23426" y="17234"/>
                    <a:pt x="23512" y="17177"/>
                    <a:pt x="23540" y="17091"/>
                  </a:cubicBezTo>
                  <a:cubicBezTo>
                    <a:pt x="23939" y="16549"/>
                    <a:pt x="24282" y="16036"/>
                    <a:pt x="24596" y="15494"/>
                  </a:cubicBezTo>
                  <a:cubicBezTo>
                    <a:pt x="24681" y="15380"/>
                    <a:pt x="24710" y="15322"/>
                    <a:pt x="24795" y="15208"/>
                  </a:cubicBezTo>
                  <a:cubicBezTo>
                    <a:pt x="24824" y="15180"/>
                    <a:pt x="24824" y="15123"/>
                    <a:pt x="24853" y="15094"/>
                  </a:cubicBezTo>
                  <a:cubicBezTo>
                    <a:pt x="24881" y="15066"/>
                    <a:pt x="24881" y="15037"/>
                    <a:pt x="24938" y="14980"/>
                  </a:cubicBezTo>
                  <a:cubicBezTo>
                    <a:pt x="25309" y="14352"/>
                    <a:pt x="25680" y="13696"/>
                    <a:pt x="26022" y="13040"/>
                  </a:cubicBezTo>
                  <a:lnTo>
                    <a:pt x="26136" y="12812"/>
                  </a:lnTo>
                  <a:cubicBezTo>
                    <a:pt x="26279" y="12526"/>
                    <a:pt x="26422" y="12241"/>
                    <a:pt x="26536" y="11956"/>
                  </a:cubicBezTo>
                  <a:cubicBezTo>
                    <a:pt x="26564" y="11842"/>
                    <a:pt x="26593" y="11756"/>
                    <a:pt x="26679" y="11670"/>
                  </a:cubicBezTo>
                  <a:cubicBezTo>
                    <a:pt x="26821" y="11385"/>
                    <a:pt x="26935" y="11071"/>
                    <a:pt x="27078" y="10786"/>
                  </a:cubicBezTo>
                  <a:cubicBezTo>
                    <a:pt x="27107" y="10700"/>
                    <a:pt x="27135" y="10643"/>
                    <a:pt x="27135" y="10558"/>
                  </a:cubicBezTo>
                  <a:cubicBezTo>
                    <a:pt x="27363" y="10073"/>
                    <a:pt x="27535" y="9559"/>
                    <a:pt x="27677" y="9045"/>
                  </a:cubicBezTo>
                  <a:cubicBezTo>
                    <a:pt x="27706" y="8960"/>
                    <a:pt x="27734" y="8846"/>
                    <a:pt x="27791" y="8760"/>
                  </a:cubicBezTo>
                  <a:lnTo>
                    <a:pt x="27877" y="8418"/>
                  </a:lnTo>
                  <a:cubicBezTo>
                    <a:pt x="27934" y="8361"/>
                    <a:pt x="27934" y="8275"/>
                    <a:pt x="27963" y="8189"/>
                  </a:cubicBezTo>
                  <a:cubicBezTo>
                    <a:pt x="28134" y="7562"/>
                    <a:pt x="28305" y="6934"/>
                    <a:pt x="28448" y="6278"/>
                  </a:cubicBezTo>
                  <a:cubicBezTo>
                    <a:pt x="28505" y="6221"/>
                    <a:pt x="28505" y="6107"/>
                    <a:pt x="28533" y="6049"/>
                  </a:cubicBezTo>
                  <a:lnTo>
                    <a:pt x="28533" y="5964"/>
                  </a:lnTo>
                  <a:cubicBezTo>
                    <a:pt x="28533" y="5907"/>
                    <a:pt x="28562" y="5793"/>
                    <a:pt x="28562" y="5707"/>
                  </a:cubicBezTo>
                  <a:cubicBezTo>
                    <a:pt x="28704" y="5051"/>
                    <a:pt x="28819" y="4366"/>
                    <a:pt x="28876" y="3681"/>
                  </a:cubicBezTo>
                  <a:cubicBezTo>
                    <a:pt x="28876" y="3624"/>
                    <a:pt x="28933" y="3510"/>
                    <a:pt x="28933" y="3425"/>
                  </a:cubicBezTo>
                  <a:cubicBezTo>
                    <a:pt x="28933" y="3367"/>
                    <a:pt x="28933" y="3339"/>
                    <a:pt x="28961" y="3253"/>
                  </a:cubicBezTo>
                  <a:cubicBezTo>
                    <a:pt x="28961" y="3139"/>
                    <a:pt x="28990" y="3082"/>
                    <a:pt x="28990" y="2968"/>
                  </a:cubicBezTo>
                  <a:cubicBezTo>
                    <a:pt x="29104" y="1998"/>
                    <a:pt x="29132" y="999"/>
                    <a:pt x="29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 rot="10800000">
              <a:off x="6820418" y="2781922"/>
              <a:ext cx="2470607" cy="2459939"/>
            </a:xfrm>
            <a:custGeom>
              <a:rect b="b" l="l" r="r" t="t"/>
              <a:pathLst>
                <a:path extrusionOk="0" h="26622" w="26736">
                  <a:moveTo>
                    <a:pt x="26450" y="1"/>
                  </a:moveTo>
                  <a:cubicBezTo>
                    <a:pt x="26450" y="1142"/>
                    <a:pt x="26393" y="2283"/>
                    <a:pt x="26251" y="3396"/>
                  </a:cubicBezTo>
                  <a:cubicBezTo>
                    <a:pt x="26251" y="3510"/>
                    <a:pt x="26222" y="3653"/>
                    <a:pt x="26222" y="3767"/>
                  </a:cubicBezTo>
                  <a:cubicBezTo>
                    <a:pt x="26222" y="3881"/>
                    <a:pt x="26165" y="3938"/>
                    <a:pt x="26165" y="4052"/>
                  </a:cubicBezTo>
                  <a:cubicBezTo>
                    <a:pt x="26165" y="4166"/>
                    <a:pt x="26136" y="4223"/>
                    <a:pt x="26136" y="4309"/>
                  </a:cubicBezTo>
                  <a:cubicBezTo>
                    <a:pt x="25994" y="5051"/>
                    <a:pt x="25851" y="5793"/>
                    <a:pt x="25680" y="6535"/>
                  </a:cubicBezTo>
                  <a:cubicBezTo>
                    <a:pt x="25651" y="6620"/>
                    <a:pt x="25651" y="6734"/>
                    <a:pt x="25594" y="6791"/>
                  </a:cubicBezTo>
                  <a:cubicBezTo>
                    <a:pt x="25566" y="6906"/>
                    <a:pt x="25566" y="6963"/>
                    <a:pt x="25537" y="7077"/>
                  </a:cubicBezTo>
                  <a:cubicBezTo>
                    <a:pt x="25366" y="7761"/>
                    <a:pt x="25109" y="8446"/>
                    <a:pt x="24853" y="9131"/>
                  </a:cubicBezTo>
                  <a:cubicBezTo>
                    <a:pt x="24824" y="9188"/>
                    <a:pt x="24795" y="9274"/>
                    <a:pt x="24738" y="9359"/>
                  </a:cubicBezTo>
                  <a:cubicBezTo>
                    <a:pt x="24681" y="9502"/>
                    <a:pt x="24653" y="9702"/>
                    <a:pt x="24567" y="9844"/>
                  </a:cubicBezTo>
                  <a:cubicBezTo>
                    <a:pt x="24539" y="9930"/>
                    <a:pt x="24510" y="10044"/>
                    <a:pt x="24425" y="10158"/>
                  </a:cubicBezTo>
                  <a:cubicBezTo>
                    <a:pt x="24253" y="10615"/>
                    <a:pt x="24025" y="11043"/>
                    <a:pt x="23825" y="11471"/>
                  </a:cubicBezTo>
                  <a:lnTo>
                    <a:pt x="23711" y="11699"/>
                  </a:lnTo>
                  <a:cubicBezTo>
                    <a:pt x="23426" y="12298"/>
                    <a:pt x="23112" y="12869"/>
                    <a:pt x="22741" y="13439"/>
                  </a:cubicBezTo>
                  <a:cubicBezTo>
                    <a:pt x="22713" y="13496"/>
                    <a:pt x="22684" y="13582"/>
                    <a:pt x="22598" y="13639"/>
                  </a:cubicBezTo>
                  <a:cubicBezTo>
                    <a:pt x="22570" y="13725"/>
                    <a:pt x="22541" y="13782"/>
                    <a:pt x="22456" y="13867"/>
                  </a:cubicBezTo>
                  <a:cubicBezTo>
                    <a:pt x="22085" y="14495"/>
                    <a:pt x="21657" y="15123"/>
                    <a:pt x="21229" y="15722"/>
                  </a:cubicBezTo>
                  <a:cubicBezTo>
                    <a:pt x="21172" y="15779"/>
                    <a:pt x="21115" y="15865"/>
                    <a:pt x="21086" y="15893"/>
                  </a:cubicBezTo>
                  <a:cubicBezTo>
                    <a:pt x="20601" y="16492"/>
                    <a:pt x="20145" y="17063"/>
                    <a:pt x="19660" y="17634"/>
                  </a:cubicBezTo>
                  <a:lnTo>
                    <a:pt x="19460" y="17833"/>
                  </a:lnTo>
                  <a:cubicBezTo>
                    <a:pt x="18975" y="18404"/>
                    <a:pt x="18433" y="18918"/>
                    <a:pt x="17862" y="19431"/>
                  </a:cubicBezTo>
                  <a:lnTo>
                    <a:pt x="17691" y="19602"/>
                  </a:lnTo>
                  <a:cubicBezTo>
                    <a:pt x="17120" y="20144"/>
                    <a:pt x="16521" y="20601"/>
                    <a:pt x="15893" y="21057"/>
                  </a:cubicBezTo>
                  <a:cubicBezTo>
                    <a:pt x="15836" y="21086"/>
                    <a:pt x="15751" y="21172"/>
                    <a:pt x="15694" y="21200"/>
                  </a:cubicBezTo>
                  <a:cubicBezTo>
                    <a:pt x="15123" y="21628"/>
                    <a:pt x="14524" y="22028"/>
                    <a:pt x="13896" y="22427"/>
                  </a:cubicBezTo>
                  <a:cubicBezTo>
                    <a:pt x="13839" y="22456"/>
                    <a:pt x="13811" y="22484"/>
                    <a:pt x="13725" y="22541"/>
                  </a:cubicBezTo>
                  <a:cubicBezTo>
                    <a:pt x="13668" y="22570"/>
                    <a:pt x="13582" y="22598"/>
                    <a:pt x="13525" y="22684"/>
                  </a:cubicBezTo>
                  <a:cubicBezTo>
                    <a:pt x="13525" y="22684"/>
                    <a:pt x="13468" y="22684"/>
                    <a:pt x="13468" y="22712"/>
                  </a:cubicBezTo>
                  <a:cubicBezTo>
                    <a:pt x="12812" y="23112"/>
                    <a:pt x="12099" y="23483"/>
                    <a:pt x="11385" y="23825"/>
                  </a:cubicBezTo>
                  <a:cubicBezTo>
                    <a:pt x="11300" y="23854"/>
                    <a:pt x="11243" y="23882"/>
                    <a:pt x="11129" y="23911"/>
                  </a:cubicBezTo>
                  <a:lnTo>
                    <a:pt x="10158" y="24339"/>
                  </a:lnTo>
                  <a:cubicBezTo>
                    <a:pt x="10044" y="24396"/>
                    <a:pt x="9959" y="24424"/>
                    <a:pt x="9845" y="24481"/>
                  </a:cubicBezTo>
                  <a:cubicBezTo>
                    <a:pt x="8960" y="24852"/>
                    <a:pt x="8019" y="25166"/>
                    <a:pt x="7105" y="25423"/>
                  </a:cubicBezTo>
                  <a:cubicBezTo>
                    <a:pt x="6991" y="25451"/>
                    <a:pt x="6906" y="25451"/>
                    <a:pt x="6820" y="25480"/>
                  </a:cubicBezTo>
                  <a:cubicBezTo>
                    <a:pt x="5993" y="25708"/>
                    <a:pt x="5137" y="25879"/>
                    <a:pt x="4309" y="26022"/>
                  </a:cubicBezTo>
                  <a:cubicBezTo>
                    <a:pt x="4252" y="26022"/>
                    <a:pt x="4138" y="26051"/>
                    <a:pt x="4053" y="26051"/>
                  </a:cubicBezTo>
                  <a:cubicBezTo>
                    <a:pt x="2740" y="26279"/>
                    <a:pt x="1399" y="26393"/>
                    <a:pt x="1" y="26393"/>
                  </a:cubicBezTo>
                  <a:lnTo>
                    <a:pt x="1" y="26621"/>
                  </a:lnTo>
                  <a:cubicBezTo>
                    <a:pt x="1342" y="26621"/>
                    <a:pt x="2683" y="26507"/>
                    <a:pt x="3995" y="26336"/>
                  </a:cubicBezTo>
                  <a:cubicBezTo>
                    <a:pt x="4053" y="26336"/>
                    <a:pt x="4167" y="26307"/>
                    <a:pt x="4252" y="26307"/>
                  </a:cubicBezTo>
                  <a:cubicBezTo>
                    <a:pt x="5108" y="26165"/>
                    <a:pt x="5907" y="25994"/>
                    <a:pt x="6735" y="25765"/>
                  </a:cubicBezTo>
                  <a:cubicBezTo>
                    <a:pt x="6849" y="25737"/>
                    <a:pt x="6906" y="25737"/>
                    <a:pt x="7020" y="25708"/>
                  </a:cubicBezTo>
                  <a:cubicBezTo>
                    <a:pt x="7961" y="25451"/>
                    <a:pt x="8846" y="25166"/>
                    <a:pt x="9730" y="24824"/>
                  </a:cubicBezTo>
                  <a:cubicBezTo>
                    <a:pt x="9845" y="24767"/>
                    <a:pt x="9959" y="24738"/>
                    <a:pt x="10044" y="24653"/>
                  </a:cubicBezTo>
                  <a:cubicBezTo>
                    <a:pt x="10472" y="24481"/>
                    <a:pt x="10957" y="24310"/>
                    <a:pt x="11385" y="24110"/>
                  </a:cubicBezTo>
                  <a:cubicBezTo>
                    <a:pt x="11442" y="24053"/>
                    <a:pt x="11528" y="24025"/>
                    <a:pt x="11614" y="23996"/>
                  </a:cubicBezTo>
                  <a:cubicBezTo>
                    <a:pt x="12184" y="23711"/>
                    <a:pt x="12726" y="23426"/>
                    <a:pt x="13297" y="23112"/>
                  </a:cubicBezTo>
                  <a:cubicBezTo>
                    <a:pt x="13440" y="23026"/>
                    <a:pt x="13582" y="22969"/>
                    <a:pt x="13696" y="22855"/>
                  </a:cubicBezTo>
                  <a:cubicBezTo>
                    <a:pt x="13725" y="22855"/>
                    <a:pt x="13725" y="22826"/>
                    <a:pt x="13753" y="22826"/>
                  </a:cubicBezTo>
                  <a:cubicBezTo>
                    <a:pt x="13839" y="22769"/>
                    <a:pt x="13896" y="22741"/>
                    <a:pt x="13982" y="22684"/>
                  </a:cubicBezTo>
                  <a:cubicBezTo>
                    <a:pt x="14667" y="22256"/>
                    <a:pt x="15294" y="21799"/>
                    <a:pt x="15922" y="21343"/>
                  </a:cubicBezTo>
                  <a:cubicBezTo>
                    <a:pt x="16008" y="21314"/>
                    <a:pt x="16093" y="21257"/>
                    <a:pt x="16150" y="21200"/>
                  </a:cubicBezTo>
                  <a:cubicBezTo>
                    <a:pt x="16749" y="20744"/>
                    <a:pt x="17349" y="20230"/>
                    <a:pt x="17919" y="19745"/>
                  </a:cubicBezTo>
                  <a:lnTo>
                    <a:pt x="18119" y="19574"/>
                  </a:lnTo>
                  <a:cubicBezTo>
                    <a:pt x="18690" y="19060"/>
                    <a:pt x="19203" y="18490"/>
                    <a:pt x="19717" y="17976"/>
                  </a:cubicBezTo>
                  <a:lnTo>
                    <a:pt x="19888" y="17776"/>
                  </a:lnTo>
                  <a:cubicBezTo>
                    <a:pt x="20402" y="17206"/>
                    <a:pt x="20887" y="16635"/>
                    <a:pt x="21315" y="16036"/>
                  </a:cubicBezTo>
                  <a:cubicBezTo>
                    <a:pt x="21343" y="15950"/>
                    <a:pt x="21429" y="15893"/>
                    <a:pt x="21457" y="15865"/>
                  </a:cubicBezTo>
                  <a:cubicBezTo>
                    <a:pt x="21942" y="15237"/>
                    <a:pt x="22313" y="14638"/>
                    <a:pt x="22713" y="14010"/>
                  </a:cubicBezTo>
                  <a:cubicBezTo>
                    <a:pt x="22741" y="13924"/>
                    <a:pt x="22770" y="13867"/>
                    <a:pt x="22855" y="13782"/>
                  </a:cubicBezTo>
                  <a:cubicBezTo>
                    <a:pt x="22884" y="13725"/>
                    <a:pt x="22912" y="13696"/>
                    <a:pt x="22969" y="13611"/>
                  </a:cubicBezTo>
                  <a:cubicBezTo>
                    <a:pt x="23026" y="13468"/>
                    <a:pt x="23141" y="13325"/>
                    <a:pt x="23226" y="13211"/>
                  </a:cubicBezTo>
                  <a:lnTo>
                    <a:pt x="23968" y="11813"/>
                  </a:lnTo>
                  <a:lnTo>
                    <a:pt x="24082" y="11613"/>
                  </a:lnTo>
                  <a:cubicBezTo>
                    <a:pt x="24310" y="11071"/>
                    <a:pt x="24567" y="10558"/>
                    <a:pt x="24795" y="10016"/>
                  </a:cubicBezTo>
                  <a:cubicBezTo>
                    <a:pt x="24824" y="9901"/>
                    <a:pt x="24853" y="9787"/>
                    <a:pt x="24938" y="9673"/>
                  </a:cubicBezTo>
                  <a:cubicBezTo>
                    <a:pt x="24967" y="9616"/>
                    <a:pt x="24967" y="9530"/>
                    <a:pt x="24995" y="9502"/>
                  </a:cubicBezTo>
                  <a:cubicBezTo>
                    <a:pt x="25024" y="9445"/>
                    <a:pt x="25052" y="9359"/>
                    <a:pt x="25052" y="9245"/>
                  </a:cubicBezTo>
                  <a:cubicBezTo>
                    <a:pt x="25366" y="8503"/>
                    <a:pt x="25594" y="7761"/>
                    <a:pt x="25823" y="6963"/>
                  </a:cubicBezTo>
                  <a:cubicBezTo>
                    <a:pt x="25851" y="6906"/>
                    <a:pt x="25851" y="6791"/>
                    <a:pt x="25880" y="6734"/>
                  </a:cubicBezTo>
                  <a:cubicBezTo>
                    <a:pt x="26108" y="5907"/>
                    <a:pt x="26279" y="5079"/>
                    <a:pt x="26422" y="4223"/>
                  </a:cubicBezTo>
                  <a:cubicBezTo>
                    <a:pt x="26422" y="4166"/>
                    <a:pt x="26450" y="4109"/>
                    <a:pt x="26450" y="4052"/>
                  </a:cubicBezTo>
                  <a:lnTo>
                    <a:pt x="26450" y="3967"/>
                  </a:lnTo>
                  <a:cubicBezTo>
                    <a:pt x="26450" y="3910"/>
                    <a:pt x="26479" y="3796"/>
                    <a:pt x="26479" y="3738"/>
                  </a:cubicBezTo>
                  <a:cubicBezTo>
                    <a:pt x="26679" y="2512"/>
                    <a:pt x="26736" y="1256"/>
                    <a:pt x="26736" y="29"/>
                  </a:cubicBezTo>
                  <a:lnTo>
                    <a:pt x="26450" y="29"/>
                  </a:lnTo>
                  <a:lnTo>
                    <a:pt x="2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 rot="10800000">
              <a:off x="7060308" y="3013945"/>
              <a:ext cx="2235984" cy="2241038"/>
            </a:xfrm>
            <a:custGeom>
              <a:rect b="b" l="l" r="r" t="t"/>
              <a:pathLst>
                <a:path extrusionOk="0" h="24253" w="24197">
                  <a:moveTo>
                    <a:pt x="24025" y="0"/>
                  </a:moveTo>
                  <a:lnTo>
                    <a:pt x="24025" y="143"/>
                  </a:lnTo>
                  <a:cubicBezTo>
                    <a:pt x="24025" y="1455"/>
                    <a:pt x="23911" y="2739"/>
                    <a:pt x="23711" y="3995"/>
                  </a:cubicBezTo>
                  <a:cubicBezTo>
                    <a:pt x="23654" y="4137"/>
                    <a:pt x="23654" y="4223"/>
                    <a:pt x="23626" y="4365"/>
                  </a:cubicBezTo>
                  <a:cubicBezTo>
                    <a:pt x="23597" y="4594"/>
                    <a:pt x="23569" y="4793"/>
                    <a:pt x="23483" y="5050"/>
                  </a:cubicBezTo>
                  <a:cubicBezTo>
                    <a:pt x="23483" y="5164"/>
                    <a:pt x="23454" y="5221"/>
                    <a:pt x="23426" y="5336"/>
                  </a:cubicBezTo>
                  <a:cubicBezTo>
                    <a:pt x="23283" y="6020"/>
                    <a:pt x="23083" y="6677"/>
                    <a:pt x="22884" y="7333"/>
                  </a:cubicBezTo>
                  <a:cubicBezTo>
                    <a:pt x="22855" y="7447"/>
                    <a:pt x="22798" y="7504"/>
                    <a:pt x="22798" y="7618"/>
                  </a:cubicBezTo>
                  <a:cubicBezTo>
                    <a:pt x="22770" y="7761"/>
                    <a:pt x="22713" y="7932"/>
                    <a:pt x="22627" y="8075"/>
                  </a:cubicBezTo>
                  <a:lnTo>
                    <a:pt x="22513" y="8389"/>
                  </a:lnTo>
                  <a:cubicBezTo>
                    <a:pt x="22342" y="8931"/>
                    <a:pt x="22142" y="9444"/>
                    <a:pt x="21885" y="9929"/>
                  </a:cubicBezTo>
                  <a:cubicBezTo>
                    <a:pt x="21857" y="10015"/>
                    <a:pt x="21800" y="10072"/>
                    <a:pt x="21771" y="10186"/>
                  </a:cubicBezTo>
                  <a:cubicBezTo>
                    <a:pt x="21514" y="10728"/>
                    <a:pt x="21229" y="11242"/>
                    <a:pt x="20944" y="11755"/>
                  </a:cubicBezTo>
                  <a:cubicBezTo>
                    <a:pt x="20886" y="11898"/>
                    <a:pt x="20772" y="12041"/>
                    <a:pt x="20715" y="12183"/>
                  </a:cubicBezTo>
                  <a:lnTo>
                    <a:pt x="20658" y="12212"/>
                  </a:lnTo>
                  <a:cubicBezTo>
                    <a:pt x="20630" y="12297"/>
                    <a:pt x="20601" y="12354"/>
                    <a:pt x="20516" y="12440"/>
                  </a:cubicBezTo>
                  <a:cubicBezTo>
                    <a:pt x="20145" y="13068"/>
                    <a:pt x="19717" y="13724"/>
                    <a:pt x="19289" y="14323"/>
                  </a:cubicBezTo>
                  <a:cubicBezTo>
                    <a:pt x="19232" y="14380"/>
                    <a:pt x="19175" y="14466"/>
                    <a:pt x="19146" y="14494"/>
                  </a:cubicBezTo>
                  <a:cubicBezTo>
                    <a:pt x="18661" y="15094"/>
                    <a:pt x="18204" y="15664"/>
                    <a:pt x="17719" y="16206"/>
                  </a:cubicBezTo>
                  <a:cubicBezTo>
                    <a:pt x="17662" y="16292"/>
                    <a:pt x="17605" y="16320"/>
                    <a:pt x="17520" y="16378"/>
                  </a:cubicBezTo>
                  <a:cubicBezTo>
                    <a:pt x="17035" y="16920"/>
                    <a:pt x="16493" y="17462"/>
                    <a:pt x="15922" y="17947"/>
                  </a:cubicBezTo>
                  <a:cubicBezTo>
                    <a:pt x="15865" y="18032"/>
                    <a:pt x="15808" y="18061"/>
                    <a:pt x="15751" y="18118"/>
                  </a:cubicBezTo>
                  <a:cubicBezTo>
                    <a:pt x="15180" y="18603"/>
                    <a:pt x="14552" y="19060"/>
                    <a:pt x="13953" y="19545"/>
                  </a:cubicBezTo>
                  <a:cubicBezTo>
                    <a:pt x="13896" y="19573"/>
                    <a:pt x="13810" y="19630"/>
                    <a:pt x="13753" y="19687"/>
                  </a:cubicBezTo>
                  <a:cubicBezTo>
                    <a:pt x="13211" y="20030"/>
                    <a:pt x="12669" y="20401"/>
                    <a:pt x="12099" y="20714"/>
                  </a:cubicBezTo>
                  <a:cubicBezTo>
                    <a:pt x="12013" y="20771"/>
                    <a:pt x="11899" y="20857"/>
                    <a:pt x="11785" y="20886"/>
                  </a:cubicBezTo>
                  <a:cubicBezTo>
                    <a:pt x="11756" y="20914"/>
                    <a:pt x="11728" y="20914"/>
                    <a:pt x="11671" y="20971"/>
                  </a:cubicBezTo>
                  <a:cubicBezTo>
                    <a:pt x="11642" y="21000"/>
                    <a:pt x="11614" y="21000"/>
                    <a:pt x="11556" y="21028"/>
                  </a:cubicBezTo>
                  <a:cubicBezTo>
                    <a:pt x="10900" y="21428"/>
                    <a:pt x="10187" y="21770"/>
                    <a:pt x="9417" y="22055"/>
                  </a:cubicBezTo>
                  <a:cubicBezTo>
                    <a:pt x="9359" y="22112"/>
                    <a:pt x="9274" y="22141"/>
                    <a:pt x="9188" y="22170"/>
                  </a:cubicBezTo>
                  <a:cubicBezTo>
                    <a:pt x="8903" y="22284"/>
                    <a:pt x="8618" y="22426"/>
                    <a:pt x="8332" y="22540"/>
                  </a:cubicBezTo>
                  <a:lnTo>
                    <a:pt x="7990" y="22626"/>
                  </a:lnTo>
                  <a:cubicBezTo>
                    <a:pt x="7105" y="22968"/>
                    <a:pt x="6192" y="23197"/>
                    <a:pt x="5222" y="23425"/>
                  </a:cubicBezTo>
                  <a:cubicBezTo>
                    <a:pt x="5108" y="23454"/>
                    <a:pt x="5051" y="23454"/>
                    <a:pt x="4937" y="23482"/>
                  </a:cubicBezTo>
                  <a:cubicBezTo>
                    <a:pt x="3339" y="23824"/>
                    <a:pt x="1684" y="23996"/>
                    <a:pt x="1" y="23996"/>
                  </a:cubicBezTo>
                  <a:lnTo>
                    <a:pt x="1" y="24252"/>
                  </a:lnTo>
                  <a:cubicBezTo>
                    <a:pt x="1656" y="24252"/>
                    <a:pt x="3282" y="24053"/>
                    <a:pt x="4823" y="23739"/>
                  </a:cubicBezTo>
                  <a:cubicBezTo>
                    <a:pt x="4937" y="23739"/>
                    <a:pt x="4994" y="23710"/>
                    <a:pt x="5108" y="23682"/>
                  </a:cubicBezTo>
                  <a:cubicBezTo>
                    <a:pt x="6050" y="23454"/>
                    <a:pt x="6963" y="23197"/>
                    <a:pt x="7847" y="22911"/>
                  </a:cubicBezTo>
                  <a:lnTo>
                    <a:pt x="8190" y="22826"/>
                  </a:lnTo>
                  <a:cubicBezTo>
                    <a:pt x="8561" y="22683"/>
                    <a:pt x="8989" y="22540"/>
                    <a:pt x="9388" y="22341"/>
                  </a:cubicBezTo>
                  <a:cubicBezTo>
                    <a:pt x="9474" y="22312"/>
                    <a:pt x="9531" y="22284"/>
                    <a:pt x="9645" y="22255"/>
                  </a:cubicBezTo>
                  <a:cubicBezTo>
                    <a:pt x="10244" y="21998"/>
                    <a:pt x="10900" y="21685"/>
                    <a:pt x="11471" y="21342"/>
                  </a:cubicBezTo>
                  <a:cubicBezTo>
                    <a:pt x="11556" y="21285"/>
                    <a:pt x="11671" y="21257"/>
                    <a:pt x="11785" y="21171"/>
                  </a:cubicBezTo>
                  <a:cubicBezTo>
                    <a:pt x="11813" y="21142"/>
                    <a:pt x="11842" y="21142"/>
                    <a:pt x="11899" y="21114"/>
                  </a:cubicBezTo>
                  <a:cubicBezTo>
                    <a:pt x="11927" y="21057"/>
                    <a:pt x="11956" y="21057"/>
                    <a:pt x="11984" y="21028"/>
                  </a:cubicBezTo>
                  <a:cubicBezTo>
                    <a:pt x="12669" y="20629"/>
                    <a:pt x="13325" y="20258"/>
                    <a:pt x="13953" y="19773"/>
                  </a:cubicBezTo>
                  <a:cubicBezTo>
                    <a:pt x="14039" y="19744"/>
                    <a:pt x="14096" y="19687"/>
                    <a:pt x="14181" y="19630"/>
                  </a:cubicBezTo>
                  <a:cubicBezTo>
                    <a:pt x="14781" y="19202"/>
                    <a:pt x="15380" y="18717"/>
                    <a:pt x="15950" y="18204"/>
                  </a:cubicBezTo>
                  <a:cubicBezTo>
                    <a:pt x="16036" y="18175"/>
                    <a:pt x="16065" y="18118"/>
                    <a:pt x="16122" y="18032"/>
                  </a:cubicBezTo>
                  <a:cubicBezTo>
                    <a:pt x="16692" y="17547"/>
                    <a:pt x="17234" y="17005"/>
                    <a:pt x="17748" y="16463"/>
                  </a:cubicBezTo>
                  <a:lnTo>
                    <a:pt x="17919" y="16292"/>
                  </a:lnTo>
                  <a:cubicBezTo>
                    <a:pt x="18404" y="15750"/>
                    <a:pt x="18918" y="15151"/>
                    <a:pt x="19346" y="14580"/>
                  </a:cubicBezTo>
                  <a:cubicBezTo>
                    <a:pt x="19374" y="14494"/>
                    <a:pt x="19460" y="14437"/>
                    <a:pt x="19488" y="14409"/>
                  </a:cubicBezTo>
                  <a:cubicBezTo>
                    <a:pt x="19945" y="13781"/>
                    <a:pt x="20344" y="13153"/>
                    <a:pt x="20744" y="12497"/>
                  </a:cubicBezTo>
                  <a:cubicBezTo>
                    <a:pt x="20772" y="12440"/>
                    <a:pt x="20801" y="12354"/>
                    <a:pt x="20886" y="12297"/>
                  </a:cubicBezTo>
                  <a:cubicBezTo>
                    <a:pt x="20972" y="12155"/>
                    <a:pt x="21058" y="11984"/>
                    <a:pt x="21172" y="11841"/>
                  </a:cubicBezTo>
                  <a:lnTo>
                    <a:pt x="21372" y="11413"/>
                  </a:lnTo>
                  <a:cubicBezTo>
                    <a:pt x="21600" y="11013"/>
                    <a:pt x="21771" y="10614"/>
                    <a:pt x="21942" y="10215"/>
                  </a:cubicBezTo>
                  <a:lnTo>
                    <a:pt x="22056" y="10015"/>
                  </a:lnTo>
                  <a:cubicBezTo>
                    <a:pt x="22342" y="9416"/>
                    <a:pt x="22598" y="8788"/>
                    <a:pt x="22798" y="8160"/>
                  </a:cubicBezTo>
                  <a:lnTo>
                    <a:pt x="22912" y="7846"/>
                  </a:lnTo>
                  <a:cubicBezTo>
                    <a:pt x="22912" y="7789"/>
                    <a:pt x="22941" y="7761"/>
                    <a:pt x="22941" y="7704"/>
                  </a:cubicBezTo>
                  <a:cubicBezTo>
                    <a:pt x="22969" y="7618"/>
                    <a:pt x="23026" y="7504"/>
                    <a:pt x="23026" y="7447"/>
                  </a:cubicBezTo>
                  <a:cubicBezTo>
                    <a:pt x="23255" y="6705"/>
                    <a:pt x="23483" y="5906"/>
                    <a:pt x="23654" y="5079"/>
                  </a:cubicBezTo>
                  <a:cubicBezTo>
                    <a:pt x="23683" y="4993"/>
                    <a:pt x="23683" y="4908"/>
                    <a:pt x="23740" y="4793"/>
                  </a:cubicBezTo>
                  <a:cubicBezTo>
                    <a:pt x="23740" y="4736"/>
                    <a:pt x="23768" y="4651"/>
                    <a:pt x="23768" y="4594"/>
                  </a:cubicBezTo>
                  <a:cubicBezTo>
                    <a:pt x="23797" y="4480"/>
                    <a:pt x="23797" y="4337"/>
                    <a:pt x="23825" y="4223"/>
                  </a:cubicBezTo>
                  <a:cubicBezTo>
                    <a:pt x="24082" y="2853"/>
                    <a:pt x="24196" y="1455"/>
                    <a:pt x="24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 rot="10800000">
              <a:off x="7271274" y="3230167"/>
              <a:ext cx="2009124" cy="2011695"/>
            </a:xfrm>
            <a:custGeom>
              <a:rect b="b" l="l" r="r" t="t"/>
              <a:pathLst>
                <a:path extrusionOk="0" h="21771" w="21742">
                  <a:moveTo>
                    <a:pt x="21399" y="1"/>
                  </a:moveTo>
                  <a:cubicBezTo>
                    <a:pt x="21399" y="1427"/>
                    <a:pt x="21257" y="2797"/>
                    <a:pt x="21000" y="4166"/>
                  </a:cubicBezTo>
                  <a:cubicBezTo>
                    <a:pt x="20971" y="4309"/>
                    <a:pt x="20914" y="4452"/>
                    <a:pt x="20914" y="4594"/>
                  </a:cubicBezTo>
                  <a:cubicBezTo>
                    <a:pt x="20829" y="5137"/>
                    <a:pt x="20686" y="5650"/>
                    <a:pt x="20486" y="6192"/>
                  </a:cubicBezTo>
                  <a:lnTo>
                    <a:pt x="20401" y="6506"/>
                  </a:lnTo>
                  <a:cubicBezTo>
                    <a:pt x="20287" y="6906"/>
                    <a:pt x="20144" y="7276"/>
                    <a:pt x="20001" y="7647"/>
                  </a:cubicBezTo>
                  <a:cubicBezTo>
                    <a:pt x="19973" y="7761"/>
                    <a:pt x="19916" y="7847"/>
                    <a:pt x="19887" y="7933"/>
                  </a:cubicBezTo>
                  <a:cubicBezTo>
                    <a:pt x="19602" y="8617"/>
                    <a:pt x="19316" y="9274"/>
                    <a:pt x="19003" y="9901"/>
                  </a:cubicBezTo>
                  <a:cubicBezTo>
                    <a:pt x="18917" y="10016"/>
                    <a:pt x="18888" y="10130"/>
                    <a:pt x="18831" y="10272"/>
                  </a:cubicBezTo>
                  <a:cubicBezTo>
                    <a:pt x="18831" y="10301"/>
                    <a:pt x="18774" y="10329"/>
                    <a:pt x="18774" y="10358"/>
                  </a:cubicBezTo>
                  <a:cubicBezTo>
                    <a:pt x="18746" y="10415"/>
                    <a:pt x="18746" y="10472"/>
                    <a:pt x="18717" y="10501"/>
                  </a:cubicBezTo>
                  <a:cubicBezTo>
                    <a:pt x="18318" y="11185"/>
                    <a:pt x="17890" y="11870"/>
                    <a:pt x="17462" y="12498"/>
                  </a:cubicBezTo>
                  <a:cubicBezTo>
                    <a:pt x="17433" y="12583"/>
                    <a:pt x="17348" y="12640"/>
                    <a:pt x="17319" y="12726"/>
                  </a:cubicBezTo>
                  <a:cubicBezTo>
                    <a:pt x="16863" y="13325"/>
                    <a:pt x="16406" y="13924"/>
                    <a:pt x="15893" y="14467"/>
                  </a:cubicBezTo>
                  <a:cubicBezTo>
                    <a:pt x="15864" y="14552"/>
                    <a:pt x="15778" y="14581"/>
                    <a:pt x="15721" y="14638"/>
                  </a:cubicBezTo>
                  <a:cubicBezTo>
                    <a:pt x="15208" y="15180"/>
                    <a:pt x="14694" y="15722"/>
                    <a:pt x="14124" y="16207"/>
                  </a:cubicBezTo>
                  <a:cubicBezTo>
                    <a:pt x="14038" y="16264"/>
                    <a:pt x="14009" y="16321"/>
                    <a:pt x="13924" y="16350"/>
                  </a:cubicBezTo>
                  <a:cubicBezTo>
                    <a:pt x="13353" y="16863"/>
                    <a:pt x="12754" y="17320"/>
                    <a:pt x="12155" y="17719"/>
                  </a:cubicBezTo>
                  <a:cubicBezTo>
                    <a:pt x="12069" y="17748"/>
                    <a:pt x="12012" y="17833"/>
                    <a:pt x="11927" y="17862"/>
                  </a:cubicBezTo>
                  <a:cubicBezTo>
                    <a:pt x="11413" y="18204"/>
                    <a:pt x="10871" y="18547"/>
                    <a:pt x="10300" y="18860"/>
                  </a:cubicBezTo>
                  <a:cubicBezTo>
                    <a:pt x="10186" y="18918"/>
                    <a:pt x="10072" y="18975"/>
                    <a:pt x="9986" y="19032"/>
                  </a:cubicBezTo>
                  <a:cubicBezTo>
                    <a:pt x="9929" y="19060"/>
                    <a:pt x="9901" y="19060"/>
                    <a:pt x="9872" y="19117"/>
                  </a:cubicBezTo>
                  <a:cubicBezTo>
                    <a:pt x="9844" y="19146"/>
                    <a:pt x="9787" y="19146"/>
                    <a:pt x="9758" y="19174"/>
                  </a:cubicBezTo>
                  <a:cubicBezTo>
                    <a:pt x="9073" y="19545"/>
                    <a:pt x="8360" y="19859"/>
                    <a:pt x="7618" y="20144"/>
                  </a:cubicBezTo>
                  <a:cubicBezTo>
                    <a:pt x="7561" y="20173"/>
                    <a:pt x="7476" y="20202"/>
                    <a:pt x="7361" y="20259"/>
                  </a:cubicBezTo>
                  <a:cubicBezTo>
                    <a:pt x="7076" y="20344"/>
                    <a:pt x="6791" y="20458"/>
                    <a:pt x="6477" y="20544"/>
                  </a:cubicBezTo>
                  <a:lnTo>
                    <a:pt x="6163" y="20629"/>
                  </a:lnTo>
                  <a:cubicBezTo>
                    <a:pt x="4194" y="21257"/>
                    <a:pt x="2140" y="21543"/>
                    <a:pt x="0" y="21543"/>
                  </a:cubicBezTo>
                  <a:lnTo>
                    <a:pt x="0" y="21771"/>
                  </a:lnTo>
                  <a:cubicBezTo>
                    <a:pt x="2083" y="21771"/>
                    <a:pt x="4137" y="21485"/>
                    <a:pt x="6020" y="20915"/>
                  </a:cubicBezTo>
                  <a:lnTo>
                    <a:pt x="6334" y="20829"/>
                  </a:lnTo>
                  <a:cubicBezTo>
                    <a:pt x="6734" y="20715"/>
                    <a:pt x="7162" y="20572"/>
                    <a:pt x="7561" y="20430"/>
                  </a:cubicBezTo>
                  <a:cubicBezTo>
                    <a:pt x="7618" y="20401"/>
                    <a:pt x="7704" y="20344"/>
                    <a:pt x="7789" y="20316"/>
                  </a:cubicBezTo>
                  <a:cubicBezTo>
                    <a:pt x="8446" y="20059"/>
                    <a:pt x="9045" y="19831"/>
                    <a:pt x="9644" y="19488"/>
                  </a:cubicBezTo>
                  <a:cubicBezTo>
                    <a:pt x="9758" y="19460"/>
                    <a:pt x="9844" y="19403"/>
                    <a:pt x="9929" y="19346"/>
                  </a:cubicBezTo>
                  <a:cubicBezTo>
                    <a:pt x="9986" y="19317"/>
                    <a:pt x="10015" y="19317"/>
                    <a:pt x="10043" y="19288"/>
                  </a:cubicBezTo>
                  <a:cubicBezTo>
                    <a:pt x="10072" y="19288"/>
                    <a:pt x="10129" y="19260"/>
                    <a:pt x="10158" y="19260"/>
                  </a:cubicBezTo>
                  <a:cubicBezTo>
                    <a:pt x="10842" y="18889"/>
                    <a:pt x="11470" y="18490"/>
                    <a:pt x="12126" y="18062"/>
                  </a:cubicBezTo>
                  <a:cubicBezTo>
                    <a:pt x="12183" y="18033"/>
                    <a:pt x="12269" y="17976"/>
                    <a:pt x="12326" y="17919"/>
                  </a:cubicBezTo>
                  <a:cubicBezTo>
                    <a:pt x="12925" y="17491"/>
                    <a:pt x="13553" y="17034"/>
                    <a:pt x="14124" y="16549"/>
                  </a:cubicBezTo>
                  <a:cubicBezTo>
                    <a:pt x="14181" y="16492"/>
                    <a:pt x="14209" y="16435"/>
                    <a:pt x="14295" y="16407"/>
                  </a:cubicBezTo>
                  <a:cubicBezTo>
                    <a:pt x="14865" y="15893"/>
                    <a:pt x="15407" y="15408"/>
                    <a:pt x="15893" y="14837"/>
                  </a:cubicBezTo>
                  <a:lnTo>
                    <a:pt x="16064" y="14638"/>
                  </a:lnTo>
                  <a:cubicBezTo>
                    <a:pt x="16577" y="14067"/>
                    <a:pt x="17062" y="13496"/>
                    <a:pt x="17490" y="12897"/>
                  </a:cubicBezTo>
                  <a:cubicBezTo>
                    <a:pt x="17547" y="12840"/>
                    <a:pt x="17604" y="12755"/>
                    <a:pt x="17633" y="12698"/>
                  </a:cubicBezTo>
                  <a:cubicBezTo>
                    <a:pt x="18118" y="12041"/>
                    <a:pt x="18546" y="11414"/>
                    <a:pt x="18888" y="10729"/>
                  </a:cubicBezTo>
                  <a:cubicBezTo>
                    <a:pt x="18917" y="10643"/>
                    <a:pt x="18974" y="10586"/>
                    <a:pt x="19031" y="10501"/>
                  </a:cubicBezTo>
                  <a:cubicBezTo>
                    <a:pt x="19117" y="10415"/>
                    <a:pt x="19174" y="10272"/>
                    <a:pt x="19259" y="10130"/>
                  </a:cubicBezTo>
                  <a:lnTo>
                    <a:pt x="19459" y="9702"/>
                  </a:lnTo>
                  <a:cubicBezTo>
                    <a:pt x="19716" y="9188"/>
                    <a:pt x="19916" y="8703"/>
                    <a:pt x="20144" y="8189"/>
                  </a:cubicBezTo>
                  <a:cubicBezTo>
                    <a:pt x="20172" y="8132"/>
                    <a:pt x="20201" y="8018"/>
                    <a:pt x="20258" y="7933"/>
                  </a:cubicBezTo>
                  <a:cubicBezTo>
                    <a:pt x="20429" y="7448"/>
                    <a:pt x="20600" y="6934"/>
                    <a:pt x="20772" y="6420"/>
                  </a:cubicBezTo>
                  <a:lnTo>
                    <a:pt x="20886" y="6078"/>
                  </a:lnTo>
                  <a:cubicBezTo>
                    <a:pt x="21000" y="5736"/>
                    <a:pt x="21114" y="5365"/>
                    <a:pt x="21171" y="4994"/>
                  </a:cubicBezTo>
                  <a:cubicBezTo>
                    <a:pt x="21200" y="4851"/>
                    <a:pt x="21257" y="4737"/>
                    <a:pt x="21257" y="4594"/>
                  </a:cubicBezTo>
                  <a:cubicBezTo>
                    <a:pt x="21570" y="3139"/>
                    <a:pt x="21742" y="1599"/>
                    <a:pt x="21742" y="29"/>
                  </a:cubicBezTo>
                  <a:lnTo>
                    <a:pt x="21399" y="29"/>
                  </a:lnTo>
                  <a:lnTo>
                    <a:pt x="21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 rot="10800000">
              <a:off x="7519111" y="3470044"/>
              <a:ext cx="1771914" cy="1771818"/>
            </a:xfrm>
            <a:custGeom>
              <a:rect b="b" l="l" r="r" t="t"/>
              <a:pathLst>
                <a:path extrusionOk="0" h="19175" w="19175">
                  <a:moveTo>
                    <a:pt x="19003" y="1"/>
                  </a:moveTo>
                  <a:cubicBezTo>
                    <a:pt x="19003" y="1484"/>
                    <a:pt x="18832" y="2911"/>
                    <a:pt x="18518" y="4309"/>
                  </a:cubicBezTo>
                  <a:lnTo>
                    <a:pt x="18404" y="4737"/>
                  </a:lnTo>
                  <a:cubicBezTo>
                    <a:pt x="18119" y="5793"/>
                    <a:pt x="17748" y="6791"/>
                    <a:pt x="17320" y="7790"/>
                  </a:cubicBezTo>
                  <a:cubicBezTo>
                    <a:pt x="17291" y="7904"/>
                    <a:pt x="17263" y="7961"/>
                    <a:pt x="17177" y="8075"/>
                  </a:cubicBezTo>
                  <a:cubicBezTo>
                    <a:pt x="17177" y="8104"/>
                    <a:pt x="17177" y="8104"/>
                    <a:pt x="17149" y="8161"/>
                  </a:cubicBezTo>
                  <a:lnTo>
                    <a:pt x="16949" y="8589"/>
                  </a:lnTo>
                  <a:cubicBezTo>
                    <a:pt x="16607" y="9188"/>
                    <a:pt x="16293" y="9759"/>
                    <a:pt x="15893" y="10329"/>
                  </a:cubicBezTo>
                  <a:cubicBezTo>
                    <a:pt x="15865" y="10415"/>
                    <a:pt x="15779" y="10472"/>
                    <a:pt x="15751" y="10558"/>
                  </a:cubicBezTo>
                  <a:cubicBezTo>
                    <a:pt x="15323" y="11185"/>
                    <a:pt x="14838" y="11813"/>
                    <a:pt x="14324" y="12441"/>
                  </a:cubicBezTo>
                  <a:cubicBezTo>
                    <a:pt x="14296" y="12498"/>
                    <a:pt x="14210" y="12526"/>
                    <a:pt x="14153" y="12612"/>
                  </a:cubicBezTo>
                  <a:cubicBezTo>
                    <a:pt x="13639" y="13183"/>
                    <a:pt x="13126" y="13725"/>
                    <a:pt x="12555" y="14210"/>
                  </a:cubicBezTo>
                  <a:cubicBezTo>
                    <a:pt x="12470" y="14295"/>
                    <a:pt x="12441" y="14324"/>
                    <a:pt x="12355" y="14352"/>
                  </a:cubicBezTo>
                  <a:cubicBezTo>
                    <a:pt x="11813" y="14866"/>
                    <a:pt x="11186" y="15294"/>
                    <a:pt x="10586" y="15722"/>
                  </a:cubicBezTo>
                  <a:cubicBezTo>
                    <a:pt x="10529" y="15750"/>
                    <a:pt x="10444" y="15836"/>
                    <a:pt x="10387" y="15865"/>
                  </a:cubicBezTo>
                  <a:cubicBezTo>
                    <a:pt x="9816" y="16264"/>
                    <a:pt x="9188" y="16578"/>
                    <a:pt x="8589" y="16892"/>
                  </a:cubicBezTo>
                  <a:cubicBezTo>
                    <a:pt x="8532" y="16920"/>
                    <a:pt x="8447" y="16977"/>
                    <a:pt x="8418" y="17006"/>
                  </a:cubicBezTo>
                  <a:lnTo>
                    <a:pt x="8190" y="17120"/>
                  </a:lnTo>
                  <a:lnTo>
                    <a:pt x="8161" y="17120"/>
                  </a:lnTo>
                  <a:cubicBezTo>
                    <a:pt x="7476" y="17434"/>
                    <a:pt x="6763" y="17719"/>
                    <a:pt x="6050" y="17976"/>
                  </a:cubicBezTo>
                  <a:cubicBezTo>
                    <a:pt x="5993" y="18005"/>
                    <a:pt x="5907" y="18033"/>
                    <a:pt x="5822" y="18033"/>
                  </a:cubicBezTo>
                  <a:cubicBezTo>
                    <a:pt x="3995" y="18632"/>
                    <a:pt x="2027" y="18918"/>
                    <a:pt x="1" y="18918"/>
                  </a:cubicBezTo>
                  <a:lnTo>
                    <a:pt x="1" y="19174"/>
                  </a:lnTo>
                  <a:cubicBezTo>
                    <a:pt x="2055" y="19174"/>
                    <a:pt x="4053" y="18860"/>
                    <a:pt x="5936" y="18261"/>
                  </a:cubicBezTo>
                  <a:cubicBezTo>
                    <a:pt x="6021" y="18204"/>
                    <a:pt x="6107" y="18204"/>
                    <a:pt x="6192" y="18176"/>
                  </a:cubicBezTo>
                  <a:cubicBezTo>
                    <a:pt x="6763" y="17976"/>
                    <a:pt x="7362" y="17748"/>
                    <a:pt x="7904" y="17491"/>
                  </a:cubicBezTo>
                  <a:cubicBezTo>
                    <a:pt x="8047" y="17434"/>
                    <a:pt x="8190" y="17348"/>
                    <a:pt x="8332" y="17320"/>
                  </a:cubicBezTo>
                  <a:lnTo>
                    <a:pt x="8561" y="17206"/>
                  </a:lnTo>
                  <a:cubicBezTo>
                    <a:pt x="9217" y="16892"/>
                    <a:pt x="9873" y="16492"/>
                    <a:pt x="10501" y="16064"/>
                  </a:cubicBezTo>
                  <a:cubicBezTo>
                    <a:pt x="10586" y="16036"/>
                    <a:pt x="10643" y="16007"/>
                    <a:pt x="10729" y="15922"/>
                  </a:cubicBezTo>
                  <a:cubicBezTo>
                    <a:pt x="11328" y="15494"/>
                    <a:pt x="11927" y="15066"/>
                    <a:pt x="12498" y="14581"/>
                  </a:cubicBezTo>
                  <a:cubicBezTo>
                    <a:pt x="12584" y="14552"/>
                    <a:pt x="12612" y="14467"/>
                    <a:pt x="12698" y="14438"/>
                  </a:cubicBezTo>
                  <a:cubicBezTo>
                    <a:pt x="13268" y="13924"/>
                    <a:pt x="13782" y="13411"/>
                    <a:pt x="14296" y="12840"/>
                  </a:cubicBezTo>
                  <a:lnTo>
                    <a:pt x="14467" y="12640"/>
                  </a:lnTo>
                  <a:cubicBezTo>
                    <a:pt x="14980" y="12070"/>
                    <a:pt x="15465" y="11442"/>
                    <a:pt x="15893" y="10786"/>
                  </a:cubicBezTo>
                  <a:cubicBezTo>
                    <a:pt x="15922" y="10729"/>
                    <a:pt x="16008" y="10643"/>
                    <a:pt x="16036" y="10586"/>
                  </a:cubicBezTo>
                  <a:cubicBezTo>
                    <a:pt x="16493" y="9873"/>
                    <a:pt x="16921" y="9131"/>
                    <a:pt x="17291" y="8361"/>
                  </a:cubicBezTo>
                  <a:lnTo>
                    <a:pt x="17291" y="8332"/>
                  </a:lnTo>
                  <a:lnTo>
                    <a:pt x="17406" y="8132"/>
                  </a:lnTo>
                  <a:cubicBezTo>
                    <a:pt x="17434" y="8047"/>
                    <a:pt x="17463" y="8018"/>
                    <a:pt x="17463" y="7933"/>
                  </a:cubicBezTo>
                  <a:cubicBezTo>
                    <a:pt x="17862" y="7048"/>
                    <a:pt x="18205" y="6135"/>
                    <a:pt x="18461" y="5194"/>
                  </a:cubicBezTo>
                  <a:cubicBezTo>
                    <a:pt x="18490" y="5051"/>
                    <a:pt x="18547" y="4937"/>
                    <a:pt x="18575" y="4794"/>
                  </a:cubicBezTo>
                  <a:cubicBezTo>
                    <a:pt x="18975" y="3282"/>
                    <a:pt x="19175" y="1713"/>
                    <a:pt x="19175" y="58"/>
                  </a:cubicBezTo>
                  <a:lnTo>
                    <a:pt x="19003" y="58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 rot="10800000">
              <a:off x="7745879" y="3694120"/>
              <a:ext cx="1545146" cy="1555596"/>
            </a:xfrm>
            <a:custGeom>
              <a:rect b="b" l="l" r="r" t="t"/>
              <a:pathLst>
                <a:path extrusionOk="0" h="16835" w="16721">
                  <a:moveTo>
                    <a:pt x="16521" y="0"/>
                  </a:moveTo>
                  <a:lnTo>
                    <a:pt x="16521" y="86"/>
                  </a:lnTo>
                  <a:cubicBezTo>
                    <a:pt x="16521" y="1598"/>
                    <a:pt x="16293" y="3082"/>
                    <a:pt x="15893" y="4451"/>
                  </a:cubicBezTo>
                  <a:cubicBezTo>
                    <a:pt x="15865" y="4594"/>
                    <a:pt x="15836" y="4736"/>
                    <a:pt x="15751" y="4879"/>
                  </a:cubicBezTo>
                  <a:cubicBezTo>
                    <a:pt x="15437" y="5935"/>
                    <a:pt x="15009" y="6962"/>
                    <a:pt x="14524" y="7875"/>
                  </a:cubicBezTo>
                  <a:cubicBezTo>
                    <a:pt x="14467" y="7961"/>
                    <a:pt x="14410" y="8075"/>
                    <a:pt x="14381" y="8132"/>
                  </a:cubicBezTo>
                  <a:cubicBezTo>
                    <a:pt x="13953" y="8874"/>
                    <a:pt x="13468" y="9587"/>
                    <a:pt x="12955" y="10272"/>
                  </a:cubicBezTo>
                  <a:cubicBezTo>
                    <a:pt x="12869" y="10357"/>
                    <a:pt x="12840" y="10414"/>
                    <a:pt x="12755" y="10500"/>
                  </a:cubicBezTo>
                  <a:cubicBezTo>
                    <a:pt x="12270" y="11099"/>
                    <a:pt x="11728" y="11670"/>
                    <a:pt x="11157" y="12212"/>
                  </a:cubicBezTo>
                  <a:lnTo>
                    <a:pt x="10986" y="12383"/>
                  </a:lnTo>
                  <a:cubicBezTo>
                    <a:pt x="10415" y="12868"/>
                    <a:pt x="9816" y="13353"/>
                    <a:pt x="9188" y="13781"/>
                  </a:cubicBezTo>
                  <a:cubicBezTo>
                    <a:pt x="9131" y="13810"/>
                    <a:pt x="9046" y="13867"/>
                    <a:pt x="8989" y="13924"/>
                  </a:cubicBezTo>
                  <a:cubicBezTo>
                    <a:pt x="8332" y="14295"/>
                    <a:pt x="7705" y="14694"/>
                    <a:pt x="7020" y="15008"/>
                  </a:cubicBezTo>
                  <a:lnTo>
                    <a:pt x="6820" y="15122"/>
                  </a:lnTo>
                  <a:cubicBezTo>
                    <a:pt x="6135" y="15436"/>
                    <a:pt x="5422" y="15693"/>
                    <a:pt x="4680" y="15921"/>
                  </a:cubicBezTo>
                  <a:cubicBezTo>
                    <a:pt x="4595" y="15950"/>
                    <a:pt x="4538" y="15950"/>
                    <a:pt x="4423" y="15978"/>
                  </a:cubicBezTo>
                  <a:cubicBezTo>
                    <a:pt x="3025" y="16378"/>
                    <a:pt x="1542" y="16577"/>
                    <a:pt x="1" y="16577"/>
                  </a:cubicBezTo>
                  <a:lnTo>
                    <a:pt x="1" y="16834"/>
                  </a:lnTo>
                  <a:cubicBezTo>
                    <a:pt x="1570" y="16834"/>
                    <a:pt x="3111" y="16634"/>
                    <a:pt x="4538" y="16206"/>
                  </a:cubicBezTo>
                  <a:cubicBezTo>
                    <a:pt x="4595" y="16149"/>
                    <a:pt x="4680" y="16149"/>
                    <a:pt x="4766" y="16121"/>
                  </a:cubicBezTo>
                  <a:cubicBezTo>
                    <a:pt x="5536" y="15921"/>
                    <a:pt x="6250" y="15636"/>
                    <a:pt x="6906" y="15293"/>
                  </a:cubicBezTo>
                  <a:lnTo>
                    <a:pt x="7134" y="15208"/>
                  </a:lnTo>
                  <a:cubicBezTo>
                    <a:pt x="7819" y="14865"/>
                    <a:pt x="8447" y="14523"/>
                    <a:pt x="9103" y="14095"/>
                  </a:cubicBezTo>
                  <a:cubicBezTo>
                    <a:pt x="9160" y="14066"/>
                    <a:pt x="9245" y="14009"/>
                    <a:pt x="9302" y="13952"/>
                  </a:cubicBezTo>
                  <a:cubicBezTo>
                    <a:pt x="9959" y="13524"/>
                    <a:pt x="10529" y="13068"/>
                    <a:pt x="11100" y="12554"/>
                  </a:cubicBezTo>
                  <a:lnTo>
                    <a:pt x="11271" y="12383"/>
                  </a:lnTo>
                  <a:cubicBezTo>
                    <a:pt x="11842" y="11841"/>
                    <a:pt x="12355" y="11270"/>
                    <a:pt x="12869" y="10671"/>
                  </a:cubicBezTo>
                  <a:cubicBezTo>
                    <a:pt x="12926" y="10586"/>
                    <a:pt x="12983" y="10529"/>
                    <a:pt x="13040" y="10443"/>
                  </a:cubicBezTo>
                  <a:cubicBezTo>
                    <a:pt x="13582" y="9815"/>
                    <a:pt x="14039" y="9102"/>
                    <a:pt x="14467" y="8360"/>
                  </a:cubicBezTo>
                  <a:cubicBezTo>
                    <a:pt x="14495" y="8274"/>
                    <a:pt x="14581" y="8160"/>
                    <a:pt x="14609" y="8103"/>
                  </a:cubicBezTo>
                  <a:cubicBezTo>
                    <a:pt x="15123" y="7162"/>
                    <a:pt x="15551" y="6220"/>
                    <a:pt x="15865" y="5222"/>
                  </a:cubicBezTo>
                  <a:cubicBezTo>
                    <a:pt x="15893" y="5079"/>
                    <a:pt x="15922" y="4965"/>
                    <a:pt x="16008" y="4822"/>
                  </a:cubicBezTo>
                  <a:cubicBezTo>
                    <a:pt x="16464" y="3281"/>
                    <a:pt x="16721" y="1684"/>
                    <a:pt x="16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 rot="10800000">
              <a:off x="7972555" y="3926142"/>
              <a:ext cx="1315790" cy="1320986"/>
            </a:xfrm>
            <a:custGeom>
              <a:rect b="b" l="l" r="r" t="t"/>
              <a:pathLst>
                <a:path extrusionOk="0" h="14296" w="14239">
                  <a:moveTo>
                    <a:pt x="13981" y="1"/>
                  </a:moveTo>
                  <a:lnTo>
                    <a:pt x="13981" y="58"/>
                  </a:lnTo>
                  <a:cubicBezTo>
                    <a:pt x="13981" y="1541"/>
                    <a:pt x="13724" y="2997"/>
                    <a:pt x="13297" y="4366"/>
                  </a:cubicBezTo>
                  <a:cubicBezTo>
                    <a:pt x="13268" y="4509"/>
                    <a:pt x="13211" y="4651"/>
                    <a:pt x="13154" y="4794"/>
                  </a:cubicBezTo>
                  <a:cubicBezTo>
                    <a:pt x="12811" y="5821"/>
                    <a:pt x="12298" y="6791"/>
                    <a:pt x="11727" y="7676"/>
                  </a:cubicBezTo>
                  <a:cubicBezTo>
                    <a:pt x="11699" y="7733"/>
                    <a:pt x="11613" y="7847"/>
                    <a:pt x="11556" y="7933"/>
                  </a:cubicBezTo>
                  <a:cubicBezTo>
                    <a:pt x="11100" y="8646"/>
                    <a:pt x="10529" y="9274"/>
                    <a:pt x="9958" y="9901"/>
                  </a:cubicBezTo>
                  <a:lnTo>
                    <a:pt x="9787" y="10073"/>
                  </a:lnTo>
                  <a:cubicBezTo>
                    <a:pt x="9245" y="10615"/>
                    <a:pt x="8646" y="11100"/>
                    <a:pt x="7990" y="11528"/>
                  </a:cubicBezTo>
                  <a:cubicBezTo>
                    <a:pt x="7932" y="11556"/>
                    <a:pt x="7847" y="11642"/>
                    <a:pt x="7790" y="11670"/>
                  </a:cubicBezTo>
                  <a:cubicBezTo>
                    <a:pt x="7162" y="12098"/>
                    <a:pt x="6506" y="12469"/>
                    <a:pt x="5821" y="12783"/>
                  </a:cubicBezTo>
                  <a:lnTo>
                    <a:pt x="5593" y="12869"/>
                  </a:lnTo>
                  <a:cubicBezTo>
                    <a:pt x="4937" y="13154"/>
                    <a:pt x="4223" y="13411"/>
                    <a:pt x="3453" y="13639"/>
                  </a:cubicBezTo>
                  <a:cubicBezTo>
                    <a:pt x="3396" y="13668"/>
                    <a:pt x="3310" y="13668"/>
                    <a:pt x="3225" y="13696"/>
                  </a:cubicBezTo>
                  <a:cubicBezTo>
                    <a:pt x="2169" y="13953"/>
                    <a:pt x="1113" y="14067"/>
                    <a:pt x="1" y="14067"/>
                  </a:cubicBezTo>
                  <a:lnTo>
                    <a:pt x="1" y="14295"/>
                  </a:lnTo>
                  <a:cubicBezTo>
                    <a:pt x="1142" y="14295"/>
                    <a:pt x="2255" y="14153"/>
                    <a:pt x="3310" y="13924"/>
                  </a:cubicBezTo>
                  <a:cubicBezTo>
                    <a:pt x="3396" y="13896"/>
                    <a:pt x="3453" y="13896"/>
                    <a:pt x="3567" y="13839"/>
                  </a:cubicBezTo>
                  <a:cubicBezTo>
                    <a:pt x="4309" y="13668"/>
                    <a:pt x="5022" y="13411"/>
                    <a:pt x="5707" y="13097"/>
                  </a:cubicBezTo>
                  <a:lnTo>
                    <a:pt x="5935" y="12983"/>
                  </a:lnTo>
                  <a:cubicBezTo>
                    <a:pt x="6591" y="12669"/>
                    <a:pt x="7276" y="12327"/>
                    <a:pt x="7875" y="11899"/>
                  </a:cubicBezTo>
                  <a:cubicBezTo>
                    <a:pt x="7961" y="11842"/>
                    <a:pt x="8018" y="11784"/>
                    <a:pt x="8104" y="11756"/>
                  </a:cubicBezTo>
                  <a:cubicBezTo>
                    <a:pt x="8731" y="11328"/>
                    <a:pt x="9302" y="10814"/>
                    <a:pt x="9873" y="10272"/>
                  </a:cubicBezTo>
                  <a:lnTo>
                    <a:pt x="10072" y="10101"/>
                  </a:lnTo>
                  <a:cubicBezTo>
                    <a:pt x="10672" y="9502"/>
                    <a:pt x="11214" y="8846"/>
                    <a:pt x="11670" y="8189"/>
                  </a:cubicBezTo>
                  <a:cubicBezTo>
                    <a:pt x="11727" y="8104"/>
                    <a:pt x="11784" y="8018"/>
                    <a:pt x="11841" y="7933"/>
                  </a:cubicBezTo>
                  <a:cubicBezTo>
                    <a:pt x="12412" y="7077"/>
                    <a:pt x="12926" y="6135"/>
                    <a:pt x="13268" y="5165"/>
                  </a:cubicBezTo>
                  <a:cubicBezTo>
                    <a:pt x="13297" y="5022"/>
                    <a:pt x="13382" y="4937"/>
                    <a:pt x="13411" y="4794"/>
                  </a:cubicBezTo>
                  <a:cubicBezTo>
                    <a:pt x="13953" y="3282"/>
                    <a:pt x="14238" y="1684"/>
                    <a:pt x="1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 rot="10800000">
              <a:off x="8204590" y="4158165"/>
              <a:ext cx="1083755" cy="1083697"/>
            </a:xfrm>
            <a:custGeom>
              <a:rect b="b" l="l" r="r" t="t"/>
              <a:pathLst>
                <a:path extrusionOk="0" h="11728" w="11728">
                  <a:moveTo>
                    <a:pt x="11528" y="1"/>
                  </a:moveTo>
                  <a:cubicBezTo>
                    <a:pt x="11528" y="1456"/>
                    <a:pt x="11242" y="2854"/>
                    <a:pt x="10729" y="4166"/>
                  </a:cubicBezTo>
                  <a:cubicBezTo>
                    <a:pt x="10700" y="4309"/>
                    <a:pt x="10643" y="4423"/>
                    <a:pt x="10557" y="4566"/>
                  </a:cubicBezTo>
                  <a:cubicBezTo>
                    <a:pt x="10129" y="5507"/>
                    <a:pt x="9587" y="6420"/>
                    <a:pt x="8960" y="7219"/>
                  </a:cubicBezTo>
                  <a:cubicBezTo>
                    <a:pt x="8874" y="7305"/>
                    <a:pt x="8845" y="7362"/>
                    <a:pt x="8788" y="7448"/>
                  </a:cubicBezTo>
                  <a:cubicBezTo>
                    <a:pt x="8246" y="8075"/>
                    <a:pt x="7647" y="8646"/>
                    <a:pt x="6991" y="9160"/>
                  </a:cubicBezTo>
                  <a:cubicBezTo>
                    <a:pt x="6934" y="9188"/>
                    <a:pt x="6848" y="9245"/>
                    <a:pt x="6791" y="9302"/>
                  </a:cubicBezTo>
                  <a:cubicBezTo>
                    <a:pt x="6163" y="9759"/>
                    <a:pt x="5507" y="10130"/>
                    <a:pt x="4822" y="10444"/>
                  </a:cubicBezTo>
                  <a:lnTo>
                    <a:pt x="4594" y="10558"/>
                  </a:lnTo>
                  <a:cubicBezTo>
                    <a:pt x="3938" y="10843"/>
                    <a:pt x="3225" y="11071"/>
                    <a:pt x="2454" y="11214"/>
                  </a:cubicBezTo>
                  <a:cubicBezTo>
                    <a:pt x="2397" y="11214"/>
                    <a:pt x="2312" y="11271"/>
                    <a:pt x="2226" y="11271"/>
                  </a:cubicBezTo>
                  <a:cubicBezTo>
                    <a:pt x="1513" y="11414"/>
                    <a:pt x="742" y="11471"/>
                    <a:pt x="1" y="11471"/>
                  </a:cubicBezTo>
                  <a:lnTo>
                    <a:pt x="1" y="11727"/>
                  </a:lnTo>
                  <a:cubicBezTo>
                    <a:pt x="799" y="11727"/>
                    <a:pt x="1570" y="11642"/>
                    <a:pt x="2283" y="11499"/>
                  </a:cubicBezTo>
                  <a:cubicBezTo>
                    <a:pt x="2369" y="11499"/>
                    <a:pt x="2426" y="11471"/>
                    <a:pt x="2540" y="11471"/>
                  </a:cubicBezTo>
                  <a:cubicBezTo>
                    <a:pt x="3282" y="11299"/>
                    <a:pt x="3995" y="11071"/>
                    <a:pt x="4680" y="10757"/>
                  </a:cubicBezTo>
                  <a:lnTo>
                    <a:pt x="4880" y="10643"/>
                  </a:lnTo>
                  <a:cubicBezTo>
                    <a:pt x="5564" y="10329"/>
                    <a:pt x="6249" y="9930"/>
                    <a:pt x="6848" y="9502"/>
                  </a:cubicBezTo>
                  <a:cubicBezTo>
                    <a:pt x="6934" y="9473"/>
                    <a:pt x="6991" y="9416"/>
                    <a:pt x="7076" y="9359"/>
                  </a:cubicBezTo>
                  <a:cubicBezTo>
                    <a:pt x="7704" y="8874"/>
                    <a:pt x="8303" y="8332"/>
                    <a:pt x="8845" y="7676"/>
                  </a:cubicBezTo>
                  <a:cubicBezTo>
                    <a:pt x="8931" y="7619"/>
                    <a:pt x="8960" y="7533"/>
                    <a:pt x="9017" y="7476"/>
                  </a:cubicBezTo>
                  <a:cubicBezTo>
                    <a:pt x="9673" y="6706"/>
                    <a:pt x="10215" y="5850"/>
                    <a:pt x="10643" y="4937"/>
                  </a:cubicBezTo>
                  <a:cubicBezTo>
                    <a:pt x="10700" y="4851"/>
                    <a:pt x="10729" y="4709"/>
                    <a:pt x="10814" y="4594"/>
                  </a:cubicBezTo>
                  <a:cubicBezTo>
                    <a:pt x="11413" y="3168"/>
                    <a:pt x="11727" y="1627"/>
                    <a:pt x="11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 rot="10800000">
              <a:off x="8431358" y="4384921"/>
              <a:ext cx="854307" cy="856941"/>
            </a:xfrm>
            <a:custGeom>
              <a:rect b="b" l="l" r="r" t="t"/>
              <a:pathLst>
                <a:path extrusionOk="0" h="9274" w="9245">
                  <a:moveTo>
                    <a:pt x="8988" y="1"/>
                  </a:moveTo>
                  <a:cubicBezTo>
                    <a:pt x="8988" y="1370"/>
                    <a:pt x="8674" y="2683"/>
                    <a:pt x="8132" y="3853"/>
                  </a:cubicBezTo>
                  <a:cubicBezTo>
                    <a:pt x="8075" y="3938"/>
                    <a:pt x="8018" y="4081"/>
                    <a:pt x="7961" y="4195"/>
                  </a:cubicBezTo>
                  <a:cubicBezTo>
                    <a:pt x="7504" y="5079"/>
                    <a:pt x="6905" y="5878"/>
                    <a:pt x="6192" y="6535"/>
                  </a:cubicBezTo>
                  <a:cubicBezTo>
                    <a:pt x="6106" y="6620"/>
                    <a:pt x="6049" y="6649"/>
                    <a:pt x="5963" y="6734"/>
                  </a:cubicBezTo>
                  <a:cubicBezTo>
                    <a:pt x="5364" y="7248"/>
                    <a:pt x="4708" y="7676"/>
                    <a:pt x="3995" y="8047"/>
                  </a:cubicBezTo>
                  <a:lnTo>
                    <a:pt x="3795" y="8161"/>
                  </a:lnTo>
                  <a:cubicBezTo>
                    <a:pt x="3110" y="8475"/>
                    <a:pt x="2397" y="8703"/>
                    <a:pt x="1655" y="8846"/>
                  </a:cubicBezTo>
                  <a:cubicBezTo>
                    <a:pt x="1569" y="8846"/>
                    <a:pt x="1512" y="8874"/>
                    <a:pt x="1398" y="8874"/>
                  </a:cubicBezTo>
                  <a:cubicBezTo>
                    <a:pt x="942" y="8931"/>
                    <a:pt x="485" y="8960"/>
                    <a:pt x="0" y="8960"/>
                  </a:cubicBezTo>
                  <a:lnTo>
                    <a:pt x="0" y="9274"/>
                  </a:lnTo>
                  <a:cubicBezTo>
                    <a:pt x="514" y="9274"/>
                    <a:pt x="999" y="9217"/>
                    <a:pt x="1484" y="9160"/>
                  </a:cubicBezTo>
                  <a:cubicBezTo>
                    <a:pt x="1541" y="9160"/>
                    <a:pt x="1626" y="9131"/>
                    <a:pt x="1712" y="9131"/>
                  </a:cubicBezTo>
                  <a:cubicBezTo>
                    <a:pt x="2454" y="8988"/>
                    <a:pt x="3167" y="8760"/>
                    <a:pt x="3852" y="8446"/>
                  </a:cubicBezTo>
                  <a:lnTo>
                    <a:pt x="4080" y="8332"/>
                  </a:lnTo>
                  <a:cubicBezTo>
                    <a:pt x="4793" y="7990"/>
                    <a:pt x="5421" y="7562"/>
                    <a:pt x="6049" y="7048"/>
                  </a:cubicBezTo>
                  <a:cubicBezTo>
                    <a:pt x="6106" y="6991"/>
                    <a:pt x="6192" y="6934"/>
                    <a:pt x="6249" y="6877"/>
                  </a:cubicBezTo>
                  <a:cubicBezTo>
                    <a:pt x="6962" y="6221"/>
                    <a:pt x="7561" y="5479"/>
                    <a:pt x="8018" y="4623"/>
                  </a:cubicBezTo>
                  <a:cubicBezTo>
                    <a:pt x="8103" y="4509"/>
                    <a:pt x="8189" y="4423"/>
                    <a:pt x="8217" y="4309"/>
                  </a:cubicBezTo>
                  <a:cubicBezTo>
                    <a:pt x="8902" y="3025"/>
                    <a:pt x="9244" y="1599"/>
                    <a:pt x="9244" y="29"/>
                  </a:cubicBezTo>
                  <a:lnTo>
                    <a:pt x="8988" y="29"/>
                  </a:lnTo>
                  <a:lnTo>
                    <a:pt x="8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 rot="10800000">
              <a:off x="8660713" y="4616944"/>
              <a:ext cx="627632" cy="624918"/>
            </a:xfrm>
            <a:custGeom>
              <a:rect b="b" l="l" r="r" t="t"/>
              <a:pathLst>
                <a:path extrusionOk="0" h="6763" w="6792">
                  <a:moveTo>
                    <a:pt x="6534" y="1"/>
                  </a:moveTo>
                  <a:cubicBezTo>
                    <a:pt x="6534" y="1228"/>
                    <a:pt x="6163" y="2426"/>
                    <a:pt x="5564" y="3396"/>
                  </a:cubicBezTo>
                  <a:lnTo>
                    <a:pt x="5365" y="3738"/>
                  </a:lnTo>
                  <a:cubicBezTo>
                    <a:pt x="4822" y="4480"/>
                    <a:pt x="4166" y="5137"/>
                    <a:pt x="3396" y="5593"/>
                  </a:cubicBezTo>
                  <a:cubicBezTo>
                    <a:pt x="3310" y="5622"/>
                    <a:pt x="3253" y="5650"/>
                    <a:pt x="3168" y="5736"/>
                  </a:cubicBezTo>
                  <a:cubicBezTo>
                    <a:pt x="2540" y="6078"/>
                    <a:pt x="1798" y="6335"/>
                    <a:pt x="1028" y="6478"/>
                  </a:cubicBezTo>
                  <a:cubicBezTo>
                    <a:pt x="971" y="6478"/>
                    <a:pt x="885" y="6506"/>
                    <a:pt x="799" y="6506"/>
                  </a:cubicBezTo>
                  <a:cubicBezTo>
                    <a:pt x="543" y="6535"/>
                    <a:pt x="257" y="6535"/>
                    <a:pt x="1" y="6535"/>
                  </a:cubicBezTo>
                  <a:lnTo>
                    <a:pt x="1" y="6763"/>
                  </a:lnTo>
                  <a:cubicBezTo>
                    <a:pt x="286" y="6763"/>
                    <a:pt x="571" y="6734"/>
                    <a:pt x="856" y="6734"/>
                  </a:cubicBezTo>
                  <a:cubicBezTo>
                    <a:pt x="942" y="6734"/>
                    <a:pt x="1028" y="6706"/>
                    <a:pt x="1113" y="6706"/>
                  </a:cubicBezTo>
                  <a:cubicBezTo>
                    <a:pt x="1855" y="6592"/>
                    <a:pt x="2597" y="6306"/>
                    <a:pt x="3253" y="5935"/>
                  </a:cubicBezTo>
                  <a:cubicBezTo>
                    <a:pt x="3310" y="5907"/>
                    <a:pt x="3396" y="5878"/>
                    <a:pt x="3453" y="5793"/>
                  </a:cubicBezTo>
                  <a:cubicBezTo>
                    <a:pt x="4223" y="5336"/>
                    <a:pt x="4880" y="4737"/>
                    <a:pt x="5422" y="4052"/>
                  </a:cubicBezTo>
                  <a:cubicBezTo>
                    <a:pt x="5507" y="3938"/>
                    <a:pt x="5564" y="3881"/>
                    <a:pt x="5650" y="3767"/>
                  </a:cubicBezTo>
                  <a:cubicBezTo>
                    <a:pt x="6363" y="2711"/>
                    <a:pt x="6791" y="1370"/>
                    <a:pt x="6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 rot="10800000">
              <a:off x="8892748" y="4846287"/>
              <a:ext cx="395597" cy="400842"/>
            </a:xfrm>
            <a:custGeom>
              <a:rect b="b" l="l" r="r" t="t"/>
              <a:pathLst>
                <a:path extrusionOk="0" h="4338" w="4281">
                  <a:moveTo>
                    <a:pt x="4081" y="1"/>
                  </a:moveTo>
                  <a:lnTo>
                    <a:pt x="4081" y="58"/>
                  </a:lnTo>
                  <a:cubicBezTo>
                    <a:pt x="4081" y="1085"/>
                    <a:pt x="3681" y="2026"/>
                    <a:pt x="2996" y="2740"/>
                  </a:cubicBezTo>
                  <a:lnTo>
                    <a:pt x="2797" y="2968"/>
                  </a:lnTo>
                  <a:cubicBezTo>
                    <a:pt x="2226" y="3510"/>
                    <a:pt x="1456" y="3881"/>
                    <a:pt x="657" y="3995"/>
                  </a:cubicBezTo>
                  <a:cubicBezTo>
                    <a:pt x="571" y="3995"/>
                    <a:pt x="486" y="4024"/>
                    <a:pt x="400" y="4024"/>
                  </a:cubicBezTo>
                  <a:cubicBezTo>
                    <a:pt x="257" y="4024"/>
                    <a:pt x="143" y="4081"/>
                    <a:pt x="1" y="4081"/>
                  </a:cubicBezTo>
                  <a:lnTo>
                    <a:pt x="1" y="4338"/>
                  </a:lnTo>
                  <a:cubicBezTo>
                    <a:pt x="143" y="4338"/>
                    <a:pt x="286" y="4338"/>
                    <a:pt x="428" y="4280"/>
                  </a:cubicBezTo>
                  <a:cubicBezTo>
                    <a:pt x="486" y="4280"/>
                    <a:pt x="571" y="4280"/>
                    <a:pt x="685" y="4252"/>
                  </a:cubicBezTo>
                  <a:cubicBezTo>
                    <a:pt x="1513" y="4109"/>
                    <a:pt x="2226" y="3795"/>
                    <a:pt x="2825" y="3253"/>
                  </a:cubicBezTo>
                  <a:lnTo>
                    <a:pt x="3025" y="3054"/>
                  </a:lnTo>
                  <a:cubicBezTo>
                    <a:pt x="3824" y="2255"/>
                    <a:pt x="4280" y="1199"/>
                    <a:pt x="4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9"/>
          <p:cNvSpPr txBox="1"/>
          <p:nvPr>
            <p:ph type="title"/>
          </p:nvPr>
        </p:nvSpPr>
        <p:spPr>
          <a:xfrm>
            <a:off x="719975" y="187172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4" name="Google Shape;944;p19"/>
          <p:cNvSpPr txBox="1"/>
          <p:nvPr>
            <p:ph idx="1" type="subTitle"/>
          </p:nvPr>
        </p:nvSpPr>
        <p:spPr>
          <a:xfrm>
            <a:off x="719975" y="226638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19"/>
          <p:cNvSpPr txBox="1"/>
          <p:nvPr>
            <p:ph idx="2" type="title"/>
          </p:nvPr>
        </p:nvSpPr>
        <p:spPr>
          <a:xfrm>
            <a:off x="3419244" y="187172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6" name="Google Shape;946;p19"/>
          <p:cNvSpPr txBox="1"/>
          <p:nvPr>
            <p:ph idx="3" type="subTitle"/>
          </p:nvPr>
        </p:nvSpPr>
        <p:spPr>
          <a:xfrm>
            <a:off x="3419244" y="226638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19"/>
          <p:cNvSpPr txBox="1"/>
          <p:nvPr>
            <p:ph idx="4" type="title"/>
          </p:nvPr>
        </p:nvSpPr>
        <p:spPr>
          <a:xfrm>
            <a:off x="719975" y="369616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8" name="Google Shape;948;p19"/>
          <p:cNvSpPr txBox="1"/>
          <p:nvPr>
            <p:ph idx="5" type="subTitle"/>
          </p:nvPr>
        </p:nvSpPr>
        <p:spPr>
          <a:xfrm>
            <a:off x="719975" y="4100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9"/>
          <p:cNvSpPr txBox="1"/>
          <p:nvPr>
            <p:ph idx="6" type="title"/>
          </p:nvPr>
        </p:nvSpPr>
        <p:spPr>
          <a:xfrm>
            <a:off x="3419244" y="369616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0" name="Google Shape;950;p19"/>
          <p:cNvSpPr txBox="1"/>
          <p:nvPr>
            <p:ph idx="7" type="subTitle"/>
          </p:nvPr>
        </p:nvSpPr>
        <p:spPr>
          <a:xfrm>
            <a:off x="3419244" y="4100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9"/>
          <p:cNvSpPr txBox="1"/>
          <p:nvPr>
            <p:ph idx="8" type="title"/>
          </p:nvPr>
        </p:nvSpPr>
        <p:spPr>
          <a:xfrm>
            <a:off x="6118520" y="187172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p19"/>
          <p:cNvSpPr txBox="1"/>
          <p:nvPr>
            <p:ph idx="9" type="subTitle"/>
          </p:nvPr>
        </p:nvSpPr>
        <p:spPr>
          <a:xfrm>
            <a:off x="6118520" y="226638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19"/>
          <p:cNvSpPr txBox="1"/>
          <p:nvPr>
            <p:ph idx="13" type="title"/>
          </p:nvPr>
        </p:nvSpPr>
        <p:spPr>
          <a:xfrm>
            <a:off x="6118520" y="369616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4" name="Google Shape;954;p19"/>
          <p:cNvSpPr txBox="1"/>
          <p:nvPr>
            <p:ph idx="14" type="subTitle"/>
          </p:nvPr>
        </p:nvSpPr>
        <p:spPr>
          <a:xfrm>
            <a:off x="6118520" y="4100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6" name="Google Shape;956;p19"/>
          <p:cNvGrpSpPr/>
          <p:nvPr/>
        </p:nvGrpSpPr>
        <p:grpSpPr>
          <a:xfrm>
            <a:off x="-62275" y="-60544"/>
            <a:ext cx="785400" cy="5324392"/>
            <a:chOff x="-62275" y="-60544"/>
            <a:chExt cx="785400" cy="5324392"/>
          </a:xfrm>
        </p:grpSpPr>
        <p:grpSp>
          <p:nvGrpSpPr>
            <p:cNvPr id="957" name="Google Shape;957;p19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958" name="Google Shape;958;p19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9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65" name="Google Shape;965;p19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19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19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19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19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19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19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19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19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19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19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19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19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19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19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19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19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19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19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19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19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19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19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19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19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19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19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19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19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19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9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9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9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9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19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9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9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19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19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19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19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19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19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8" name="Google Shape;1008;p19"/>
          <p:cNvSpPr/>
          <p:nvPr/>
        </p:nvSpPr>
        <p:spPr>
          <a:xfrm>
            <a:off x="8309850" y="983225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0"/>
          <p:cNvSpPr txBox="1"/>
          <p:nvPr>
            <p:ph hasCustomPrompt="1" type="title"/>
          </p:nvPr>
        </p:nvSpPr>
        <p:spPr>
          <a:xfrm>
            <a:off x="1284000" y="1011763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12" name="Google Shape;1012;p20"/>
          <p:cNvSpPr txBox="1"/>
          <p:nvPr>
            <p:ph idx="1" type="subTitle"/>
          </p:nvPr>
        </p:nvSpPr>
        <p:spPr>
          <a:xfrm>
            <a:off x="1848025" y="1840075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20"/>
          <p:cNvSpPr txBox="1"/>
          <p:nvPr>
            <p:ph hasCustomPrompt="1" idx="2" type="title"/>
          </p:nvPr>
        </p:nvSpPr>
        <p:spPr>
          <a:xfrm>
            <a:off x="1284000" y="28261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14" name="Google Shape;1014;p20"/>
          <p:cNvSpPr txBox="1"/>
          <p:nvPr>
            <p:ph idx="3" type="subTitle"/>
          </p:nvPr>
        </p:nvSpPr>
        <p:spPr>
          <a:xfrm>
            <a:off x="1848025" y="3654450"/>
            <a:ext cx="5448000" cy="5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15" name="Google Shape;1015;p20"/>
          <p:cNvGrpSpPr/>
          <p:nvPr/>
        </p:nvGrpSpPr>
        <p:grpSpPr>
          <a:xfrm rot="10800000">
            <a:off x="169" y="-15839"/>
            <a:ext cx="1411462" cy="1406388"/>
            <a:chOff x="2570450" y="825938"/>
            <a:chExt cx="799650" cy="796775"/>
          </a:xfrm>
        </p:grpSpPr>
        <p:sp>
          <p:nvSpPr>
            <p:cNvPr id="1016" name="Google Shape;1016;p20"/>
            <p:cNvSpPr/>
            <p:nvPr/>
          </p:nvSpPr>
          <p:spPr>
            <a:xfrm>
              <a:off x="2576875" y="830213"/>
              <a:ext cx="792500" cy="792500"/>
            </a:xfrm>
            <a:custGeom>
              <a:rect b="b" l="l" r="r" t="t"/>
              <a:pathLst>
                <a:path extrusionOk="0" h="31700" w="31700">
                  <a:moveTo>
                    <a:pt x="1" y="0"/>
                  </a:moveTo>
                  <a:cubicBezTo>
                    <a:pt x="1" y="1027"/>
                    <a:pt x="58" y="2026"/>
                    <a:pt x="143" y="3053"/>
                  </a:cubicBezTo>
                  <a:cubicBezTo>
                    <a:pt x="143" y="3139"/>
                    <a:pt x="143" y="3253"/>
                    <a:pt x="200" y="3310"/>
                  </a:cubicBezTo>
                  <a:cubicBezTo>
                    <a:pt x="229" y="3567"/>
                    <a:pt x="257" y="3767"/>
                    <a:pt x="257" y="4023"/>
                  </a:cubicBezTo>
                  <a:cubicBezTo>
                    <a:pt x="257" y="4109"/>
                    <a:pt x="286" y="4166"/>
                    <a:pt x="286" y="4280"/>
                  </a:cubicBezTo>
                  <a:cubicBezTo>
                    <a:pt x="372" y="4737"/>
                    <a:pt x="429" y="5165"/>
                    <a:pt x="514" y="5593"/>
                  </a:cubicBezTo>
                  <a:cubicBezTo>
                    <a:pt x="514" y="5678"/>
                    <a:pt x="543" y="5764"/>
                    <a:pt x="543" y="5849"/>
                  </a:cubicBezTo>
                  <a:cubicBezTo>
                    <a:pt x="571" y="6049"/>
                    <a:pt x="628" y="6277"/>
                    <a:pt x="685" y="6477"/>
                  </a:cubicBezTo>
                  <a:cubicBezTo>
                    <a:pt x="685" y="6563"/>
                    <a:pt x="714" y="6620"/>
                    <a:pt x="714" y="6734"/>
                  </a:cubicBezTo>
                  <a:cubicBezTo>
                    <a:pt x="828" y="7247"/>
                    <a:pt x="942" y="7732"/>
                    <a:pt x="1085" y="8189"/>
                  </a:cubicBezTo>
                  <a:cubicBezTo>
                    <a:pt x="1113" y="8275"/>
                    <a:pt x="1113" y="8389"/>
                    <a:pt x="1142" y="8446"/>
                  </a:cubicBezTo>
                  <a:cubicBezTo>
                    <a:pt x="1199" y="8588"/>
                    <a:pt x="1228" y="8760"/>
                    <a:pt x="1285" y="8902"/>
                  </a:cubicBezTo>
                  <a:cubicBezTo>
                    <a:pt x="1342" y="8988"/>
                    <a:pt x="1342" y="9045"/>
                    <a:pt x="1370" y="9159"/>
                  </a:cubicBezTo>
                  <a:cubicBezTo>
                    <a:pt x="1541" y="9730"/>
                    <a:pt x="1713" y="10300"/>
                    <a:pt x="1941" y="10871"/>
                  </a:cubicBezTo>
                  <a:cubicBezTo>
                    <a:pt x="1969" y="10957"/>
                    <a:pt x="1998" y="11042"/>
                    <a:pt x="2055" y="11128"/>
                  </a:cubicBezTo>
                  <a:cubicBezTo>
                    <a:pt x="2084" y="11185"/>
                    <a:pt x="2084" y="11242"/>
                    <a:pt x="2112" y="11299"/>
                  </a:cubicBezTo>
                  <a:cubicBezTo>
                    <a:pt x="2141" y="11385"/>
                    <a:pt x="2198" y="11442"/>
                    <a:pt x="2198" y="11527"/>
                  </a:cubicBezTo>
                  <a:cubicBezTo>
                    <a:pt x="2483" y="12241"/>
                    <a:pt x="2768" y="12954"/>
                    <a:pt x="3111" y="13610"/>
                  </a:cubicBezTo>
                  <a:cubicBezTo>
                    <a:pt x="3111" y="13667"/>
                    <a:pt x="3139" y="13696"/>
                    <a:pt x="3139" y="13724"/>
                  </a:cubicBezTo>
                  <a:cubicBezTo>
                    <a:pt x="3168" y="13753"/>
                    <a:pt x="3168" y="13810"/>
                    <a:pt x="3225" y="13867"/>
                  </a:cubicBezTo>
                  <a:cubicBezTo>
                    <a:pt x="3253" y="13952"/>
                    <a:pt x="3282" y="13981"/>
                    <a:pt x="3282" y="14038"/>
                  </a:cubicBezTo>
                  <a:cubicBezTo>
                    <a:pt x="3596" y="14694"/>
                    <a:pt x="3938" y="15294"/>
                    <a:pt x="4281" y="15893"/>
                  </a:cubicBezTo>
                  <a:cubicBezTo>
                    <a:pt x="4309" y="15978"/>
                    <a:pt x="4366" y="16035"/>
                    <a:pt x="4423" y="16121"/>
                  </a:cubicBezTo>
                  <a:cubicBezTo>
                    <a:pt x="4623" y="16435"/>
                    <a:pt x="4823" y="16749"/>
                    <a:pt x="5022" y="17091"/>
                  </a:cubicBezTo>
                  <a:cubicBezTo>
                    <a:pt x="5108" y="17234"/>
                    <a:pt x="5222" y="17319"/>
                    <a:pt x="5279" y="17462"/>
                  </a:cubicBezTo>
                  <a:lnTo>
                    <a:pt x="5707" y="18118"/>
                  </a:lnTo>
                  <a:cubicBezTo>
                    <a:pt x="5736" y="18175"/>
                    <a:pt x="5821" y="18261"/>
                    <a:pt x="5850" y="18318"/>
                  </a:cubicBezTo>
                  <a:cubicBezTo>
                    <a:pt x="6306" y="18974"/>
                    <a:pt x="6791" y="19602"/>
                    <a:pt x="7276" y="20230"/>
                  </a:cubicBezTo>
                  <a:cubicBezTo>
                    <a:pt x="7362" y="20287"/>
                    <a:pt x="7391" y="20372"/>
                    <a:pt x="7448" y="20401"/>
                  </a:cubicBezTo>
                  <a:cubicBezTo>
                    <a:pt x="7961" y="21000"/>
                    <a:pt x="8532" y="21599"/>
                    <a:pt x="9074" y="22170"/>
                  </a:cubicBezTo>
                  <a:lnTo>
                    <a:pt x="9245" y="22369"/>
                  </a:lnTo>
                  <a:cubicBezTo>
                    <a:pt x="9816" y="22940"/>
                    <a:pt x="10415" y="23511"/>
                    <a:pt x="11014" y="24024"/>
                  </a:cubicBezTo>
                  <a:cubicBezTo>
                    <a:pt x="11100" y="24110"/>
                    <a:pt x="11157" y="24138"/>
                    <a:pt x="11242" y="24224"/>
                  </a:cubicBezTo>
                  <a:cubicBezTo>
                    <a:pt x="11870" y="24738"/>
                    <a:pt x="12526" y="25251"/>
                    <a:pt x="13211" y="25736"/>
                  </a:cubicBezTo>
                  <a:cubicBezTo>
                    <a:pt x="13268" y="25793"/>
                    <a:pt x="13354" y="25850"/>
                    <a:pt x="13411" y="25879"/>
                  </a:cubicBezTo>
                  <a:cubicBezTo>
                    <a:pt x="13696" y="26079"/>
                    <a:pt x="13953" y="26278"/>
                    <a:pt x="14238" y="26450"/>
                  </a:cubicBezTo>
                  <a:cubicBezTo>
                    <a:pt x="14381" y="26535"/>
                    <a:pt x="14495" y="26649"/>
                    <a:pt x="14638" y="26706"/>
                  </a:cubicBezTo>
                  <a:cubicBezTo>
                    <a:pt x="14952" y="26878"/>
                    <a:pt x="15237" y="27106"/>
                    <a:pt x="15551" y="27277"/>
                  </a:cubicBezTo>
                  <a:cubicBezTo>
                    <a:pt x="15636" y="27306"/>
                    <a:pt x="15693" y="27391"/>
                    <a:pt x="15808" y="27420"/>
                  </a:cubicBezTo>
                  <a:cubicBezTo>
                    <a:pt x="16407" y="27791"/>
                    <a:pt x="17063" y="28104"/>
                    <a:pt x="17691" y="28418"/>
                  </a:cubicBezTo>
                  <a:cubicBezTo>
                    <a:pt x="17805" y="28447"/>
                    <a:pt x="17919" y="28532"/>
                    <a:pt x="17976" y="28561"/>
                  </a:cubicBezTo>
                  <a:cubicBezTo>
                    <a:pt x="18832" y="28960"/>
                    <a:pt x="19688" y="29360"/>
                    <a:pt x="20572" y="29674"/>
                  </a:cubicBezTo>
                  <a:cubicBezTo>
                    <a:pt x="20687" y="29702"/>
                    <a:pt x="20772" y="29731"/>
                    <a:pt x="20829" y="29788"/>
                  </a:cubicBezTo>
                  <a:cubicBezTo>
                    <a:pt x="21628" y="30073"/>
                    <a:pt x="22427" y="30301"/>
                    <a:pt x="23254" y="30558"/>
                  </a:cubicBezTo>
                  <a:cubicBezTo>
                    <a:pt x="23340" y="30587"/>
                    <a:pt x="23426" y="30587"/>
                    <a:pt x="23511" y="30644"/>
                  </a:cubicBezTo>
                  <a:cubicBezTo>
                    <a:pt x="24282" y="30844"/>
                    <a:pt x="25052" y="31015"/>
                    <a:pt x="25851" y="31157"/>
                  </a:cubicBezTo>
                  <a:cubicBezTo>
                    <a:pt x="25936" y="31157"/>
                    <a:pt x="26051" y="31214"/>
                    <a:pt x="26108" y="31214"/>
                  </a:cubicBezTo>
                  <a:cubicBezTo>
                    <a:pt x="26850" y="31357"/>
                    <a:pt x="27648" y="31443"/>
                    <a:pt x="28390" y="31528"/>
                  </a:cubicBezTo>
                  <a:cubicBezTo>
                    <a:pt x="28476" y="31528"/>
                    <a:pt x="28561" y="31528"/>
                    <a:pt x="28647" y="31557"/>
                  </a:cubicBezTo>
                  <a:cubicBezTo>
                    <a:pt x="29646" y="31671"/>
                    <a:pt x="30673" y="31699"/>
                    <a:pt x="31700" y="31699"/>
                  </a:cubicBezTo>
                  <a:lnTo>
                    <a:pt x="31700" y="31357"/>
                  </a:lnTo>
                  <a:cubicBezTo>
                    <a:pt x="30587" y="31357"/>
                    <a:pt x="29532" y="31300"/>
                    <a:pt x="28533" y="31214"/>
                  </a:cubicBezTo>
                  <a:cubicBezTo>
                    <a:pt x="28476" y="31214"/>
                    <a:pt x="28362" y="31214"/>
                    <a:pt x="28305" y="31157"/>
                  </a:cubicBezTo>
                  <a:cubicBezTo>
                    <a:pt x="27506" y="31100"/>
                    <a:pt x="26764" y="30986"/>
                    <a:pt x="25965" y="30844"/>
                  </a:cubicBezTo>
                  <a:cubicBezTo>
                    <a:pt x="25908" y="30844"/>
                    <a:pt x="25794" y="30815"/>
                    <a:pt x="25737" y="30815"/>
                  </a:cubicBezTo>
                  <a:cubicBezTo>
                    <a:pt x="24938" y="30672"/>
                    <a:pt x="24167" y="30501"/>
                    <a:pt x="23369" y="30273"/>
                  </a:cubicBezTo>
                  <a:cubicBezTo>
                    <a:pt x="23312" y="30244"/>
                    <a:pt x="23197" y="30244"/>
                    <a:pt x="23112" y="30216"/>
                  </a:cubicBezTo>
                  <a:cubicBezTo>
                    <a:pt x="22313" y="29988"/>
                    <a:pt x="21485" y="29702"/>
                    <a:pt x="20687" y="29417"/>
                  </a:cubicBezTo>
                  <a:cubicBezTo>
                    <a:pt x="20601" y="29388"/>
                    <a:pt x="20515" y="29360"/>
                    <a:pt x="20458" y="29303"/>
                  </a:cubicBezTo>
                  <a:cubicBezTo>
                    <a:pt x="19545" y="28960"/>
                    <a:pt x="18661" y="28589"/>
                    <a:pt x="17805" y="28162"/>
                  </a:cubicBezTo>
                  <a:cubicBezTo>
                    <a:pt x="17691" y="28133"/>
                    <a:pt x="17605" y="28076"/>
                    <a:pt x="17519" y="28019"/>
                  </a:cubicBezTo>
                  <a:cubicBezTo>
                    <a:pt x="16977" y="27791"/>
                    <a:pt x="16492" y="27505"/>
                    <a:pt x="15979" y="27220"/>
                  </a:cubicBezTo>
                  <a:cubicBezTo>
                    <a:pt x="15922" y="27163"/>
                    <a:pt x="15836" y="27106"/>
                    <a:pt x="15750" y="27077"/>
                  </a:cubicBezTo>
                  <a:cubicBezTo>
                    <a:pt x="15265" y="26763"/>
                    <a:pt x="14809" y="26535"/>
                    <a:pt x="14381" y="26221"/>
                  </a:cubicBezTo>
                  <a:cubicBezTo>
                    <a:pt x="14238" y="26107"/>
                    <a:pt x="14096" y="26022"/>
                    <a:pt x="13981" y="25907"/>
                  </a:cubicBezTo>
                  <a:cubicBezTo>
                    <a:pt x="13839" y="25850"/>
                    <a:pt x="13753" y="25736"/>
                    <a:pt x="13639" y="25679"/>
                  </a:cubicBezTo>
                  <a:cubicBezTo>
                    <a:pt x="13553" y="25651"/>
                    <a:pt x="13496" y="25565"/>
                    <a:pt x="13411" y="25537"/>
                  </a:cubicBezTo>
                  <a:cubicBezTo>
                    <a:pt x="12755" y="25023"/>
                    <a:pt x="12098" y="24538"/>
                    <a:pt x="11471" y="23996"/>
                  </a:cubicBezTo>
                  <a:cubicBezTo>
                    <a:pt x="11385" y="23910"/>
                    <a:pt x="11328" y="23882"/>
                    <a:pt x="11242" y="23825"/>
                  </a:cubicBezTo>
                  <a:cubicBezTo>
                    <a:pt x="10643" y="23283"/>
                    <a:pt x="10044" y="22740"/>
                    <a:pt x="9473" y="22170"/>
                  </a:cubicBezTo>
                  <a:lnTo>
                    <a:pt x="9274" y="21999"/>
                  </a:lnTo>
                  <a:cubicBezTo>
                    <a:pt x="8703" y="21428"/>
                    <a:pt x="8189" y="20829"/>
                    <a:pt x="7676" y="20230"/>
                  </a:cubicBezTo>
                  <a:cubicBezTo>
                    <a:pt x="7619" y="20144"/>
                    <a:pt x="7562" y="20087"/>
                    <a:pt x="7505" y="20030"/>
                  </a:cubicBezTo>
                  <a:cubicBezTo>
                    <a:pt x="6991" y="19431"/>
                    <a:pt x="6506" y="18831"/>
                    <a:pt x="6078" y="18175"/>
                  </a:cubicBezTo>
                  <a:cubicBezTo>
                    <a:pt x="6050" y="18118"/>
                    <a:pt x="5964" y="18033"/>
                    <a:pt x="5935" y="17976"/>
                  </a:cubicBezTo>
                  <a:lnTo>
                    <a:pt x="5707" y="17662"/>
                  </a:lnTo>
                  <a:cubicBezTo>
                    <a:pt x="5622" y="17490"/>
                    <a:pt x="5536" y="17376"/>
                    <a:pt x="5422" y="17262"/>
                  </a:cubicBezTo>
                  <a:cubicBezTo>
                    <a:pt x="5194" y="16863"/>
                    <a:pt x="4908" y="16435"/>
                    <a:pt x="4680" y="16035"/>
                  </a:cubicBezTo>
                  <a:cubicBezTo>
                    <a:pt x="4651" y="15978"/>
                    <a:pt x="4623" y="15893"/>
                    <a:pt x="4537" y="15836"/>
                  </a:cubicBezTo>
                  <a:cubicBezTo>
                    <a:pt x="4223" y="15265"/>
                    <a:pt x="3910" y="14694"/>
                    <a:pt x="3624" y="14124"/>
                  </a:cubicBezTo>
                  <a:cubicBezTo>
                    <a:pt x="3567" y="14010"/>
                    <a:pt x="3510" y="13895"/>
                    <a:pt x="3482" y="13838"/>
                  </a:cubicBezTo>
                  <a:lnTo>
                    <a:pt x="3482" y="13810"/>
                  </a:lnTo>
                  <a:lnTo>
                    <a:pt x="3368" y="13582"/>
                  </a:lnTo>
                  <a:cubicBezTo>
                    <a:pt x="3054" y="12897"/>
                    <a:pt x="2711" y="12183"/>
                    <a:pt x="2426" y="11470"/>
                  </a:cubicBezTo>
                  <a:lnTo>
                    <a:pt x="2340" y="11270"/>
                  </a:lnTo>
                  <a:cubicBezTo>
                    <a:pt x="2340" y="11242"/>
                    <a:pt x="2340" y="11242"/>
                    <a:pt x="2283" y="11185"/>
                  </a:cubicBezTo>
                  <a:cubicBezTo>
                    <a:pt x="2255" y="11099"/>
                    <a:pt x="2226" y="11014"/>
                    <a:pt x="2198" y="10957"/>
                  </a:cubicBezTo>
                  <a:cubicBezTo>
                    <a:pt x="1969" y="10329"/>
                    <a:pt x="1770" y="9730"/>
                    <a:pt x="1570" y="9131"/>
                  </a:cubicBezTo>
                  <a:cubicBezTo>
                    <a:pt x="1541" y="9045"/>
                    <a:pt x="1541" y="8988"/>
                    <a:pt x="1513" y="8874"/>
                  </a:cubicBezTo>
                  <a:cubicBezTo>
                    <a:pt x="1484" y="8731"/>
                    <a:pt x="1427" y="8617"/>
                    <a:pt x="1399" y="8474"/>
                  </a:cubicBezTo>
                  <a:cubicBezTo>
                    <a:pt x="1370" y="8417"/>
                    <a:pt x="1370" y="8303"/>
                    <a:pt x="1342" y="8246"/>
                  </a:cubicBezTo>
                  <a:cubicBezTo>
                    <a:pt x="1199" y="7732"/>
                    <a:pt x="1085" y="7190"/>
                    <a:pt x="942" y="6705"/>
                  </a:cubicBezTo>
                  <a:cubicBezTo>
                    <a:pt x="942" y="6620"/>
                    <a:pt x="914" y="6563"/>
                    <a:pt x="914" y="6449"/>
                  </a:cubicBezTo>
                  <a:cubicBezTo>
                    <a:pt x="857" y="6277"/>
                    <a:pt x="828" y="6049"/>
                    <a:pt x="800" y="5878"/>
                  </a:cubicBezTo>
                  <a:cubicBezTo>
                    <a:pt x="800" y="5821"/>
                    <a:pt x="771" y="5707"/>
                    <a:pt x="771" y="5621"/>
                  </a:cubicBezTo>
                  <a:lnTo>
                    <a:pt x="543" y="4252"/>
                  </a:lnTo>
                  <a:cubicBezTo>
                    <a:pt x="543" y="4166"/>
                    <a:pt x="514" y="4109"/>
                    <a:pt x="514" y="3995"/>
                  </a:cubicBezTo>
                  <a:cubicBezTo>
                    <a:pt x="486" y="3767"/>
                    <a:pt x="429" y="3567"/>
                    <a:pt x="429" y="3310"/>
                  </a:cubicBezTo>
                  <a:cubicBezTo>
                    <a:pt x="429" y="3253"/>
                    <a:pt x="429" y="3139"/>
                    <a:pt x="400" y="3053"/>
                  </a:cubicBezTo>
                  <a:cubicBezTo>
                    <a:pt x="286" y="2055"/>
                    <a:pt x="257" y="1027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2633950" y="828063"/>
              <a:ext cx="727600" cy="729750"/>
            </a:xfrm>
            <a:custGeom>
              <a:rect b="b" l="l" r="r" t="t"/>
              <a:pathLst>
                <a:path extrusionOk="0" h="29190" w="29104">
                  <a:moveTo>
                    <a:pt x="0" y="1"/>
                  </a:moveTo>
                  <a:cubicBezTo>
                    <a:pt x="0" y="999"/>
                    <a:pt x="29" y="1969"/>
                    <a:pt x="143" y="2968"/>
                  </a:cubicBezTo>
                  <a:cubicBezTo>
                    <a:pt x="143" y="3082"/>
                    <a:pt x="171" y="3196"/>
                    <a:pt x="171" y="3253"/>
                  </a:cubicBezTo>
                  <a:cubicBezTo>
                    <a:pt x="171" y="3339"/>
                    <a:pt x="171" y="3367"/>
                    <a:pt x="229" y="3425"/>
                  </a:cubicBezTo>
                  <a:cubicBezTo>
                    <a:pt x="229" y="3510"/>
                    <a:pt x="229" y="3624"/>
                    <a:pt x="257" y="3681"/>
                  </a:cubicBezTo>
                  <a:cubicBezTo>
                    <a:pt x="314" y="4366"/>
                    <a:pt x="457" y="5051"/>
                    <a:pt x="571" y="5707"/>
                  </a:cubicBezTo>
                  <a:cubicBezTo>
                    <a:pt x="571" y="5793"/>
                    <a:pt x="599" y="5907"/>
                    <a:pt x="599" y="5964"/>
                  </a:cubicBezTo>
                  <a:lnTo>
                    <a:pt x="599" y="6049"/>
                  </a:lnTo>
                  <a:cubicBezTo>
                    <a:pt x="599" y="6107"/>
                    <a:pt x="657" y="6221"/>
                    <a:pt x="685" y="6278"/>
                  </a:cubicBezTo>
                  <a:cubicBezTo>
                    <a:pt x="828" y="6934"/>
                    <a:pt x="970" y="7562"/>
                    <a:pt x="1170" y="8189"/>
                  </a:cubicBezTo>
                  <a:cubicBezTo>
                    <a:pt x="1227" y="8246"/>
                    <a:pt x="1227" y="8332"/>
                    <a:pt x="1256" y="8418"/>
                  </a:cubicBezTo>
                  <a:lnTo>
                    <a:pt x="1370" y="8760"/>
                  </a:lnTo>
                  <a:cubicBezTo>
                    <a:pt x="1398" y="8846"/>
                    <a:pt x="1427" y="8931"/>
                    <a:pt x="1427" y="9045"/>
                  </a:cubicBezTo>
                  <a:cubicBezTo>
                    <a:pt x="1598" y="9530"/>
                    <a:pt x="1798" y="10073"/>
                    <a:pt x="1969" y="10558"/>
                  </a:cubicBezTo>
                  <a:cubicBezTo>
                    <a:pt x="1998" y="10643"/>
                    <a:pt x="2026" y="10700"/>
                    <a:pt x="2026" y="10786"/>
                  </a:cubicBezTo>
                  <a:cubicBezTo>
                    <a:pt x="2140" y="11100"/>
                    <a:pt x="2283" y="11385"/>
                    <a:pt x="2426" y="11670"/>
                  </a:cubicBezTo>
                  <a:cubicBezTo>
                    <a:pt x="2454" y="11784"/>
                    <a:pt x="2511" y="11899"/>
                    <a:pt x="2568" y="11956"/>
                  </a:cubicBezTo>
                  <a:cubicBezTo>
                    <a:pt x="2711" y="12241"/>
                    <a:pt x="2825" y="12526"/>
                    <a:pt x="2968" y="12812"/>
                  </a:cubicBezTo>
                  <a:lnTo>
                    <a:pt x="3082" y="13040"/>
                  </a:lnTo>
                  <a:cubicBezTo>
                    <a:pt x="3396" y="13696"/>
                    <a:pt x="3795" y="14352"/>
                    <a:pt x="4166" y="14980"/>
                  </a:cubicBezTo>
                  <a:cubicBezTo>
                    <a:pt x="4223" y="15037"/>
                    <a:pt x="4223" y="15066"/>
                    <a:pt x="4252" y="15094"/>
                  </a:cubicBezTo>
                  <a:cubicBezTo>
                    <a:pt x="4280" y="15123"/>
                    <a:pt x="4280" y="15180"/>
                    <a:pt x="4309" y="15208"/>
                  </a:cubicBezTo>
                  <a:cubicBezTo>
                    <a:pt x="4394" y="15322"/>
                    <a:pt x="4423" y="15380"/>
                    <a:pt x="4508" y="15494"/>
                  </a:cubicBezTo>
                  <a:lnTo>
                    <a:pt x="5564" y="17091"/>
                  </a:lnTo>
                  <a:cubicBezTo>
                    <a:pt x="5593" y="17177"/>
                    <a:pt x="5678" y="17234"/>
                    <a:pt x="5707" y="17320"/>
                  </a:cubicBezTo>
                  <a:cubicBezTo>
                    <a:pt x="6163" y="17919"/>
                    <a:pt x="6648" y="18518"/>
                    <a:pt x="7133" y="19089"/>
                  </a:cubicBezTo>
                  <a:cubicBezTo>
                    <a:pt x="7162" y="19174"/>
                    <a:pt x="7247" y="19203"/>
                    <a:pt x="7305" y="19260"/>
                  </a:cubicBezTo>
                  <a:cubicBezTo>
                    <a:pt x="7818" y="19831"/>
                    <a:pt x="8360" y="20401"/>
                    <a:pt x="8931" y="20943"/>
                  </a:cubicBezTo>
                  <a:lnTo>
                    <a:pt x="9102" y="21114"/>
                  </a:lnTo>
                  <a:cubicBezTo>
                    <a:pt x="9673" y="21657"/>
                    <a:pt x="10272" y="22199"/>
                    <a:pt x="10871" y="22684"/>
                  </a:cubicBezTo>
                  <a:cubicBezTo>
                    <a:pt x="10957" y="22769"/>
                    <a:pt x="11014" y="22798"/>
                    <a:pt x="11099" y="22883"/>
                  </a:cubicBezTo>
                  <a:cubicBezTo>
                    <a:pt x="11727" y="23369"/>
                    <a:pt x="12383" y="23825"/>
                    <a:pt x="13068" y="24310"/>
                  </a:cubicBezTo>
                  <a:cubicBezTo>
                    <a:pt x="13125" y="24339"/>
                    <a:pt x="13211" y="24396"/>
                    <a:pt x="13268" y="24453"/>
                  </a:cubicBezTo>
                  <a:cubicBezTo>
                    <a:pt x="13382" y="24510"/>
                    <a:pt x="13525" y="24624"/>
                    <a:pt x="13667" y="24681"/>
                  </a:cubicBezTo>
                  <a:cubicBezTo>
                    <a:pt x="13810" y="24767"/>
                    <a:pt x="13924" y="24881"/>
                    <a:pt x="14067" y="24938"/>
                  </a:cubicBezTo>
                  <a:cubicBezTo>
                    <a:pt x="14523" y="25223"/>
                    <a:pt x="14951" y="25480"/>
                    <a:pt x="15408" y="25737"/>
                  </a:cubicBezTo>
                  <a:cubicBezTo>
                    <a:pt x="15493" y="25765"/>
                    <a:pt x="15550" y="25794"/>
                    <a:pt x="15664" y="25879"/>
                  </a:cubicBezTo>
                  <a:cubicBezTo>
                    <a:pt x="16150" y="26108"/>
                    <a:pt x="16663" y="26364"/>
                    <a:pt x="17205" y="26621"/>
                  </a:cubicBezTo>
                  <a:cubicBezTo>
                    <a:pt x="17291" y="26650"/>
                    <a:pt x="17405" y="26735"/>
                    <a:pt x="17491" y="26764"/>
                  </a:cubicBezTo>
                  <a:cubicBezTo>
                    <a:pt x="18346" y="27163"/>
                    <a:pt x="19231" y="27477"/>
                    <a:pt x="20115" y="27762"/>
                  </a:cubicBezTo>
                  <a:cubicBezTo>
                    <a:pt x="20230" y="27791"/>
                    <a:pt x="20287" y="27820"/>
                    <a:pt x="20401" y="27820"/>
                  </a:cubicBezTo>
                  <a:cubicBezTo>
                    <a:pt x="21228" y="28076"/>
                    <a:pt x="22056" y="28305"/>
                    <a:pt x="22855" y="28476"/>
                  </a:cubicBezTo>
                  <a:cubicBezTo>
                    <a:pt x="22940" y="28504"/>
                    <a:pt x="23054" y="28504"/>
                    <a:pt x="23111" y="28533"/>
                  </a:cubicBezTo>
                  <a:cubicBezTo>
                    <a:pt x="23910" y="28733"/>
                    <a:pt x="24681" y="28818"/>
                    <a:pt x="25480" y="28932"/>
                  </a:cubicBezTo>
                  <a:cubicBezTo>
                    <a:pt x="25537" y="28932"/>
                    <a:pt x="25651" y="28961"/>
                    <a:pt x="25708" y="28961"/>
                  </a:cubicBezTo>
                  <a:cubicBezTo>
                    <a:pt x="26821" y="29103"/>
                    <a:pt x="27962" y="29189"/>
                    <a:pt x="29103" y="29189"/>
                  </a:cubicBezTo>
                  <a:lnTo>
                    <a:pt x="29103" y="28932"/>
                  </a:lnTo>
                  <a:cubicBezTo>
                    <a:pt x="28946" y="28937"/>
                    <a:pt x="28784" y="28939"/>
                    <a:pt x="28617" y="28939"/>
                  </a:cubicBezTo>
                  <a:cubicBezTo>
                    <a:pt x="27781" y="28939"/>
                    <a:pt x="26830" y="28880"/>
                    <a:pt x="25879" y="28761"/>
                  </a:cubicBezTo>
                  <a:cubicBezTo>
                    <a:pt x="25793" y="28761"/>
                    <a:pt x="25679" y="28733"/>
                    <a:pt x="25622" y="28733"/>
                  </a:cubicBezTo>
                  <a:cubicBezTo>
                    <a:pt x="24795" y="28618"/>
                    <a:pt x="24024" y="28476"/>
                    <a:pt x="23225" y="28305"/>
                  </a:cubicBezTo>
                  <a:cubicBezTo>
                    <a:pt x="23168" y="28305"/>
                    <a:pt x="23054" y="28248"/>
                    <a:pt x="22969" y="28219"/>
                  </a:cubicBezTo>
                  <a:cubicBezTo>
                    <a:pt x="22113" y="28048"/>
                    <a:pt x="21314" y="27791"/>
                    <a:pt x="20486" y="27534"/>
                  </a:cubicBezTo>
                  <a:cubicBezTo>
                    <a:pt x="20372" y="27506"/>
                    <a:pt x="20315" y="27477"/>
                    <a:pt x="20201" y="27477"/>
                  </a:cubicBezTo>
                  <a:cubicBezTo>
                    <a:pt x="19260" y="27163"/>
                    <a:pt x="18375" y="26821"/>
                    <a:pt x="17519" y="26450"/>
                  </a:cubicBezTo>
                  <a:cubicBezTo>
                    <a:pt x="17405" y="26393"/>
                    <a:pt x="17319" y="26336"/>
                    <a:pt x="17205" y="26307"/>
                  </a:cubicBezTo>
                  <a:cubicBezTo>
                    <a:pt x="16806" y="26108"/>
                    <a:pt x="16378" y="25908"/>
                    <a:pt x="15978" y="25737"/>
                  </a:cubicBezTo>
                  <a:cubicBezTo>
                    <a:pt x="15921" y="25680"/>
                    <a:pt x="15836" y="25651"/>
                    <a:pt x="15750" y="25594"/>
                  </a:cubicBezTo>
                  <a:cubicBezTo>
                    <a:pt x="15122" y="25252"/>
                    <a:pt x="14523" y="24909"/>
                    <a:pt x="13953" y="24538"/>
                  </a:cubicBezTo>
                  <a:lnTo>
                    <a:pt x="13639" y="24339"/>
                  </a:lnTo>
                  <a:cubicBezTo>
                    <a:pt x="13610" y="24339"/>
                    <a:pt x="13610" y="24310"/>
                    <a:pt x="13553" y="24310"/>
                  </a:cubicBezTo>
                  <a:cubicBezTo>
                    <a:pt x="13525" y="24253"/>
                    <a:pt x="13467" y="24224"/>
                    <a:pt x="13410" y="24196"/>
                  </a:cubicBezTo>
                  <a:cubicBezTo>
                    <a:pt x="12754" y="23768"/>
                    <a:pt x="12098" y="23254"/>
                    <a:pt x="11470" y="22769"/>
                  </a:cubicBezTo>
                  <a:cubicBezTo>
                    <a:pt x="11385" y="22741"/>
                    <a:pt x="11328" y="22655"/>
                    <a:pt x="11242" y="22627"/>
                  </a:cubicBezTo>
                  <a:cubicBezTo>
                    <a:pt x="10643" y="22113"/>
                    <a:pt x="10044" y="21628"/>
                    <a:pt x="9473" y="21057"/>
                  </a:cubicBezTo>
                  <a:lnTo>
                    <a:pt x="9273" y="20886"/>
                  </a:lnTo>
                  <a:cubicBezTo>
                    <a:pt x="8703" y="20344"/>
                    <a:pt x="8189" y="19773"/>
                    <a:pt x="7675" y="19203"/>
                  </a:cubicBezTo>
                  <a:lnTo>
                    <a:pt x="7504" y="19032"/>
                  </a:lnTo>
                  <a:cubicBezTo>
                    <a:pt x="6991" y="18461"/>
                    <a:pt x="6506" y="17833"/>
                    <a:pt x="6078" y="17234"/>
                  </a:cubicBezTo>
                  <a:cubicBezTo>
                    <a:pt x="6049" y="17177"/>
                    <a:pt x="5964" y="17091"/>
                    <a:pt x="5935" y="17063"/>
                  </a:cubicBezTo>
                  <a:cubicBezTo>
                    <a:pt x="5650" y="16635"/>
                    <a:pt x="5364" y="16235"/>
                    <a:pt x="5079" y="15807"/>
                  </a:cubicBezTo>
                  <a:cubicBezTo>
                    <a:pt x="4965" y="15665"/>
                    <a:pt x="4908" y="15522"/>
                    <a:pt x="4822" y="15380"/>
                  </a:cubicBezTo>
                  <a:cubicBezTo>
                    <a:pt x="4794" y="15322"/>
                    <a:pt x="4708" y="15237"/>
                    <a:pt x="4680" y="15180"/>
                  </a:cubicBezTo>
                  <a:cubicBezTo>
                    <a:pt x="4651" y="15094"/>
                    <a:pt x="4622" y="15037"/>
                    <a:pt x="4537" y="14952"/>
                  </a:cubicBezTo>
                  <a:cubicBezTo>
                    <a:pt x="4137" y="14324"/>
                    <a:pt x="3795" y="13668"/>
                    <a:pt x="3424" y="12983"/>
                  </a:cubicBezTo>
                  <a:lnTo>
                    <a:pt x="3339" y="12783"/>
                  </a:lnTo>
                  <a:cubicBezTo>
                    <a:pt x="3224" y="12555"/>
                    <a:pt x="3110" y="12355"/>
                    <a:pt x="3053" y="12127"/>
                  </a:cubicBezTo>
                  <a:cubicBezTo>
                    <a:pt x="2996" y="12041"/>
                    <a:pt x="2939" y="11927"/>
                    <a:pt x="2911" y="11813"/>
                  </a:cubicBezTo>
                  <a:cubicBezTo>
                    <a:pt x="2711" y="11471"/>
                    <a:pt x="2568" y="11071"/>
                    <a:pt x="2426" y="10700"/>
                  </a:cubicBezTo>
                  <a:lnTo>
                    <a:pt x="2311" y="10501"/>
                  </a:lnTo>
                  <a:cubicBezTo>
                    <a:pt x="2140" y="10044"/>
                    <a:pt x="1998" y="9616"/>
                    <a:pt x="1826" y="9131"/>
                  </a:cubicBezTo>
                  <a:cubicBezTo>
                    <a:pt x="1798" y="9074"/>
                    <a:pt x="1741" y="8960"/>
                    <a:pt x="1712" y="8846"/>
                  </a:cubicBezTo>
                  <a:cubicBezTo>
                    <a:pt x="1655" y="8674"/>
                    <a:pt x="1598" y="8503"/>
                    <a:pt x="1541" y="8361"/>
                  </a:cubicBezTo>
                  <a:cubicBezTo>
                    <a:pt x="1512" y="8275"/>
                    <a:pt x="1512" y="8218"/>
                    <a:pt x="1455" y="8104"/>
                  </a:cubicBezTo>
                  <a:cubicBezTo>
                    <a:pt x="1284" y="7533"/>
                    <a:pt x="1142" y="6963"/>
                    <a:pt x="999" y="6363"/>
                  </a:cubicBezTo>
                  <a:cubicBezTo>
                    <a:pt x="970" y="6278"/>
                    <a:pt x="970" y="6192"/>
                    <a:pt x="942" y="6107"/>
                  </a:cubicBezTo>
                  <a:cubicBezTo>
                    <a:pt x="885" y="6049"/>
                    <a:pt x="885" y="5935"/>
                    <a:pt x="856" y="5850"/>
                  </a:cubicBezTo>
                  <a:cubicBezTo>
                    <a:pt x="856" y="5793"/>
                    <a:pt x="828" y="5679"/>
                    <a:pt x="828" y="5622"/>
                  </a:cubicBezTo>
                  <a:cubicBezTo>
                    <a:pt x="714" y="4994"/>
                    <a:pt x="599" y="4366"/>
                    <a:pt x="514" y="3710"/>
                  </a:cubicBezTo>
                  <a:cubicBezTo>
                    <a:pt x="514" y="3653"/>
                    <a:pt x="457" y="3539"/>
                    <a:pt x="457" y="3482"/>
                  </a:cubicBezTo>
                  <a:cubicBezTo>
                    <a:pt x="457" y="3339"/>
                    <a:pt x="428" y="3196"/>
                    <a:pt x="428" y="3054"/>
                  </a:cubicBezTo>
                  <a:cubicBezTo>
                    <a:pt x="428" y="2939"/>
                    <a:pt x="400" y="2825"/>
                    <a:pt x="400" y="2711"/>
                  </a:cubicBezTo>
                  <a:cubicBezTo>
                    <a:pt x="343" y="1827"/>
                    <a:pt x="257" y="914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2699575" y="830213"/>
              <a:ext cx="669100" cy="664825"/>
            </a:xfrm>
            <a:custGeom>
              <a:rect b="b" l="l" r="r" t="t"/>
              <a:pathLst>
                <a:path extrusionOk="0" h="26593" w="26764">
                  <a:moveTo>
                    <a:pt x="0" y="0"/>
                  </a:moveTo>
                  <a:cubicBezTo>
                    <a:pt x="0" y="1256"/>
                    <a:pt x="57" y="2483"/>
                    <a:pt x="228" y="3709"/>
                  </a:cubicBezTo>
                  <a:cubicBezTo>
                    <a:pt x="228" y="3767"/>
                    <a:pt x="286" y="3881"/>
                    <a:pt x="286" y="3966"/>
                  </a:cubicBezTo>
                  <a:lnTo>
                    <a:pt x="286" y="4023"/>
                  </a:lnTo>
                  <a:cubicBezTo>
                    <a:pt x="286" y="4109"/>
                    <a:pt x="314" y="4137"/>
                    <a:pt x="314" y="4194"/>
                  </a:cubicBezTo>
                  <a:cubicBezTo>
                    <a:pt x="457" y="5050"/>
                    <a:pt x="628" y="5878"/>
                    <a:pt x="856" y="6705"/>
                  </a:cubicBezTo>
                  <a:cubicBezTo>
                    <a:pt x="885" y="6762"/>
                    <a:pt x="885" y="6877"/>
                    <a:pt x="913" y="6962"/>
                  </a:cubicBezTo>
                  <a:cubicBezTo>
                    <a:pt x="1142" y="7732"/>
                    <a:pt x="1370" y="8474"/>
                    <a:pt x="1655" y="9245"/>
                  </a:cubicBezTo>
                  <a:cubicBezTo>
                    <a:pt x="1712" y="9302"/>
                    <a:pt x="1741" y="9387"/>
                    <a:pt x="1769" y="9473"/>
                  </a:cubicBezTo>
                  <a:cubicBezTo>
                    <a:pt x="1798" y="9559"/>
                    <a:pt x="1798" y="9616"/>
                    <a:pt x="1855" y="9673"/>
                  </a:cubicBezTo>
                  <a:cubicBezTo>
                    <a:pt x="1883" y="9758"/>
                    <a:pt x="1912" y="9872"/>
                    <a:pt x="1997" y="9987"/>
                  </a:cubicBezTo>
                  <a:cubicBezTo>
                    <a:pt x="2197" y="10529"/>
                    <a:pt x="2454" y="11042"/>
                    <a:pt x="2711" y="11584"/>
                  </a:cubicBezTo>
                  <a:lnTo>
                    <a:pt x="2796" y="11813"/>
                  </a:lnTo>
                  <a:lnTo>
                    <a:pt x="3567" y="13182"/>
                  </a:lnTo>
                  <a:cubicBezTo>
                    <a:pt x="3624" y="13325"/>
                    <a:pt x="3709" y="13467"/>
                    <a:pt x="3795" y="13582"/>
                  </a:cubicBezTo>
                  <a:cubicBezTo>
                    <a:pt x="3852" y="13667"/>
                    <a:pt x="3881" y="13696"/>
                    <a:pt x="3909" y="13753"/>
                  </a:cubicBezTo>
                  <a:cubicBezTo>
                    <a:pt x="3938" y="13838"/>
                    <a:pt x="3995" y="13895"/>
                    <a:pt x="4052" y="13981"/>
                  </a:cubicBezTo>
                  <a:cubicBezTo>
                    <a:pt x="4451" y="14609"/>
                    <a:pt x="4879" y="15236"/>
                    <a:pt x="5307" y="15836"/>
                  </a:cubicBezTo>
                  <a:cubicBezTo>
                    <a:pt x="5336" y="15893"/>
                    <a:pt x="5421" y="15978"/>
                    <a:pt x="5450" y="16007"/>
                  </a:cubicBezTo>
                  <a:cubicBezTo>
                    <a:pt x="5906" y="16606"/>
                    <a:pt x="6363" y="17177"/>
                    <a:pt x="6877" y="17747"/>
                  </a:cubicBezTo>
                  <a:cubicBezTo>
                    <a:pt x="6905" y="17833"/>
                    <a:pt x="6991" y="17861"/>
                    <a:pt x="7048" y="17947"/>
                  </a:cubicBezTo>
                  <a:cubicBezTo>
                    <a:pt x="7561" y="18518"/>
                    <a:pt x="8132" y="19031"/>
                    <a:pt x="8645" y="19545"/>
                  </a:cubicBezTo>
                  <a:lnTo>
                    <a:pt x="8845" y="19716"/>
                  </a:lnTo>
                  <a:cubicBezTo>
                    <a:pt x="9416" y="20258"/>
                    <a:pt x="10015" y="20715"/>
                    <a:pt x="10614" y="21171"/>
                  </a:cubicBezTo>
                  <a:cubicBezTo>
                    <a:pt x="10700" y="21228"/>
                    <a:pt x="10757" y="21285"/>
                    <a:pt x="10842" y="21314"/>
                  </a:cubicBezTo>
                  <a:cubicBezTo>
                    <a:pt x="11470" y="21799"/>
                    <a:pt x="12126" y="22255"/>
                    <a:pt x="12783" y="22655"/>
                  </a:cubicBezTo>
                  <a:cubicBezTo>
                    <a:pt x="12868" y="22683"/>
                    <a:pt x="12925" y="22712"/>
                    <a:pt x="13011" y="22797"/>
                  </a:cubicBezTo>
                  <a:cubicBezTo>
                    <a:pt x="13039" y="22797"/>
                    <a:pt x="13039" y="22826"/>
                    <a:pt x="13068" y="22826"/>
                  </a:cubicBezTo>
                  <a:cubicBezTo>
                    <a:pt x="13211" y="22883"/>
                    <a:pt x="13353" y="22997"/>
                    <a:pt x="13467" y="23083"/>
                  </a:cubicBezTo>
                  <a:cubicBezTo>
                    <a:pt x="14010" y="23397"/>
                    <a:pt x="14580" y="23682"/>
                    <a:pt x="15151" y="23967"/>
                  </a:cubicBezTo>
                  <a:cubicBezTo>
                    <a:pt x="15208" y="23996"/>
                    <a:pt x="15294" y="24024"/>
                    <a:pt x="15408" y="24081"/>
                  </a:cubicBezTo>
                  <a:cubicBezTo>
                    <a:pt x="15807" y="24281"/>
                    <a:pt x="16264" y="24452"/>
                    <a:pt x="16720" y="24652"/>
                  </a:cubicBezTo>
                  <a:cubicBezTo>
                    <a:pt x="16834" y="24681"/>
                    <a:pt x="16920" y="24709"/>
                    <a:pt x="17034" y="24795"/>
                  </a:cubicBezTo>
                  <a:cubicBezTo>
                    <a:pt x="17918" y="25137"/>
                    <a:pt x="18831" y="25422"/>
                    <a:pt x="19745" y="25679"/>
                  </a:cubicBezTo>
                  <a:cubicBezTo>
                    <a:pt x="19859" y="25708"/>
                    <a:pt x="19916" y="25708"/>
                    <a:pt x="20030" y="25736"/>
                  </a:cubicBezTo>
                  <a:cubicBezTo>
                    <a:pt x="20857" y="25965"/>
                    <a:pt x="21685" y="26136"/>
                    <a:pt x="22541" y="26278"/>
                  </a:cubicBezTo>
                  <a:cubicBezTo>
                    <a:pt x="22598" y="26278"/>
                    <a:pt x="22712" y="26307"/>
                    <a:pt x="22769" y="26307"/>
                  </a:cubicBezTo>
                  <a:cubicBezTo>
                    <a:pt x="24053" y="26535"/>
                    <a:pt x="25422" y="26592"/>
                    <a:pt x="26763" y="26592"/>
                  </a:cubicBezTo>
                  <a:lnTo>
                    <a:pt x="26763" y="26364"/>
                  </a:lnTo>
                  <a:cubicBezTo>
                    <a:pt x="26616" y="26367"/>
                    <a:pt x="26471" y="26368"/>
                    <a:pt x="26326" y="26368"/>
                  </a:cubicBezTo>
                  <a:cubicBezTo>
                    <a:pt x="25037" y="26368"/>
                    <a:pt x="23832" y="26255"/>
                    <a:pt x="22626" y="26050"/>
                  </a:cubicBezTo>
                  <a:cubicBezTo>
                    <a:pt x="22541" y="26050"/>
                    <a:pt x="22455" y="26022"/>
                    <a:pt x="22398" y="26022"/>
                  </a:cubicBezTo>
                  <a:cubicBezTo>
                    <a:pt x="21542" y="25879"/>
                    <a:pt x="20715" y="25708"/>
                    <a:pt x="19887" y="25508"/>
                  </a:cubicBezTo>
                  <a:cubicBezTo>
                    <a:pt x="19773" y="25451"/>
                    <a:pt x="19716" y="25451"/>
                    <a:pt x="19602" y="25422"/>
                  </a:cubicBezTo>
                  <a:cubicBezTo>
                    <a:pt x="18689" y="25166"/>
                    <a:pt x="17747" y="24852"/>
                    <a:pt x="16863" y="24509"/>
                  </a:cubicBezTo>
                  <a:cubicBezTo>
                    <a:pt x="16749" y="24452"/>
                    <a:pt x="16635" y="24424"/>
                    <a:pt x="16549" y="24367"/>
                  </a:cubicBezTo>
                  <a:lnTo>
                    <a:pt x="15579" y="23939"/>
                  </a:lnTo>
                  <a:cubicBezTo>
                    <a:pt x="15493" y="23882"/>
                    <a:pt x="15436" y="23853"/>
                    <a:pt x="15322" y="23825"/>
                  </a:cubicBezTo>
                  <a:cubicBezTo>
                    <a:pt x="14609" y="23454"/>
                    <a:pt x="13895" y="23111"/>
                    <a:pt x="13211" y="22712"/>
                  </a:cubicBezTo>
                  <a:cubicBezTo>
                    <a:pt x="13211" y="22712"/>
                    <a:pt x="13182" y="22712"/>
                    <a:pt x="13182" y="22683"/>
                  </a:cubicBezTo>
                  <a:cubicBezTo>
                    <a:pt x="13125" y="22655"/>
                    <a:pt x="13039" y="22598"/>
                    <a:pt x="12982" y="22541"/>
                  </a:cubicBezTo>
                  <a:cubicBezTo>
                    <a:pt x="12897" y="22512"/>
                    <a:pt x="12868" y="22455"/>
                    <a:pt x="12783" y="22427"/>
                  </a:cubicBezTo>
                  <a:cubicBezTo>
                    <a:pt x="12183" y="22027"/>
                    <a:pt x="11584" y="21656"/>
                    <a:pt x="11014" y="21228"/>
                  </a:cubicBezTo>
                  <a:cubicBezTo>
                    <a:pt x="10928" y="21171"/>
                    <a:pt x="10871" y="21114"/>
                    <a:pt x="10785" y="21086"/>
                  </a:cubicBezTo>
                  <a:cubicBezTo>
                    <a:pt x="10186" y="20600"/>
                    <a:pt x="9587" y="20115"/>
                    <a:pt x="9016" y="19602"/>
                  </a:cubicBezTo>
                  <a:lnTo>
                    <a:pt x="8845" y="19431"/>
                  </a:lnTo>
                  <a:cubicBezTo>
                    <a:pt x="8275" y="18946"/>
                    <a:pt x="7732" y="18375"/>
                    <a:pt x="7219" y="17833"/>
                  </a:cubicBezTo>
                  <a:lnTo>
                    <a:pt x="7048" y="17662"/>
                  </a:lnTo>
                  <a:cubicBezTo>
                    <a:pt x="6563" y="17091"/>
                    <a:pt x="6049" y="16520"/>
                    <a:pt x="5621" y="15893"/>
                  </a:cubicBezTo>
                  <a:cubicBezTo>
                    <a:pt x="5593" y="15836"/>
                    <a:pt x="5507" y="15750"/>
                    <a:pt x="5478" y="15721"/>
                  </a:cubicBezTo>
                  <a:cubicBezTo>
                    <a:pt x="5022" y="15122"/>
                    <a:pt x="4622" y="14523"/>
                    <a:pt x="4223" y="13867"/>
                  </a:cubicBezTo>
                  <a:cubicBezTo>
                    <a:pt x="4194" y="13810"/>
                    <a:pt x="4166" y="13724"/>
                    <a:pt x="4080" y="13667"/>
                  </a:cubicBezTo>
                  <a:cubicBezTo>
                    <a:pt x="4052" y="13582"/>
                    <a:pt x="4023" y="13525"/>
                    <a:pt x="3938" y="13439"/>
                  </a:cubicBezTo>
                  <a:cubicBezTo>
                    <a:pt x="3595" y="12868"/>
                    <a:pt x="3281" y="12298"/>
                    <a:pt x="2996" y="11698"/>
                  </a:cubicBezTo>
                  <a:lnTo>
                    <a:pt x="2882" y="11470"/>
                  </a:lnTo>
                  <a:cubicBezTo>
                    <a:pt x="2654" y="11042"/>
                    <a:pt x="2454" y="10586"/>
                    <a:pt x="2283" y="10158"/>
                  </a:cubicBezTo>
                  <a:cubicBezTo>
                    <a:pt x="2226" y="10044"/>
                    <a:pt x="2197" y="9958"/>
                    <a:pt x="2140" y="9844"/>
                  </a:cubicBezTo>
                  <a:cubicBezTo>
                    <a:pt x="2055" y="9701"/>
                    <a:pt x="2026" y="9530"/>
                    <a:pt x="1940" y="9387"/>
                  </a:cubicBezTo>
                  <a:cubicBezTo>
                    <a:pt x="1912" y="9302"/>
                    <a:pt x="1883" y="9245"/>
                    <a:pt x="1855" y="9131"/>
                  </a:cubicBezTo>
                  <a:cubicBezTo>
                    <a:pt x="1598" y="8446"/>
                    <a:pt x="1370" y="7761"/>
                    <a:pt x="1170" y="7105"/>
                  </a:cubicBezTo>
                  <a:cubicBezTo>
                    <a:pt x="1142" y="6991"/>
                    <a:pt x="1142" y="6905"/>
                    <a:pt x="1084" y="6819"/>
                  </a:cubicBezTo>
                  <a:cubicBezTo>
                    <a:pt x="1056" y="6734"/>
                    <a:pt x="1056" y="6620"/>
                    <a:pt x="1027" y="6563"/>
                  </a:cubicBezTo>
                  <a:cubicBezTo>
                    <a:pt x="856" y="5821"/>
                    <a:pt x="656" y="5050"/>
                    <a:pt x="571" y="4309"/>
                  </a:cubicBezTo>
                  <a:cubicBezTo>
                    <a:pt x="571" y="4252"/>
                    <a:pt x="514" y="4137"/>
                    <a:pt x="514" y="4052"/>
                  </a:cubicBezTo>
                  <a:cubicBezTo>
                    <a:pt x="514" y="3966"/>
                    <a:pt x="485" y="3881"/>
                    <a:pt x="485" y="3767"/>
                  </a:cubicBezTo>
                  <a:cubicBezTo>
                    <a:pt x="457" y="3681"/>
                    <a:pt x="457" y="3538"/>
                    <a:pt x="457" y="3424"/>
                  </a:cubicBezTo>
                  <a:cubicBezTo>
                    <a:pt x="314" y="2311"/>
                    <a:pt x="228" y="117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2761625" y="830213"/>
              <a:ext cx="604900" cy="604900"/>
            </a:xfrm>
            <a:custGeom>
              <a:rect b="b" l="l" r="r" t="t"/>
              <a:pathLst>
                <a:path extrusionOk="0" h="24196" w="24196">
                  <a:moveTo>
                    <a:pt x="1" y="0"/>
                  </a:moveTo>
                  <a:cubicBezTo>
                    <a:pt x="1" y="1427"/>
                    <a:pt x="143" y="2853"/>
                    <a:pt x="343" y="4194"/>
                  </a:cubicBezTo>
                  <a:cubicBezTo>
                    <a:pt x="400" y="4309"/>
                    <a:pt x="400" y="4451"/>
                    <a:pt x="429" y="4565"/>
                  </a:cubicBezTo>
                  <a:cubicBezTo>
                    <a:pt x="429" y="4622"/>
                    <a:pt x="457" y="4708"/>
                    <a:pt x="457" y="4765"/>
                  </a:cubicBezTo>
                  <a:cubicBezTo>
                    <a:pt x="457" y="4879"/>
                    <a:pt x="486" y="4936"/>
                    <a:pt x="543" y="5050"/>
                  </a:cubicBezTo>
                  <a:cubicBezTo>
                    <a:pt x="714" y="5849"/>
                    <a:pt x="914" y="6620"/>
                    <a:pt x="1170" y="7419"/>
                  </a:cubicBezTo>
                  <a:cubicBezTo>
                    <a:pt x="1199" y="7476"/>
                    <a:pt x="1256" y="7590"/>
                    <a:pt x="1256" y="7647"/>
                  </a:cubicBezTo>
                  <a:cubicBezTo>
                    <a:pt x="1256" y="7704"/>
                    <a:pt x="1284" y="7732"/>
                    <a:pt x="1284" y="7790"/>
                  </a:cubicBezTo>
                  <a:lnTo>
                    <a:pt x="1399" y="8132"/>
                  </a:lnTo>
                  <a:cubicBezTo>
                    <a:pt x="1598" y="8760"/>
                    <a:pt x="1855" y="9359"/>
                    <a:pt x="2140" y="9987"/>
                  </a:cubicBezTo>
                  <a:lnTo>
                    <a:pt x="2255" y="10186"/>
                  </a:lnTo>
                  <a:cubicBezTo>
                    <a:pt x="2426" y="10586"/>
                    <a:pt x="2626" y="10985"/>
                    <a:pt x="2825" y="11356"/>
                  </a:cubicBezTo>
                  <a:lnTo>
                    <a:pt x="3025" y="11784"/>
                  </a:lnTo>
                  <a:cubicBezTo>
                    <a:pt x="3139" y="11927"/>
                    <a:pt x="3196" y="12126"/>
                    <a:pt x="3310" y="12269"/>
                  </a:cubicBezTo>
                  <a:cubicBezTo>
                    <a:pt x="3339" y="12326"/>
                    <a:pt x="3396" y="12412"/>
                    <a:pt x="3453" y="12469"/>
                  </a:cubicBezTo>
                  <a:cubicBezTo>
                    <a:pt x="3852" y="13125"/>
                    <a:pt x="4280" y="13753"/>
                    <a:pt x="4708" y="14352"/>
                  </a:cubicBezTo>
                  <a:cubicBezTo>
                    <a:pt x="4737" y="14438"/>
                    <a:pt x="4822" y="14495"/>
                    <a:pt x="4851" y="14552"/>
                  </a:cubicBezTo>
                  <a:cubicBezTo>
                    <a:pt x="5308" y="15151"/>
                    <a:pt x="5764" y="15721"/>
                    <a:pt x="6278" y="16264"/>
                  </a:cubicBezTo>
                  <a:cubicBezTo>
                    <a:pt x="6306" y="16321"/>
                    <a:pt x="6392" y="16349"/>
                    <a:pt x="6449" y="16435"/>
                  </a:cubicBezTo>
                  <a:cubicBezTo>
                    <a:pt x="6962" y="16977"/>
                    <a:pt x="7476" y="17490"/>
                    <a:pt x="8047" y="18004"/>
                  </a:cubicBezTo>
                  <a:lnTo>
                    <a:pt x="8246" y="18175"/>
                  </a:lnTo>
                  <a:cubicBezTo>
                    <a:pt x="8817" y="18689"/>
                    <a:pt x="9416" y="19145"/>
                    <a:pt x="10015" y="19602"/>
                  </a:cubicBezTo>
                  <a:cubicBezTo>
                    <a:pt x="10101" y="19630"/>
                    <a:pt x="10158" y="19716"/>
                    <a:pt x="10244" y="19745"/>
                  </a:cubicBezTo>
                  <a:cubicBezTo>
                    <a:pt x="10871" y="20201"/>
                    <a:pt x="11528" y="20600"/>
                    <a:pt x="12184" y="21000"/>
                  </a:cubicBezTo>
                  <a:cubicBezTo>
                    <a:pt x="12241" y="21028"/>
                    <a:pt x="12269" y="21028"/>
                    <a:pt x="12298" y="21057"/>
                  </a:cubicBezTo>
                  <a:cubicBezTo>
                    <a:pt x="12326" y="21114"/>
                    <a:pt x="12384" y="21114"/>
                    <a:pt x="12412" y="21143"/>
                  </a:cubicBezTo>
                  <a:cubicBezTo>
                    <a:pt x="12526" y="21200"/>
                    <a:pt x="12612" y="21257"/>
                    <a:pt x="12726" y="21314"/>
                  </a:cubicBezTo>
                  <a:cubicBezTo>
                    <a:pt x="13325" y="21628"/>
                    <a:pt x="13953" y="21913"/>
                    <a:pt x="14552" y="22198"/>
                  </a:cubicBezTo>
                  <a:cubicBezTo>
                    <a:pt x="14609" y="22255"/>
                    <a:pt x="14695" y="22284"/>
                    <a:pt x="14809" y="22312"/>
                  </a:cubicBezTo>
                  <a:cubicBezTo>
                    <a:pt x="15180" y="22484"/>
                    <a:pt x="15579" y="22626"/>
                    <a:pt x="16007" y="22769"/>
                  </a:cubicBezTo>
                  <a:lnTo>
                    <a:pt x="16349" y="22883"/>
                  </a:lnTo>
                  <a:cubicBezTo>
                    <a:pt x="17234" y="23197"/>
                    <a:pt x="18147" y="23454"/>
                    <a:pt x="19089" y="23625"/>
                  </a:cubicBezTo>
                  <a:cubicBezTo>
                    <a:pt x="19203" y="23682"/>
                    <a:pt x="19260" y="23682"/>
                    <a:pt x="19374" y="23710"/>
                  </a:cubicBezTo>
                  <a:cubicBezTo>
                    <a:pt x="20943" y="24024"/>
                    <a:pt x="22541" y="24196"/>
                    <a:pt x="24196" y="24196"/>
                  </a:cubicBezTo>
                  <a:lnTo>
                    <a:pt x="24196" y="23967"/>
                  </a:lnTo>
                  <a:cubicBezTo>
                    <a:pt x="22541" y="23882"/>
                    <a:pt x="20858" y="23710"/>
                    <a:pt x="19288" y="23397"/>
                  </a:cubicBezTo>
                  <a:cubicBezTo>
                    <a:pt x="19203" y="23397"/>
                    <a:pt x="19117" y="23368"/>
                    <a:pt x="19003" y="23311"/>
                  </a:cubicBezTo>
                  <a:cubicBezTo>
                    <a:pt x="18090" y="23111"/>
                    <a:pt x="17148" y="22855"/>
                    <a:pt x="16264" y="22541"/>
                  </a:cubicBezTo>
                  <a:lnTo>
                    <a:pt x="15950" y="22427"/>
                  </a:lnTo>
                  <a:cubicBezTo>
                    <a:pt x="15665" y="22312"/>
                    <a:pt x="15379" y="22227"/>
                    <a:pt x="15094" y="22084"/>
                  </a:cubicBezTo>
                  <a:cubicBezTo>
                    <a:pt x="15008" y="22027"/>
                    <a:pt x="14951" y="21999"/>
                    <a:pt x="14837" y="21970"/>
                  </a:cubicBezTo>
                  <a:cubicBezTo>
                    <a:pt x="14124" y="21656"/>
                    <a:pt x="13411" y="21285"/>
                    <a:pt x="12697" y="20943"/>
                  </a:cubicBezTo>
                  <a:cubicBezTo>
                    <a:pt x="12669" y="20886"/>
                    <a:pt x="12640" y="20886"/>
                    <a:pt x="12583" y="20857"/>
                  </a:cubicBezTo>
                  <a:cubicBezTo>
                    <a:pt x="12555" y="20829"/>
                    <a:pt x="12526" y="20829"/>
                    <a:pt x="12469" y="20800"/>
                  </a:cubicBezTo>
                  <a:cubicBezTo>
                    <a:pt x="12384" y="20715"/>
                    <a:pt x="12269" y="20686"/>
                    <a:pt x="12155" y="20600"/>
                  </a:cubicBezTo>
                  <a:cubicBezTo>
                    <a:pt x="11585" y="20287"/>
                    <a:pt x="11043" y="19916"/>
                    <a:pt x="10529" y="19573"/>
                  </a:cubicBezTo>
                  <a:cubicBezTo>
                    <a:pt x="10443" y="19545"/>
                    <a:pt x="10386" y="19459"/>
                    <a:pt x="10301" y="19431"/>
                  </a:cubicBezTo>
                  <a:cubicBezTo>
                    <a:pt x="9701" y="19003"/>
                    <a:pt x="9102" y="18489"/>
                    <a:pt x="8532" y="18004"/>
                  </a:cubicBezTo>
                  <a:cubicBezTo>
                    <a:pt x="8446" y="17976"/>
                    <a:pt x="8418" y="17890"/>
                    <a:pt x="8332" y="17861"/>
                  </a:cubicBezTo>
                  <a:cubicBezTo>
                    <a:pt x="7790" y="17348"/>
                    <a:pt x="7248" y="16834"/>
                    <a:pt x="6734" y="16292"/>
                  </a:cubicBezTo>
                  <a:lnTo>
                    <a:pt x="6563" y="16121"/>
                  </a:lnTo>
                  <a:cubicBezTo>
                    <a:pt x="6049" y="15579"/>
                    <a:pt x="5564" y="14980"/>
                    <a:pt x="5136" y="14409"/>
                  </a:cubicBezTo>
                  <a:cubicBezTo>
                    <a:pt x="5108" y="14323"/>
                    <a:pt x="5022" y="14266"/>
                    <a:pt x="4994" y="14209"/>
                  </a:cubicBezTo>
                  <a:cubicBezTo>
                    <a:pt x="4537" y="13610"/>
                    <a:pt x="4138" y="12982"/>
                    <a:pt x="3738" y="12326"/>
                  </a:cubicBezTo>
                  <a:cubicBezTo>
                    <a:pt x="3710" y="12269"/>
                    <a:pt x="3681" y="12183"/>
                    <a:pt x="3596" y="12126"/>
                  </a:cubicBezTo>
                  <a:lnTo>
                    <a:pt x="3567" y="12069"/>
                  </a:lnTo>
                  <a:cubicBezTo>
                    <a:pt x="3510" y="11927"/>
                    <a:pt x="3396" y="11784"/>
                    <a:pt x="3310" y="11641"/>
                  </a:cubicBezTo>
                  <a:cubicBezTo>
                    <a:pt x="3025" y="11156"/>
                    <a:pt x="2740" y="10614"/>
                    <a:pt x="2483" y="10072"/>
                  </a:cubicBezTo>
                  <a:cubicBezTo>
                    <a:pt x="2454" y="10015"/>
                    <a:pt x="2426" y="9929"/>
                    <a:pt x="2397" y="9844"/>
                  </a:cubicBezTo>
                  <a:cubicBezTo>
                    <a:pt x="2169" y="9330"/>
                    <a:pt x="1969" y="8788"/>
                    <a:pt x="1741" y="8303"/>
                  </a:cubicBezTo>
                  <a:lnTo>
                    <a:pt x="1627" y="7989"/>
                  </a:lnTo>
                  <a:cubicBezTo>
                    <a:pt x="1570" y="7847"/>
                    <a:pt x="1541" y="7647"/>
                    <a:pt x="1456" y="7504"/>
                  </a:cubicBezTo>
                  <a:cubicBezTo>
                    <a:pt x="1427" y="7419"/>
                    <a:pt x="1399" y="7333"/>
                    <a:pt x="1399" y="7219"/>
                  </a:cubicBezTo>
                  <a:cubicBezTo>
                    <a:pt x="1170" y="6563"/>
                    <a:pt x="999" y="5906"/>
                    <a:pt x="857" y="5193"/>
                  </a:cubicBezTo>
                  <a:cubicBezTo>
                    <a:pt x="828" y="5079"/>
                    <a:pt x="828" y="5022"/>
                    <a:pt x="771" y="4908"/>
                  </a:cubicBezTo>
                  <a:cubicBezTo>
                    <a:pt x="742" y="4708"/>
                    <a:pt x="685" y="4480"/>
                    <a:pt x="628" y="4223"/>
                  </a:cubicBezTo>
                  <a:cubicBezTo>
                    <a:pt x="600" y="4080"/>
                    <a:pt x="600" y="3995"/>
                    <a:pt x="571" y="3852"/>
                  </a:cubicBezTo>
                  <a:cubicBezTo>
                    <a:pt x="343" y="2597"/>
                    <a:pt x="257" y="1313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825825" y="828063"/>
              <a:ext cx="544275" cy="544275"/>
            </a:xfrm>
            <a:custGeom>
              <a:rect b="b" l="l" r="r" t="t"/>
              <a:pathLst>
                <a:path extrusionOk="0" h="21771" w="21771">
                  <a:moveTo>
                    <a:pt x="0" y="1"/>
                  </a:moveTo>
                  <a:cubicBezTo>
                    <a:pt x="0" y="1570"/>
                    <a:pt x="172" y="3111"/>
                    <a:pt x="514" y="4566"/>
                  </a:cubicBezTo>
                  <a:cubicBezTo>
                    <a:pt x="543" y="4708"/>
                    <a:pt x="571" y="4823"/>
                    <a:pt x="571" y="4965"/>
                  </a:cubicBezTo>
                  <a:cubicBezTo>
                    <a:pt x="657" y="5308"/>
                    <a:pt x="742" y="5679"/>
                    <a:pt x="856" y="6078"/>
                  </a:cubicBezTo>
                  <a:lnTo>
                    <a:pt x="971" y="6392"/>
                  </a:lnTo>
                  <a:cubicBezTo>
                    <a:pt x="1113" y="6877"/>
                    <a:pt x="1284" y="7419"/>
                    <a:pt x="1513" y="7933"/>
                  </a:cubicBezTo>
                  <a:cubicBezTo>
                    <a:pt x="1541" y="8018"/>
                    <a:pt x="1570" y="8104"/>
                    <a:pt x="1598" y="8161"/>
                  </a:cubicBezTo>
                  <a:cubicBezTo>
                    <a:pt x="1827" y="8674"/>
                    <a:pt x="2026" y="9159"/>
                    <a:pt x="2283" y="9673"/>
                  </a:cubicBezTo>
                  <a:lnTo>
                    <a:pt x="2511" y="10101"/>
                  </a:lnTo>
                  <a:cubicBezTo>
                    <a:pt x="2568" y="10244"/>
                    <a:pt x="2654" y="10358"/>
                    <a:pt x="2711" y="10501"/>
                  </a:cubicBezTo>
                  <a:cubicBezTo>
                    <a:pt x="2740" y="10558"/>
                    <a:pt x="2797" y="10643"/>
                    <a:pt x="2854" y="10700"/>
                  </a:cubicBezTo>
                  <a:cubicBezTo>
                    <a:pt x="3253" y="11385"/>
                    <a:pt x="3681" y="12070"/>
                    <a:pt x="4109" y="12669"/>
                  </a:cubicBezTo>
                  <a:cubicBezTo>
                    <a:pt x="4138" y="12726"/>
                    <a:pt x="4223" y="12812"/>
                    <a:pt x="4252" y="12869"/>
                  </a:cubicBezTo>
                  <a:cubicBezTo>
                    <a:pt x="4708" y="13496"/>
                    <a:pt x="5165" y="14096"/>
                    <a:pt x="5678" y="14638"/>
                  </a:cubicBezTo>
                  <a:cubicBezTo>
                    <a:pt x="5707" y="14695"/>
                    <a:pt x="5792" y="14723"/>
                    <a:pt x="5850" y="14809"/>
                  </a:cubicBezTo>
                  <a:cubicBezTo>
                    <a:pt x="6363" y="15351"/>
                    <a:pt x="6877" y="15865"/>
                    <a:pt x="7447" y="16378"/>
                  </a:cubicBezTo>
                  <a:cubicBezTo>
                    <a:pt x="7533" y="16407"/>
                    <a:pt x="7561" y="16492"/>
                    <a:pt x="7647" y="16521"/>
                  </a:cubicBezTo>
                  <a:cubicBezTo>
                    <a:pt x="8218" y="17006"/>
                    <a:pt x="8817" y="17491"/>
                    <a:pt x="9416" y="17919"/>
                  </a:cubicBezTo>
                  <a:cubicBezTo>
                    <a:pt x="9502" y="17947"/>
                    <a:pt x="9559" y="18004"/>
                    <a:pt x="9644" y="18062"/>
                  </a:cubicBezTo>
                  <a:cubicBezTo>
                    <a:pt x="10272" y="18490"/>
                    <a:pt x="10928" y="18860"/>
                    <a:pt x="11585" y="19231"/>
                  </a:cubicBezTo>
                  <a:cubicBezTo>
                    <a:pt x="11642" y="19260"/>
                    <a:pt x="11670" y="19260"/>
                    <a:pt x="11699" y="19260"/>
                  </a:cubicBezTo>
                  <a:cubicBezTo>
                    <a:pt x="11727" y="19288"/>
                    <a:pt x="11784" y="19288"/>
                    <a:pt x="11813" y="19345"/>
                  </a:cubicBezTo>
                  <a:cubicBezTo>
                    <a:pt x="11927" y="19374"/>
                    <a:pt x="11984" y="19431"/>
                    <a:pt x="12098" y="19488"/>
                  </a:cubicBezTo>
                  <a:cubicBezTo>
                    <a:pt x="12697" y="19773"/>
                    <a:pt x="13296" y="20059"/>
                    <a:pt x="13953" y="20287"/>
                  </a:cubicBezTo>
                  <a:cubicBezTo>
                    <a:pt x="14010" y="20344"/>
                    <a:pt x="14095" y="20373"/>
                    <a:pt x="14209" y="20401"/>
                  </a:cubicBezTo>
                  <a:cubicBezTo>
                    <a:pt x="14580" y="20544"/>
                    <a:pt x="14980" y="20686"/>
                    <a:pt x="15408" y="20801"/>
                  </a:cubicBezTo>
                  <a:lnTo>
                    <a:pt x="15722" y="20915"/>
                  </a:lnTo>
                  <a:cubicBezTo>
                    <a:pt x="17662" y="21485"/>
                    <a:pt x="19688" y="21771"/>
                    <a:pt x="21771" y="21771"/>
                  </a:cubicBezTo>
                  <a:lnTo>
                    <a:pt x="21771" y="21514"/>
                  </a:lnTo>
                  <a:cubicBezTo>
                    <a:pt x="19516" y="21485"/>
                    <a:pt x="17405" y="21200"/>
                    <a:pt x="15493" y="20601"/>
                  </a:cubicBezTo>
                  <a:lnTo>
                    <a:pt x="15151" y="20487"/>
                  </a:lnTo>
                  <a:cubicBezTo>
                    <a:pt x="14866" y="20373"/>
                    <a:pt x="14552" y="20316"/>
                    <a:pt x="14267" y="20201"/>
                  </a:cubicBezTo>
                  <a:cubicBezTo>
                    <a:pt x="14209" y="20173"/>
                    <a:pt x="14124" y="20116"/>
                    <a:pt x="14010" y="20116"/>
                  </a:cubicBezTo>
                  <a:cubicBezTo>
                    <a:pt x="13268" y="19831"/>
                    <a:pt x="12555" y="19517"/>
                    <a:pt x="11870" y="19174"/>
                  </a:cubicBezTo>
                  <a:cubicBezTo>
                    <a:pt x="11841" y="19117"/>
                    <a:pt x="11813" y="19117"/>
                    <a:pt x="11784" y="19089"/>
                  </a:cubicBezTo>
                  <a:cubicBezTo>
                    <a:pt x="11727" y="19089"/>
                    <a:pt x="11699" y="19060"/>
                    <a:pt x="11670" y="19060"/>
                  </a:cubicBezTo>
                  <a:cubicBezTo>
                    <a:pt x="11556" y="18975"/>
                    <a:pt x="11442" y="18946"/>
                    <a:pt x="11328" y="18889"/>
                  </a:cubicBezTo>
                  <a:cubicBezTo>
                    <a:pt x="10757" y="18547"/>
                    <a:pt x="10244" y="18233"/>
                    <a:pt x="9701" y="17890"/>
                  </a:cubicBezTo>
                  <a:cubicBezTo>
                    <a:pt x="9644" y="17833"/>
                    <a:pt x="9559" y="17776"/>
                    <a:pt x="9502" y="17748"/>
                  </a:cubicBezTo>
                  <a:cubicBezTo>
                    <a:pt x="8874" y="17320"/>
                    <a:pt x="8275" y="16835"/>
                    <a:pt x="7704" y="16378"/>
                  </a:cubicBezTo>
                  <a:cubicBezTo>
                    <a:pt x="7647" y="16350"/>
                    <a:pt x="7590" y="16264"/>
                    <a:pt x="7533" y="16235"/>
                  </a:cubicBezTo>
                  <a:cubicBezTo>
                    <a:pt x="6962" y="15722"/>
                    <a:pt x="6420" y="15237"/>
                    <a:pt x="5935" y="14666"/>
                  </a:cubicBezTo>
                  <a:lnTo>
                    <a:pt x="5735" y="14495"/>
                  </a:lnTo>
                  <a:cubicBezTo>
                    <a:pt x="5250" y="13924"/>
                    <a:pt x="4737" y="13354"/>
                    <a:pt x="4309" y="12726"/>
                  </a:cubicBezTo>
                  <a:cubicBezTo>
                    <a:pt x="4280" y="12669"/>
                    <a:pt x="4195" y="12583"/>
                    <a:pt x="4166" y="12526"/>
                  </a:cubicBezTo>
                  <a:cubicBezTo>
                    <a:pt x="3710" y="11870"/>
                    <a:pt x="3282" y="11242"/>
                    <a:pt x="2911" y="10529"/>
                  </a:cubicBezTo>
                  <a:cubicBezTo>
                    <a:pt x="2882" y="10501"/>
                    <a:pt x="2882" y="10415"/>
                    <a:pt x="2854" y="10386"/>
                  </a:cubicBezTo>
                  <a:cubicBezTo>
                    <a:pt x="2854" y="10358"/>
                    <a:pt x="2825" y="10301"/>
                    <a:pt x="2825" y="10272"/>
                  </a:cubicBezTo>
                  <a:cubicBezTo>
                    <a:pt x="2740" y="10187"/>
                    <a:pt x="2711" y="10073"/>
                    <a:pt x="2654" y="9930"/>
                  </a:cubicBezTo>
                  <a:cubicBezTo>
                    <a:pt x="2312" y="9274"/>
                    <a:pt x="1998" y="8646"/>
                    <a:pt x="1741" y="7961"/>
                  </a:cubicBezTo>
                  <a:cubicBezTo>
                    <a:pt x="1712" y="7847"/>
                    <a:pt x="1684" y="7790"/>
                    <a:pt x="1655" y="7676"/>
                  </a:cubicBezTo>
                  <a:cubicBezTo>
                    <a:pt x="1484" y="7305"/>
                    <a:pt x="1341" y="6934"/>
                    <a:pt x="1256" y="6535"/>
                  </a:cubicBezTo>
                  <a:lnTo>
                    <a:pt x="1142" y="6221"/>
                  </a:lnTo>
                  <a:lnTo>
                    <a:pt x="714" y="4594"/>
                  </a:lnTo>
                  <a:cubicBezTo>
                    <a:pt x="685" y="4452"/>
                    <a:pt x="657" y="4309"/>
                    <a:pt x="657" y="4166"/>
                  </a:cubicBezTo>
                  <a:cubicBezTo>
                    <a:pt x="400" y="2825"/>
                    <a:pt x="257" y="1427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2886450" y="830213"/>
              <a:ext cx="480075" cy="477925"/>
            </a:xfrm>
            <a:custGeom>
              <a:rect b="b" l="l" r="r" t="t"/>
              <a:pathLst>
                <a:path extrusionOk="0" h="19117" w="19203">
                  <a:moveTo>
                    <a:pt x="1" y="0"/>
                  </a:moveTo>
                  <a:cubicBezTo>
                    <a:pt x="1" y="1627"/>
                    <a:pt x="229" y="3224"/>
                    <a:pt x="600" y="4737"/>
                  </a:cubicBezTo>
                  <a:cubicBezTo>
                    <a:pt x="657" y="4879"/>
                    <a:pt x="685" y="4993"/>
                    <a:pt x="714" y="5136"/>
                  </a:cubicBezTo>
                  <a:cubicBezTo>
                    <a:pt x="971" y="6078"/>
                    <a:pt x="1313" y="7019"/>
                    <a:pt x="1713" y="7875"/>
                  </a:cubicBezTo>
                  <a:cubicBezTo>
                    <a:pt x="1741" y="7932"/>
                    <a:pt x="1741" y="7989"/>
                    <a:pt x="1798" y="8046"/>
                  </a:cubicBezTo>
                  <a:lnTo>
                    <a:pt x="1884" y="8275"/>
                  </a:lnTo>
                  <a:lnTo>
                    <a:pt x="1884" y="8303"/>
                  </a:lnTo>
                  <a:cubicBezTo>
                    <a:pt x="2255" y="9073"/>
                    <a:pt x="2683" y="9787"/>
                    <a:pt x="3139" y="10500"/>
                  </a:cubicBezTo>
                  <a:cubicBezTo>
                    <a:pt x="3168" y="10586"/>
                    <a:pt x="3253" y="10643"/>
                    <a:pt x="3282" y="10728"/>
                  </a:cubicBezTo>
                  <a:cubicBezTo>
                    <a:pt x="3710" y="11356"/>
                    <a:pt x="4223" y="12012"/>
                    <a:pt x="4708" y="12583"/>
                  </a:cubicBezTo>
                  <a:lnTo>
                    <a:pt x="4880" y="12754"/>
                  </a:lnTo>
                  <a:cubicBezTo>
                    <a:pt x="5393" y="13325"/>
                    <a:pt x="5935" y="13867"/>
                    <a:pt x="6506" y="14352"/>
                  </a:cubicBezTo>
                  <a:cubicBezTo>
                    <a:pt x="6563" y="14438"/>
                    <a:pt x="6592" y="14466"/>
                    <a:pt x="6677" y="14495"/>
                  </a:cubicBezTo>
                  <a:cubicBezTo>
                    <a:pt x="7248" y="15008"/>
                    <a:pt x="7847" y="15436"/>
                    <a:pt x="8446" y="15864"/>
                  </a:cubicBezTo>
                  <a:cubicBezTo>
                    <a:pt x="8532" y="15893"/>
                    <a:pt x="8589" y="15978"/>
                    <a:pt x="8674" y="16007"/>
                  </a:cubicBezTo>
                  <a:cubicBezTo>
                    <a:pt x="9302" y="16435"/>
                    <a:pt x="9958" y="16777"/>
                    <a:pt x="10643" y="17148"/>
                  </a:cubicBezTo>
                  <a:lnTo>
                    <a:pt x="10843" y="17262"/>
                  </a:lnTo>
                  <a:cubicBezTo>
                    <a:pt x="10986" y="17319"/>
                    <a:pt x="11128" y="17405"/>
                    <a:pt x="11271" y="17433"/>
                  </a:cubicBezTo>
                  <a:cubicBezTo>
                    <a:pt x="11842" y="17690"/>
                    <a:pt x="12412" y="17918"/>
                    <a:pt x="12983" y="18118"/>
                  </a:cubicBezTo>
                  <a:cubicBezTo>
                    <a:pt x="13068" y="18147"/>
                    <a:pt x="13125" y="18147"/>
                    <a:pt x="13240" y="18175"/>
                  </a:cubicBezTo>
                  <a:cubicBezTo>
                    <a:pt x="15123" y="18774"/>
                    <a:pt x="17120" y="19117"/>
                    <a:pt x="19203" y="19117"/>
                  </a:cubicBezTo>
                  <a:lnTo>
                    <a:pt x="19203" y="18860"/>
                  </a:lnTo>
                  <a:cubicBezTo>
                    <a:pt x="18999" y="18869"/>
                    <a:pt x="18796" y="18873"/>
                    <a:pt x="18593" y="18873"/>
                  </a:cubicBezTo>
                  <a:cubicBezTo>
                    <a:pt x="16810" y="18873"/>
                    <a:pt x="15076" y="18542"/>
                    <a:pt x="13411" y="18004"/>
                  </a:cubicBezTo>
                  <a:cubicBezTo>
                    <a:pt x="13354" y="17976"/>
                    <a:pt x="13268" y="17976"/>
                    <a:pt x="13154" y="17947"/>
                  </a:cubicBezTo>
                  <a:cubicBezTo>
                    <a:pt x="12441" y="17690"/>
                    <a:pt x="11727" y="17405"/>
                    <a:pt x="11071" y="17062"/>
                  </a:cubicBezTo>
                  <a:lnTo>
                    <a:pt x="11014" y="17062"/>
                  </a:lnTo>
                  <a:lnTo>
                    <a:pt x="10814" y="16977"/>
                  </a:lnTo>
                  <a:cubicBezTo>
                    <a:pt x="10729" y="16948"/>
                    <a:pt x="10672" y="16891"/>
                    <a:pt x="10643" y="16863"/>
                  </a:cubicBezTo>
                  <a:cubicBezTo>
                    <a:pt x="10015" y="16549"/>
                    <a:pt x="9416" y="16235"/>
                    <a:pt x="8846" y="15836"/>
                  </a:cubicBezTo>
                  <a:cubicBezTo>
                    <a:pt x="8789" y="15807"/>
                    <a:pt x="8703" y="15750"/>
                    <a:pt x="8646" y="15693"/>
                  </a:cubicBezTo>
                  <a:cubicBezTo>
                    <a:pt x="8018" y="15265"/>
                    <a:pt x="7419" y="14837"/>
                    <a:pt x="6848" y="14323"/>
                  </a:cubicBezTo>
                  <a:cubicBezTo>
                    <a:pt x="6791" y="14295"/>
                    <a:pt x="6734" y="14209"/>
                    <a:pt x="6677" y="14181"/>
                  </a:cubicBezTo>
                  <a:cubicBezTo>
                    <a:pt x="6107" y="13696"/>
                    <a:pt x="5564" y="13154"/>
                    <a:pt x="5079" y="12583"/>
                  </a:cubicBezTo>
                  <a:lnTo>
                    <a:pt x="4880" y="12412"/>
                  </a:lnTo>
                  <a:cubicBezTo>
                    <a:pt x="4395" y="11784"/>
                    <a:pt x="3881" y="11185"/>
                    <a:pt x="3453" y="10557"/>
                  </a:cubicBezTo>
                  <a:cubicBezTo>
                    <a:pt x="3425" y="10472"/>
                    <a:pt x="3367" y="10415"/>
                    <a:pt x="3310" y="10329"/>
                  </a:cubicBezTo>
                  <a:cubicBezTo>
                    <a:pt x="2968" y="9758"/>
                    <a:pt x="2597" y="9188"/>
                    <a:pt x="2283" y="8588"/>
                  </a:cubicBezTo>
                  <a:lnTo>
                    <a:pt x="2084" y="8160"/>
                  </a:lnTo>
                  <a:cubicBezTo>
                    <a:pt x="2084" y="8132"/>
                    <a:pt x="2084" y="8132"/>
                    <a:pt x="2026" y="8075"/>
                  </a:cubicBezTo>
                  <a:cubicBezTo>
                    <a:pt x="1998" y="7989"/>
                    <a:pt x="1969" y="7904"/>
                    <a:pt x="1884" y="7790"/>
                  </a:cubicBezTo>
                  <a:cubicBezTo>
                    <a:pt x="1427" y="6848"/>
                    <a:pt x="1085" y="5792"/>
                    <a:pt x="828" y="4737"/>
                  </a:cubicBezTo>
                  <a:lnTo>
                    <a:pt x="714" y="4309"/>
                  </a:lnTo>
                  <a:cubicBezTo>
                    <a:pt x="400" y="2911"/>
                    <a:pt x="229" y="1455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949225" y="828063"/>
              <a:ext cx="418025" cy="420175"/>
            </a:xfrm>
            <a:custGeom>
              <a:rect b="b" l="l" r="r" t="t"/>
              <a:pathLst>
                <a:path extrusionOk="0" h="16807" w="16721">
                  <a:moveTo>
                    <a:pt x="1" y="1"/>
                  </a:moveTo>
                  <a:cubicBezTo>
                    <a:pt x="1" y="1684"/>
                    <a:pt x="229" y="3282"/>
                    <a:pt x="714" y="4823"/>
                  </a:cubicBezTo>
                  <a:cubicBezTo>
                    <a:pt x="742" y="4965"/>
                    <a:pt x="771" y="5079"/>
                    <a:pt x="856" y="5222"/>
                  </a:cubicBezTo>
                  <a:cubicBezTo>
                    <a:pt x="1170" y="6221"/>
                    <a:pt x="1598" y="7162"/>
                    <a:pt x="2083" y="8104"/>
                  </a:cubicBezTo>
                  <a:cubicBezTo>
                    <a:pt x="2140" y="8161"/>
                    <a:pt x="2197" y="8275"/>
                    <a:pt x="2226" y="8361"/>
                  </a:cubicBezTo>
                  <a:cubicBezTo>
                    <a:pt x="2654" y="9102"/>
                    <a:pt x="3139" y="9787"/>
                    <a:pt x="3653" y="10443"/>
                  </a:cubicBezTo>
                  <a:cubicBezTo>
                    <a:pt x="3738" y="10529"/>
                    <a:pt x="3767" y="10615"/>
                    <a:pt x="3852" y="10672"/>
                  </a:cubicBezTo>
                  <a:cubicBezTo>
                    <a:pt x="4337" y="11271"/>
                    <a:pt x="4880" y="11842"/>
                    <a:pt x="5450" y="12355"/>
                  </a:cubicBezTo>
                  <a:lnTo>
                    <a:pt x="5621" y="12526"/>
                  </a:lnTo>
                  <a:cubicBezTo>
                    <a:pt x="6192" y="13040"/>
                    <a:pt x="6791" y="13496"/>
                    <a:pt x="7419" y="13924"/>
                  </a:cubicBezTo>
                  <a:cubicBezTo>
                    <a:pt x="7476" y="13953"/>
                    <a:pt x="7562" y="13981"/>
                    <a:pt x="7619" y="14067"/>
                  </a:cubicBezTo>
                  <a:cubicBezTo>
                    <a:pt x="8275" y="14466"/>
                    <a:pt x="8903" y="14837"/>
                    <a:pt x="9587" y="15180"/>
                  </a:cubicBezTo>
                  <a:lnTo>
                    <a:pt x="9787" y="15265"/>
                  </a:lnTo>
                  <a:cubicBezTo>
                    <a:pt x="10472" y="15608"/>
                    <a:pt x="11185" y="15836"/>
                    <a:pt x="11927" y="16093"/>
                  </a:cubicBezTo>
                  <a:cubicBezTo>
                    <a:pt x="12013" y="16121"/>
                    <a:pt x="12070" y="16121"/>
                    <a:pt x="12184" y="16150"/>
                  </a:cubicBezTo>
                  <a:cubicBezTo>
                    <a:pt x="13610" y="16549"/>
                    <a:pt x="15151" y="16806"/>
                    <a:pt x="16720" y="16806"/>
                  </a:cubicBezTo>
                  <a:lnTo>
                    <a:pt x="16720" y="16549"/>
                  </a:lnTo>
                  <a:cubicBezTo>
                    <a:pt x="15180" y="16521"/>
                    <a:pt x="13725" y="16321"/>
                    <a:pt x="12298" y="15922"/>
                  </a:cubicBezTo>
                  <a:cubicBezTo>
                    <a:pt x="12212" y="15893"/>
                    <a:pt x="12155" y="15893"/>
                    <a:pt x="12041" y="15836"/>
                  </a:cubicBezTo>
                  <a:cubicBezTo>
                    <a:pt x="11299" y="15636"/>
                    <a:pt x="10586" y="15351"/>
                    <a:pt x="9901" y="15066"/>
                  </a:cubicBezTo>
                  <a:lnTo>
                    <a:pt x="9701" y="14952"/>
                  </a:lnTo>
                  <a:cubicBezTo>
                    <a:pt x="9017" y="14638"/>
                    <a:pt x="8360" y="14267"/>
                    <a:pt x="7733" y="13839"/>
                  </a:cubicBezTo>
                  <a:cubicBezTo>
                    <a:pt x="7647" y="13810"/>
                    <a:pt x="7590" y="13782"/>
                    <a:pt x="7504" y="13696"/>
                  </a:cubicBezTo>
                  <a:cubicBezTo>
                    <a:pt x="6877" y="13268"/>
                    <a:pt x="6306" y="12812"/>
                    <a:pt x="5735" y="12327"/>
                  </a:cubicBezTo>
                  <a:lnTo>
                    <a:pt x="5564" y="12127"/>
                  </a:lnTo>
                  <a:cubicBezTo>
                    <a:pt x="4994" y="11613"/>
                    <a:pt x="4452" y="11043"/>
                    <a:pt x="3938" y="10415"/>
                  </a:cubicBezTo>
                  <a:cubicBezTo>
                    <a:pt x="3881" y="10358"/>
                    <a:pt x="3852" y="10272"/>
                    <a:pt x="3767" y="10215"/>
                  </a:cubicBezTo>
                  <a:cubicBezTo>
                    <a:pt x="3225" y="9530"/>
                    <a:pt x="2768" y="8817"/>
                    <a:pt x="2340" y="8075"/>
                  </a:cubicBezTo>
                  <a:cubicBezTo>
                    <a:pt x="2312" y="7990"/>
                    <a:pt x="2226" y="7904"/>
                    <a:pt x="2197" y="7818"/>
                  </a:cubicBezTo>
                  <a:cubicBezTo>
                    <a:pt x="1712" y="6848"/>
                    <a:pt x="1284" y="5850"/>
                    <a:pt x="942" y="4823"/>
                  </a:cubicBezTo>
                  <a:cubicBezTo>
                    <a:pt x="914" y="4680"/>
                    <a:pt x="885" y="4537"/>
                    <a:pt x="799" y="4395"/>
                  </a:cubicBezTo>
                  <a:cubicBezTo>
                    <a:pt x="428" y="2997"/>
                    <a:pt x="200" y="154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3011275" y="828063"/>
              <a:ext cx="355975" cy="358100"/>
            </a:xfrm>
            <a:custGeom>
              <a:rect b="b" l="l" r="r" t="t"/>
              <a:pathLst>
                <a:path extrusionOk="0" h="14324" w="14239">
                  <a:moveTo>
                    <a:pt x="1" y="1"/>
                  </a:moveTo>
                  <a:cubicBezTo>
                    <a:pt x="1" y="1684"/>
                    <a:pt x="286" y="3282"/>
                    <a:pt x="828" y="4794"/>
                  </a:cubicBezTo>
                  <a:cubicBezTo>
                    <a:pt x="857" y="4937"/>
                    <a:pt x="942" y="5051"/>
                    <a:pt x="971" y="5194"/>
                  </a:cubicBezTo>
                  <a:cubicBezTo>
                    <a:pt x="1370" y="6135"/>
                    <a:pt x="1827" y="7077"/>
                    <a:pt x="2398" y="7933"/>
                  </a:cubicBezTo>
                  <a:cubicBezTo>
                    <a:pt x="2455" y="7990"/>
                    <a:pt x="2512" y="8075"/>
                    <a:pt x="2569" y="8189"/>
                  </a:cubicBezTo>
                  <a:cubicBezTo>
                    <a:pt x="3025" y="8846"/>
                    <a:pt x="3596" y="9502"/>
                    <a:pt x="4167" y="10101"/>
                  </a:cubicBezTo>
                  <a:lnTo>
                    <a:pt x="4366" y="10272"/>
                  </a:lnTo>
                  <a:cubicBezTo>
                    <a:pt x="4937" y="10814"/>
                    <a:pt x="5508" y="11328"/>
                    <a:pt x="6135" y="11756"/>
                  </a:cubicBezTo>
                  <a:cubicBezTo>
                    <a:pt x="6221" y="11784"/>
                    <a:pt x="6278" y="11842"/>
                    <a:pt x="6363" y="11899"/>
                  </a:cubicBezTo>
                  <a:cubicBezTo>
                    <a:pt x="6963" y="12327"/>
                    <a:pt x="7647" y="12669"/>
                    <a:pt x="8304" y="12983"/>
                  </a:cubicBezTo>
                  <a:lnTo>
                    <a:pt x="8532" y="13097"/>
                  </a:lnTo>
                  <a:cubicBezTo>
                    <a:pt x="9217" y="13382"/>
                    <a:pt x="9930" y="13639"/>
                    <a:pt x="10672" y="13839"/>
                  </a:cubicBezTo>
                  <a:cubicBezTo>
                    <a:pt x="10729" y="13896"/>
                    <a:pt x="10815" y="13896"/>
                    <a:pt x="10929" y="13924"/>
                  </a:cubicBezTo>
                  <a:cubicBezTo>
                    <a:pt x="11984" y="14181"/>
                    <a:pt x="13097" y="14324"/>
                    <a:pt x="14238" y="14324"/>
                  </a:cubicBezTo>
                  <a:lnTo>
                    <a:pt x="14238" y="14067"/>
                  </a:lnTo>
                  <a:cubicBezTo>
                    <a:pt x="13126" y="14038"/>
                    <a:pt x="12070" y="13924"/>
                    <a:pt x="11014" y="13668"/>
                  </a:cubicBezTo>
                  <a:cubicBezTo>
                    <a:pt x="10957" y="13639"/>
                    <a:pt x="10872" y="13639"/>
                    <a:pt x="10786" y="13611"/>
                  </a:cubicBezTo>
                  <a:cubicBezTo>
                    <a:pt x="10016" y="13411"/>
                    <a:pt x="9302" y="13183"/>
                    <a:pt x="8646" y="12840"/>
                  </a:cubicBezTo>
                  <a:lnTo>
                    <a:pt x="8418" y="12755"/>
                  </a:lnTo>
                  <a:cubicBezTo>
                    <a:pt x="7733" y="12412"/>
                    <a:pt x="7077" y="12070"/>
                    <a:pt x="6449" y="11642"/>
                  </a:cubicBezTo>
                  <a:cubicBezTo>
                    <a:pt x="6392" y="11613"/>
                    <a:pt x="6306" y="11528"/>
                    <a:pt x="6249" y="11499"/>
                  </a:cubicBezTo>
                  <a:cubicBezTo>
                    <a:pt x="5593" y="11071"/>
                    <a:pt x="4994" y="10558"/>
                    <a:pt x="4452" y="10044"/>
                  </a:cubicBezTo>
                  <a:lnTo>
                    <a:pt x="4281" y="9844"/>
                  </a:lnTo>
                  <a:cubicBezTo>
                    <a:pt x="3681" y="9245"/>
                    <a:pt x="3139" y="8617"/>
                    <a:pt x="2683" y="7904"/>
                  </a:cubicBezTo>
                  <a:cubicBezTo>
                    <a:pt x="2597" y="7818"/>
                    <a:pt x="2569" y="7704"/>
                    <a:pt x="2512" y="7647"/>
                  </a:cubicBezTo>
                  <a:cubicBezTo>
                    <a:pt x="1941" y="6763"/>
                    <a:pt x="1427" y="5793"/>
                    <a:pt x="1085" y="4766"/>
                  </a:cubicBezTo>
                  <a:cubicBezTo>
                    <a:pt x="1028" y="4623"/>
                    <a:pt x="971" y="4480"/>
                    <a:pt x="942" y="4338"/>
                  </a:cubicBezTo>
                  <a:cubicBezTo>
                    <a:pt x="514" y="2968"/>
                    <a:pt x="258" y="1513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3074050" y="830213"/>
              <a:ext cx="293900" cy="292475"/>
            </a:xfrm>
            <a:custGeom>
              <a:rect b="b" l="l" r="r" t="t"/>
              <a:pathLst>
                <a:path extrusionOk="0" h="11699" w="11756">
                  <a:moveTo>
                    <a:pt x="1" y="0"/>
                  </a:moveTo>
                  <a:cubicBezTo>
                    <a:pt x="1" y="1627"/>
                    <a:pt x="315" y="3167"/>
                    <a:pt x="914" y="4565"/>
                  </a:cubicBezTo>
                  <a:cubicBezTo>
                    <a:pt x="942" y="4680"/>
                    <a:pt x="1028" y="4822"/>
                    <a:pt x="1085" y="4908"/>
                  </a:cubicBezTo>
                  <a:cubicBezTo>
                    <a:pt x="1513" y="5849"/>
                    <a:pt x="2055" y="6705"/>
                    <a:pt x="2711" y="7447"/>
                  </a:cubicBezTo>
                  <a:cubicBezTo>
                    <a:pt x="2768" y="7533"/>
                    <a:pt x="2797" y="7590"/>
                    <a:pt x="2882" y="7647"/>
                  </a:cubicBezTo>
                  <a:cubicBezTo>
                    <a:pt x="3425" y="8275"/>
                    <a:pt x="4024" y="8845"/>
                    <a:pt x="4651" y="9330"/>
                  </a:cubicBezTo>
                  <a:cubicBezTo>
                    <a:pt x="4737" y="9387"/>
                    <a:pt x="4794" y="9444"/>
                    <a:pt x="4880" y="9473"/>
                  </a:cubicBezTo>
                  <a:cubicBezTo>
                    <a:pt x="5479" y="9901"/>
                    <a:pt x="6164" y="10300"/>
                    <a:pt x="6848" y="10614"/>
                  </a:cubicBezTo>
                  <a:lnTo>
                    <a:pt x="7048" y="10728"/>
                  </a:lnTo>
                  <a:cubicBezTo>
                    <a:pt x="7733" y="11014"/>
                    <a:pt x="8446" y="11270"/>
                    <a:pt x="9188" y="11442"/>
                  </a:cubicBezTo>
                  <a:cubicBezTo>
                    <a:pt x="9245" y="11470"/>
                    <a:pt x="9331" y="11470"/>
                    <a:pt x="9445" y="11470"/>
                  </a:cubicBezTo>
                  <a:cubicBezTo>
                    <a:pt x="10187" y="11613"/>
                    <a:pt x="10928" y="11698"/>
                    <a:pt x="11756" y="11698"/>
                  </a:cubicBezTo>
                  <a:lnTo>
                    <a:pt x="11756" y="11442"/>
                  </a:lnTo>
                  <a:cubicBezTo>
                    <a:pt x="11628" y="11446"/>
                    <a:pt x="11499" y="11449"/>
                    <a:pt x="11371" y="11449"/>
                  </a:cubicBezTo>
                  <a:cubicBezTo>
                    <a:pt x="10730" y="11449"/>
                    <a:pt x="10096" y="11389"/>
                    <a:pt x="9502" y="11270"/>
                  </a:cubicBezTo>
                  <a:cubicBezTo>
                    <a:pt x="9445" y="11270"/>
                    <a:pt x="9359" y="11242"/>
                    <a:pt x="9274" y="11242"/>
                  </a:cubicBezTo>
                  <a:cubicBezTo>
                    <a:pt x="8503" y="11042"/>
                    <a:pt x="7790" y="10842"/>
                    <a:pt x="7134" y="10557"/>
                  </a:cubicBezTo>
                  <a:lnTo>
                    <a:pt x="6905" y="10443"/>
                  </a:lnTo>
                  <a:cubicBezTo>
                    <a:pt x="6221" y="10129"/>
                    <a:pt x="5564" y="9730"/>
                    <a:pt x="4937" y="9302"/>
                  </a:cubicBezTo>
                  <a:cubicBezTo>
                    <a:pt x="4880" y="9273"/>
                    <a:pt x="4794" y="9188"/>
                    <a:pt x="4737" y="9159"/>
                  </a:cubicBezTo>
                  <a:cubicBezTo>
                    <a:pt x="4081" y="8674"/>
                    <a:pt x="3482" y="8103"/>
                    <a:pt x="2939" y="7447"/>
                  </a:cubicBezTo>
                  <a:cubicBezTo>
                    <a:pt x="2882" y="7390"/>
                    <a:pt x="2854" y="7304"/>
                    <a:pt x="2768" y="7247"/>
                  </a:cubicBezTo>
                  <a:cubicBezTo>
                    <a:pt x="2141" y="6420"/>
                    <a:pt x="1570" y="5536"/>
                    <a:pt x="1170" y="4565"/>
                  </a:cubicBezTo>
                  <a:cubicBezTo>
                    <a:pt x="1085" y="4423"/>
                    <a:pt x="1056" y="4309"/>
                    <a:pt x="999" y="4166"/>
                  </a:cubicBezTo>
                  <a:cubicBezTo>
                    <a:pt x="486" y="2882"/>
                    <a:pt x="200" y="1455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3135400" y="830213"/>
              <a:ext cx="231125" cy="231125"/>
            </a:xfrm>
            <a:custGeom>
              <a:rect b="b" l="l" r="r" t="t"/>
              <a:pathLst>
                <a:path extrusionOk="0" h="9245" w="9245">
                  <a:moveTo>
                    <a:pt x="0" y="0"/>
                  </a:moveTo>
                  <a:cubicBezTo>
                    <a:pt x="0" y="1541"/>
                    <a:pt x="400" y="2996"/>
                    <a:pt x="1028" y="4280"/>
                  </a:cubicBezTo>
                  <a:cubicBezTo>
                    <a:pt x="1113" y="4394"/>
                    <a:pt x="1142" y="4480"/>
                    <a:pt x="1199" y="4594"/>
                  </a:cubicBezTo>
                  <a:cubicBezTo>
                    <a:pt x="1684" y="5421"/>
                    <a:pt x="2283" y="6163"/>
                    <a:pt x="2996" y="6848"/>
                  </a:cubicBezTo>
                  <a:cubicBezTo>
                    <a:pt x="3053" y="6905"/>
                    <a:pt x="3139" y="6962"/>
                    <a:pt x="3196" y="7019"/>
                  </a:cubicBezTo>
                  <a:cubicBezTo>
                    <a:pt x="3824" y="7533"/>
                    <a:pt x="4451" y="7989"/>
                    <a:pt x="5165" y="8303"/>
                  </a:cubicBezTo>
                  <a:lnTo>
                    <a:pt x="5393" y="8417"/>
                  </a:lnTo>
                  <a:cubicBezTo>
                    <a:pt x="6049" y="8731"/>
                    <a:pt x="6763" y="8959"/>
                    <a:pt x="7533" y="9102"/>
                  </a:cubicBezTo>
                  <a:cubicBezTo>
                    <a:pt x="7590" y="9102"/>
                    <a:pt x="7676" y="9131"/>
                    <a:pt x="7761" y="9131"/>
                  </a:cubicBezTo>
                  <a:cubicBezTo>
                    <a:pt x="8275" y="9188"/>
                    <a:pt x="8731" y="9245"/>
                    <a:pt x="9245" y="9245"/>
                  </a:cubicBezTo>
                  <a:lnTo>
                    <a:pt x="9245" y="8988"/>
                  </a:lnTo>
                  <a:cubicBezTo>
                    <a:pt x="8817" y="8988"/>
                    <a:pt x="8303" y="8959"/>
                    <a:pt x="7847" y="8874"/>
                  </a:cubicBezTo>
                  <a:cubicBezTo>
                    <a:pt x="7761" y="8874"/>
                    <a:pt x="7704" y="8845"/>
                    <a:pt x="7590" y="8845"/>
                  </a:cubicBezTo>
                  <a:cubicBezTo>
                    <a:pt x="6848" y="8703"/>
                    <a:pt x="6135" y="8474"/>
                    <a:pt x="5450" y="8160"/>
                  </a:cubicBezTo>
                  <a:lnTo>
                    <a:pt x="5250" y="8046"/>
                  </a:lnTo>
                  <a:cubicBezTo>
                    <a:pt x="4537" y="7704"/>
                    <a:pt x="3852" y="7247"/>
                    <a:pt x="3282" y="6734"/>
                  </a:cubicBezTo>
                  <a:cubicBezTo>
                    <a:pt x="3196" y="6677"/>
                    <a:pt x="3139" y="6620"/>
                    <a:pt x="3053" y="6563"/>
                  </a:cubicBezTo>
                  <a:cubicBezTo>
                    <a:pt x="2340" y="5878"/>
                    <a:pt x="1741" y="5108"/>
                    <a:pt x="1284" y="4194"/>
                  </a:cubicBezTo>
                  <a:cubicBezTo>
                    <a:pt x="1199" y="4109"/>
                    <a:pt x="1142" y="3966"/>
                    <a:pt x="1113" y="3852"/>
                  </a:cubicBezTo>
                  <a:cubicBezTo>
                    <a:pt x="543" y="2682"/>
                    <a:pt x="257" y="1341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3197450" y="828063"/>
              <a:ext cx="169800" cy="170500"/>
            </a:xfrm>
            <a:custGeom>
              <a:rect b="b" l="l" r="r" t="t"/>
              <a:pathLst>
                <a:path extrusionOk="0" h="6820" w="6792">
                  <a:moveTo>
                    <a:pt x="1" y="1"/>
                  </a:moveTo>
                  <a:cubicBezTo>
                    <a:pt x="1" y="1399"/>
                    <a:pt x="429" y="2711"/>
                    <a:pt x="1142" y="3795"/>
                  </a:cubicBezTo>
                  <a:cubicBezTo>
                    <a:pt x="1228" y="3910"/>
                    <a:pt x="1285" y="3967"/>
                    <a:pt x="1370" y="4081"/>
                  </a:cubicBezTo>
                  <a:cubicBezTo>
                    <a:pt x="1912" y="4794"/>
                    <a:pt x="2569" y="5393"/>
                    <a:pt x="3339" y="5821"/>
                  </a:cubicBezTo>
                  <a:cubicBezTo>
                    <a:pt x="3396" y="5850"/>
                    <a:pt x="3482" y="5907"/>
                    <a:pt x="3539" y="5964"/>
                  </a:cubicBezTo>
                  <a:cubicBezTo>
                    <a:pt x="4195" y="6335"/>
                    <a:pt x="4937" y="6563"/>
                    <a:pt x="5679" y="6706"/>
                  </a:cubicBezTo>
                  <a:cubicBezTo>
                    <a:pt x="5764" y="6706"/>
                    <a:pt x="5821" y="6763"/>
                    <a:pt x="5935" y="6763"/>
                  </a:cubicBezTo>
                  <a:cubicBezTo>
                    <a:pt x="6221" y="6791"/>
                    <a:pt x="6506" y="6820"/>
                    <a:pt x="6791" y="6820"/>
                  </a:cubicBezTo>
                  <a:lnTo>
                    <a:pt x="6791" y="6563"/>
                  </a:lnTo>
                  <a:cubicBezTo>
                    <a:pt x="6506" y="6563"/>
                    <a:pt x="6249" y="6563"/>
                    <a:pt x="5992" y="6535"/>
                  </a:cubicBezTo>
                  <a:cubicBezTo>
                    <a:pt x="5935" y="6535"/>
                    <a:pt x="5850" y="6506"/>
                    <a:pt x="5764" y="6506"/>
                  </a:cubicBezTo>
                  <a:cubicBezTo>
                    <a:pt x="4994" y="6392"/>
                    <a:pt x="4252" y="6107"/>
                    <a:pt x="3624" y="5764"/>
                  </a:cubicBezTo>
                  <a:cubicBezTo>
                    <a:pt x="3539" y="5707"/>
                    <a:pt x="3482" y="5679"/>
                    <a:pt x="3396" y="5622"/>
                  </a:cubicBezTo>
                  <a:cubicBezTo>
                    <a:pt x="2626" y="5136"/>
                    <a:pt x="1941" y="4509"/>
                    <a:pt x="1427" y="3767"/>
                  </a:cubicBezTo>
                  <a:lnTo>
                    <a:pt x="1228" y="3425"/>
                  </a:lnTo>
                  <a:cubicBezTo>
                    <a:pt x="628" y="2426"/>
                    <a:pt x="258" y="1256"/>
                    <a:pt x="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3259525" y="830213"/>
              <a:ext cx="107000" cy="107725"/>
            </a:xfrm>
            <a:custGeom>
              <a:rect b="b" l="l" r="r" t="t"/>
              <a:pathLst>
                <a:path extrusionOk="0" h="4309" w="4280">
                  <a:moveTo>
                    <a:pt x="0" y="0"/>
                  </a:moveTo>
                  <a:cubicBezTo>
                    <a:pt x="0" y="1170"/>
                    <a:pt x="485" y="2254"/>
                    <a:pt x="1227" y="3025"/>
                  </a:cubicBezTo>
                  <a:lnTo>
                    <a:pt x="1455" y="3224"/>
                  </a:lnTo>
                  <a:cubicBezTo>
                    <a:pt x="2054" y="3738"/>
                    <a:pt x="2768" y="4080"/>
                    <a:pt x="3595" y="4223"/>
                  </a:cubicBezTo>
                  <a:cubicBezTo>
                    <a:pt x="3652" y="4223"/>
                    <a:pt x="3738" y="4280"/>
                    <a:pt x="3852" y="4280"/>
                  </a:cubicBezTo>
                  <a:cubicBezTo>
                    <a:pt x="3995" y="4280"/>
                    <a:pt x="4137" y="4309"/>
                    <a:pt x="4280" y="4309"/>
                  </a:cubicBezTo>
                  <a:lnTo>
                    <a:pt x="4280" y="4052"/>
                  </a:lnTo>
                  <a:cubicBezTo>
                    <a:pt x="4166" y="3995"/>
                    <a:pt x="4052" y="3995"/>
                    <a:pt x="3909" y="3995"/>
                  </a:cubicBezTo>
                  <a:cubicBezTo>
                    <a:pt x="3852" y="3995"/>
                    <a:pt x="3766" y="3995"/>
                    <a:pt x="3652" y="3966"/>
                  </a:cubicBezTo>
                  <a:cubicBezTo>
                    <a:pt x="2853" y="3824"/>
                    <a:pt x="2083" y="3453"/>
                    <a:pt x="1512" y="2911"/>
                  </a:cubicBezTo>
                  <a:lnTo>
                    <a:pt x="1313" y="2711"/>
                  </a:lnTo>
                  <a:cubicBezTo>
                    <a:pt x="656" y="1998"/>
                    <a:pt x="228" y="1027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2576175" y="825938"/>
              <a:ext cx="792500" cy="792500"/>
            </a:xfrm>
            <a:custGeom>
              <a:rect b="b" l="l" r="r" t="t"/>
              <a:pathLst>
                <a:path extrusionOk="0" h="31700" w="31700">
                  <a:moveTo>
                    <a:pt x="31271" y="0"/>
                  </a:moveTo>
                  <a:lnTo>
                    <a:pt x="31271" y="143"/>
                  </a:lnTo>
                  <a:cubicBezTo>
                    <a:pt x="31271" y="1170"/>
                    <a:pt x="31243" y="2197"/>
                    <a:pt x="31129" y="3196"/>
                  </a:cubicBezTo>
                  <a:cubicBezTo>
                    <a:pt x="31129" y="3281"/>
                    <a:pt x="31129" y="3367"/>
                    <a:pt x="31100" y="3452"/>
                  </a:cubicBezTo>
                  <a:cubicBezTo>
                    <a:pt x="31072" y="3652"/>
                    <a:pt x="31072" y="3909"/>
                    <a:pt x="31043" y="4137"/>
                  </a:cubicBezTo>
                  <a:cubicBezTo>
                    <a:pt x="31043" y="4194"/>
                    <a:pt x="30986" y="4280"/>
                    <a:pt x="30986" y="4365"/>
                  </a:cubicBezTo>
                  <a:lnTo>
                    <a:pt x="30786" y="5764"/>
                  </a:lnTo>
                  <a:cubicBezTo>
                    <a:pt x="30786" y="5849"/>
                    <a:pt x="30758" y="5935"/>
                    <a:pt x="30758" y="6020"/>
                  </a:cubicBezTo>
                  <a:cubicBezTo>
                    <a:pt x="30701" y="6192"/>
                    <a:pt x="30672" y="6420"/>
                    <a:pt x="30644" y="6591"/>
                  </a:cubicBezTo>
                  <a:cubicBezTo>
                    <a:pt x="30644" y="6648"/>
                    <a:pt x="30615" y="6734"/>
                    <a:pt x="30615" y="6848"/>
                  </a:cubicBezTo>
                  <a:cubicBezTo>
                    <a:pt x="30501" y="7361"/>
                    <a:pt x="30358" y="7875"/>
                    <a:pt x="30216" y="8360"/>
                  </a:cubicBezTo>
                  <a:cubicBezTo>
                    <a:pt x="30187" y="8446"/>
                    <a:pt x="30187" y="8560"/>
                    <a:pt x="30130" y="8617"/>
                  </a:cubicBezTo>
                  <a:cubicBezTo>
                    <a:pt x="30102" y="8759"/>
                    <a:pt x="30073" y="8874"/>
                    <a:pt x="30045" y="9016"/>
                  </a:cubicBezTo>
                  <a:cubicBezTo>
                    <a:pt x="29988" y="9073"/>
                    <a:pt x="29988" y="9159"/>
                    <a:pt x="29959" y="9216"/>
                  </a:cubicBezTo>
                  <a:cubicBezTo>
                    <a:pt x="29788" y="9844"/>
                    <a:pt x="29560" y="10443"/>
                    <a:pt x="29360" y="11042"/>
                  </a:cubicBezTo>
                  <a:cubicBezTo>
                    <a:pt x="29331" y="11128"/>
                    <a:pt x="29274" y="11213"/>
                    <a:pt x="29246" y="11299"/>
                  </a:cubicBezTo>
                  <a:cubicBezTo>
                    <a:pt x="29246" y="11327"/>
                    <a:pt x="29246" y="11327"/>
                    <a:pt x="29217" y="11356"/>
                  </a:cubicBezTo>
                  <a:cubicBezTo>
                    <a:pt x="29189" y="11441"/>
                    <a:pt x="29132" y="11499"/>
                    <a:pt x="29132" y="11584"/>
                  </a:cubicBezTo>
                  <a:cubicBezTo>
                    <a:pt x="28846" y="12297"/>
                    <a:pt x="28561" y="12982"/>
                    <a:pt x="28219" y="13696"/>
                  </a:cubicBezTo>
                  <a:lnTo>
                    <a:pt x="28104" y="13895"/>
                  </a:lnTo>
                  <a:lnTo>
                    <a:pt x="28104" y="13924"/>
                  </a:lnTo>
                  <a:cubicBezTo>
                    <a:pt x="28076" y="14038"/>
                    <a:pt x="27990" y="14152"/>
                    <a:pt x="27962" y="14209"/>
                  </a:cubicBezTo>
                  <a:cubicBezTo>
                    <a:pt x="27676" y="14780"/>
                    <a:pt x="27363" y="15350"/>
                    <a:pt x="27049" y="15921"/>
                  </a:cubicBezTo>
                  <a:cubicBezTo>
                    <a:pt x="26992" y="16007"/>
                    <a:pt x="26963" y="16064"/>
                    <a:pt x="26906" y="16149"/>
                  </a:cubicBezTo>
                  <a:cubicBezTo>
                    <a:pt x="26649" y="16577"/>
                    <a:pt x="26392" y="16948"/>
                    <a:pt x="26136" y="17348"/>
                  </a:cubicBezTo>
                  <a:cubicBezTo>
                    <a:pt x="26079" y="17490"/>
                    <a:pt x="25964" y="17633"/>
                    <a:pt x="25850" y="17747"/>
                  </a:cubicBezTo>
                  <a:lnTo>
                    <a:pt x="25651" y="18061"/>
                  </a:lnTo>
                  <a:cubicBezTo>
                    <a:pt x="25622" y="18147"/>
                    <a:pt x="25536" y="18204"/>
                    <a:pt x="25508" y="18289"/>
                  </a:cubicBezTo>
                  <a:cubicBezTo>
                    <a:pt x="25051" y="18917"/>
                    <a:pt x="24566" y="19516"/>
                    <a:pt x="24081" y="20144"/>
                  </a:cubicBezTo>
                  <a:cubicBezTo>
                    <a:pt x="23996" y="20201"/>
                    <a:pt x="23967" y="20286"/>
                    <a:pt x="23910" y="20315"/>
                  </a:cubicBezTo>
                  <a:cubicBezTo>
                    <a:pt x="23397" y="20914"/>
                    <a:pt x="22826" y="21513"/>
                    <a:pt x="22284" y="22084"/>
                  </a:cubicBezTo>
                  <a:lnTo>
                    <a:pt x="22113" y="22284"/>
                  </a:lnTo>
                  <a:cubicBezTo>
                    <a:pt x="21542" y="22854"/>
                    <a:pt x="20943" y="23425"/>
                    <a:pt x="20344" y="23910"/>
                  </a:cubicBezTo>
                  <a:cubicBezTo>
                    <a:pt x="20258" y="23996"/>
                    <a:pt x="20201" y="24024"/>
                    <a:pt x="20115" y="24081"/>
                  </a:cubicBezTo>
                  <a:cubicBezTo>
                    <a:pt x="19488" y="24623"/>
                    <a:pt x="18831" y="25137"/>
                    <a:pt x="18147" y="25622"/>
                  </a:cubicBezTo>
                  <a:cubicBezTo>
                    <a:pt x="18090" y="25650"/>
                    <a:pt x="18004" y="25736"/>
                    <a:pt x="17947" y="25765"/>
                  </a:cubicBezTo>
                  <a:cubicBezTo>
                    <a:pt x="17833" y="25850"/>
                    <a:pt x="17690" y="25936"/>
                    <a:pt x="17576" y="26021"/>
                  </a:cubicBezTo>
                  <a:cubicBezTo>
                    <a:pt x="17433" y="26136"/>
                    <a:pt x="17291" y="26193"/>
                    <a:pt x="17205" y="26307"/>
                  </a:cubicBezTo>
                  <a:cubicBezTo>
                    <a:pt x="16777" y="26592"/>
                    <a:pt x="16292" y="26877"/>
                    <a:pt x="15836" y="27163"/>
                  </a:cubicBezTo>
                  <a:cubicBezTo>
                    <a:pt x="15778" y="27191"/>
                    <a:pt x="15693" y="27277"/>
                    <a:pt x="15579" y="27305"/>
                  </a:cubicBezTo>
                  <a:cubicBezTo>
                    <a:pt x="15094" y="27591"/>
                    <a:pt x="14552" y="27876"/>
                    <a:pt x="14067" y="28133"/>
                  </a:cubicBezTo>
                  <a:cubicBezTo>
                    <a:pt x="13952" y="28161"/>
                    <a:pt x="13838" y="28247"/>
                    <a:pt x="13781" y="28275"/>
                  </a:cubicBezTo>
                  <a:cubicBezTo>
                    <a:pt x="12925" y="28703"/>
                    <a:pt x="12069" y="29046"/>
                    <a:pt x="11128" y="29417"/>
                  </a:cubicBezTo>
                  <a:cubicBezTo>
                    <a:pt x="11014" y="29445"/>
                    <a:pt x="10957" y="29474"/>
                    <a:pt x="10871" y="29531"/>
                  </a:cubicBezTo>
                  <a:cubicBezTo>
                    <a:pt x="10101" y="29816"/>
                    <a:pt x="9273" y="30101"/>
                    <a:pt x="8446" y="30301"/>
                  </a:cubicBezTo>
                  <a:cubicBezTo>
                    <a:pt x="8389" y="30330"/>
                    <a:pt x="8275" y="30330"/>
                    <a:pt x="8217" y="30358"/>
                  </a:cubicBezTo>
                  <a:cubicBezTo>
                    <a:pt x="7419" y="30587"/>
                    <a:pt x="6648" y="30758"/>
                    <a:pt x="5849" y="30900"/>
                  </a:cubicBezTo>
                  <a:cubicBezTo>
                    <a:pt x="5792" y="30900"/>
                    <a:pt x="5678" y="30929"/>
                    <a:pt x="5592" y="30929"/>
                  </a:cubicBezTo>
                  <a:cubicBezTo>
                    <a:pt x="4851" y="31072"/>
                    <a:pt x="4080" y="31186"/>
                    <a:pt x="3310" y="31271"/>
                  </a:cubicBezTo>
                  <a:cubicBezTo>
                    <a:pt x="3253" y="31271"/>
                    <a:pt x="3139" y="31271"/>
                    <a:pt x="3082" y="31300"/>
                  </a:cubicBezTo>
                  <a:cubicBezTo>
                    <a:pt x="2083" y="31414"/>
                    <a:pt x="1027" y="31443"/>
                    <a:pt x="0" y="31443"/>
                  </a:cubicBezTo>
                  <a:lnTo>
                    <a:pt x="0" y="31699"/>
                  </a:lnTo>
                  <a:cubicBezTo>
                    <a:pt x="1027" y="31699"/>
                    <a:pt x="2026" y="31642"/>
                    <a:pt x="3082" y="31557"/>
                  </a:cubicBezTo>
                  <a:cubicBezTo>
                    <a:pt x="3139" y="31557"/>
                    <a:pt x="3253" y="31557"/>
                    <a:pt x="3310" y="31500"/>
                  </a:cubicBezTo>
                  <a:cubicBezTo>
                    <a:pt x="4109" y="31443"/>
                    <a:pt x="4851" y="31328"/>
                    <a:pt x="5592" y="31186"/>
                  </a:cubicBezTo>
                  <a:cubicBezTo>
                    <a:pt x="5678" y="31186"/>
                    <a:pt x="5792" y="31157"/>
                    <a:pt x="5849" y="31157"/>
                  </a:cubicBezTo>
                  <a:cubicBezTo>
                    <a:pt x="6648" y="31015"/>
                    <a:pt x="7419" y="30843"/>
                    <a:pt x="8217" y="30615"/>
                  </a:cubicBezTo>
                  <a:cubicBezTo>
                    <a:pt x="8275" y="30587"/>
                    <a:pt x="8389" y="30587"/>
                    <a:pt x="8446" y="30558"/>
                  </a:cubicBezTo>
                  <a:cubicBezTo>
                    <a:pt x="9273" y="30330"/>
                    <a:pt x="10101" y="30044"/>
                    <a:pt x="10871" y="29759"/>
                  </a:cubicBezTo>
                  <a:cubicBezTo>
                    <a:pt x="10985" y="29731"/>
                    <a:pt x="11071" y="29702"/>
                    <a:pt x="11128" y="29645"/>
                  </a:cubicBezTo>
                  <a:cubicBezTo>
                    <a:pt x="12012" y="29331"/>
                    <a:pt x="12868" y="28932"/>
                    <a:pt x="13724" y="28561"/>
                  </a:cubicBezTo>
                  <a:cubicBezTo>
                    <a:pt x="13838" y="28532"/>
                    <a:pt x="13952" y="28447"/>
                    <a:pt x="14009" y="28418"/>
                  </a:cubicBezTo>
                  <a:cubicBezTo>
                    <a:pt x="14666" y="28076"/>
                    <a:pt x="15265" y="27762"/>
                    <a:pt x="15921" y="27419"/>
                  </a:cubicBezTo>
                  <a:cubicBezTo>
                    <a:pt x="15978" y="27362"/>
                    <a:pt x="16064" y="27305"/>
                    <a:pt x="16149" y="27277"/>
                  </a:cubicBezTo>
                  <a:cubicBezTo>
                    <a:pt x="16492" y="27077"/>
                    <a:pt x="16777" y="26877"/>
                    <a:pt x="17091" y="26706"/>
                  </a:cubicBezTo>
                  <a:cubicBezTo>
                    <a:pt x="17234" y="26621"/>
                    <a:pt x="17348" y="26506"/>
                    <a:pt x="17490" y="26449"/>
                  </a:cubicBezTo>
                  <a:cubicBezTo>
                    <a:pt x="17776" y="26278"/>
                    <a:pt x="18061" y="26078"/>
                    <a:pt x="18289" y="25879"/>
                  </a:cubicBezTo>
                  <a:cubicBezTo>
                    <a:pt x="18375" y="25850"/>
                    <a:pt x="18432" y="25765"/>
                    <a:pt x="18518" y="25736"/>
                  </a:cubicBezTo>
                  <a:cubicBezTo>
                    <a:pt x="19202" y="25222"/>
                    <a:pt x="19830" y="24737"/>
                    <a:pt x="20486" y="24195"/>
                  </a:cubicBezTo>
                  <a:cubicBezTo>
                    <a:pt x="20543" y="24138"/>
                    <a:pt x="20629" y="24081"/>
                    <a:pt x="20686" y="24024"/>
                  </a:cubicBezTo>
                  <a:cubicBezTo>
                    <a:pt x="21285" y="23482"/>
                    <a:pt x="21913" y="22940"/>
                    <a:pt x="22484" y="22341"/>
                  </a:cubicBezTo>
                  <a:lnTo>
                    <a:pt x="22655" y="22170"/>
                  </a:lnTo>
                  <a:cubicBezTo>
                    <a:pt x="23225" y="21599"/>
                    <a:pt x="23767" y="21000"/>
                    <a:pt x="24253" y="20372"/>
                  </a:cubicBezTo>
                  <a:cubicBezTo>
                    <a:pt x="24338" y="20315"/>
                    <a:pt x="24367" y="20229"/>
                    <a:pt x="24424" y="20201"/>
                  </a:cubicBezTo>
                  <a:cubicBezTo>
                    <a:pt x="24937" y="19602"/>
                    <a:pt x="25422" y="18945"/>
                    <a:pt x="25850" y="18318"/>
                  </a:cubicBezTo>
                  <a:cubicBezTo>
                    <a:pt x="25907" y="18232"/>
                    <a:pt x="25964" y="18175"/>
                    <a:pt x="25993" y="18118"/>
                  </a:cubicBezTo>
                  <a:lnTo>
                    <a:pt x="26421" y="17462"/>
                  </a:lnTo>
                  <a:cubicBezTo>
                    <a:pt x="26507" y="17319"/>
                    <a:pt x="26621" y="17205"/>
                    <a:pt x="26678" y="17062"/>
                  </a:cubicBezTo>
                  <a:cubicBezTo>
                    <a:pt x="26906" y="16748"/>
                    <a:pt x="27077" y="16435"/>
                    <a:pt x="27277" y="16121"/>
                  </a:cubicBezTo>
                  <a:cubicBezTo>
                    <a:pt x="27334" y="16035"/>
                    <a:pt x="27363" y="15978"/>
                    <a:pt x="27420" y="15892"/>
                  </a:cubicBezTo>
                  <a:cubicBezTo>
                    <a:pt x="27791" y="15293"/>
                    <a:pt x="28104" y="14637"/>
                    <a:pt x="28418" y="14038"/>
                  </a:cubicBezTo>
                  <a:cubicBezTo>
                    <a:pt x="28475" y="13981"/>
                    <a:pt x="28504" y="13924"/>
                    <a:pt x="28504" y="13867"/>
                  </a:cubicBezTo>
                  <a:cubicBezTo>
                    <a:pt x="28532" y="13838"/>
                    <a:pt x="28532" y="13781"/>
                    <a:pt x="28561" y="13724"/>
                  </a:cubicBezTo>
                  <a:cubicBezTo>
                    <a:pt x="28561" y="13696"/>
                    <a:pt x="28618" y="13638"/>
                    <a:pt x="28618" y="13610"/>
                  </a:cubicBezTo>
                  <a:cubicBezTo>
                    <a:pt x="28932" y="12925"/>
                    <a:pt x="29246" y="12212"/>
                    <a:pt x="29531" y="11499"/>
                  </a:cubicBezTo>
                  <a:cubicBezTo>
                    <a:pt x="29560" y="11441"/>
                    <a:pt x="29617" y="11356"/>
                    <a:pt x="29617" y="11299"/>
                  </a:cubicBezTo>
                  <a:cubicBezTo>
                    <a:pt x="29645" y="11213"/>
                    <a:pt x="29645" y="11185"/>
                    <a:pt x="29674" y="11128"/>
                  </a:cubicBezTo>
                  <a:cubicBezTo>
                    <a:pt x="29702" y="11042"/>
                    <a:pt x="29731" y="10928"/>
                    <a:pt x="29788" y="10871"/>
                  </a:cubicBezTo>
                  <a:cubicBezTo>
                    <a:pt x="29988" y="10300"/>
                    <a:pt x="30187" y="9730"/>
                    <a:pt x="30358" y="9159"/>
                  </a:cubicBezTo>
                  <a:cubicBezTo>
                    <a:pt x="30387" y="9073"/>
                    <a:pt x="30387" y="9016"/>
                    <a:pt x="30415" y="8931"/>
                  </a:cubicBezTo>
                  <a:cubicBezTo>
                    <a:pt x="30444" y="8788"/>
                    <a:pt x="30530" y="8617"/>
                    <a:pt x="30558" y="8474"/>
                  </a:cubicBezTo>
                  <a:cubicBezTo>
                    <a:pt x="30587" y="8417"/>
                    <a:pt x="30587" y="8303"/>
                    <a:pt x="30644" y="8217"/>
                  </a:cubicBezTo>
                  <a:cubicBezTo>
                    <a:pt x="30786" y="7732"/>
                    <a:pt x="30872" y="7276"/>
                    <a:pt x="30986" y="6762"/>
                  </a:cubicBezTo>
                  <a:cubicBezTo>
                    <a:pt x="30986" y="6705"/>
                    <a:pt x="31015" y="6620"/>
                    <a:pt x="31015" y="6505"/>
                  </a:cubicBezTo>
                  <a:cubicBezTo>
                    <a:pt x="31072" y="6306"/>
                    <a:pt x="31100" y="6077"/>
                    <a:pt x="31157" y="5878"/>
                  </a:cubicBezTo>
                  <a:cubicBezTo>
                    <a:pt x="31157" y="5792"/>
                    <a:pt x="31214" y="5707"/>
                    <a:pt x="31214" y="5621"/>
                  </a:cubicBezTo>
                  <a:cubicBezTo>
                    <a:pt x="31271" y="5193"/>
                    <a:pt x="31357" y="4736"/>
                    <a:pt x="31414" y="4280"/>
                  </a:cubicBezTo>
                  <a:cubicBezTo>
                    <a:pt x="31414" y="4194"/>
                    <a:pt x="31443" y="4137"/>
                    <a:pt x="31443" y="4023"/>
                  </a:cubicBezTo>
                  <a:cubicBezTo>
                    <a:pt x="31500" y="3766"/>
                    <a:pt x="31528" y="3567"/>
                    <a:pt x="31528" y="3310"/>
                  </a:cubicBezTo>
                  <a:cubicBezTo>
                    <a:pt x="31528" y="3224"/>
                    <a:pt x="31528" y="3139"/>
                    <a:pt x="31557" y="3053"/>
                  </a:cubicBezTo>
                  <a:cubicBezTo>
                    <a:pt x="31671" y="2054"/>
                    <a:pt x="31699" y="1027"/>
                    <a:pt x="3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2571875" y="828063"/>
              <a:ext cx="728325" cy="729750"/>
            </a:xfrm>
            <a:custGeom>
              <a:rect b="b" l="l" r="r" t="t"/>
              <a:pathLst>
                <a:path extrusionOk="0" h="29190" w="29133">
                  <a:moveTo>
                    <a:pt x="28961" y="1"/>
                  </a:moveTo>
                  <a:lnTo>
                    <a:pt x="28961" y="58"/>
                  </a:lnTo>
                  <a:cubicBezTo>
                    <a:pt x="28961" y="971"/>
                    <a:pt x="28933" y="1855"/>
                    <a:pt x="28819" y="2740"/>
                  </a:cubicBezTo>
                  <a:cubicBezTo>
                    <a:pt x="28819" y="2854"/>
                    <a:pt x="28790" y="2968"/>
                    <a:pt x="28790" y="3082"/>
                  </a:cubicBezTo>
                  <a:cubicBezTo>
                    <a:pt x="28790" y="3225"/>
                    <a:pt x="28733" y="3367"/>
                    <a:pt x="28733" y="3510"/>
                  </a:cubicBezTo>
                  <a:cubicBezTo>
                    <a:pt x="28733" y="3567"/>
                    <a:pt x="28704" y="3681"/>
                    <a:pt x="28704" y="3767"/>
                  </a:cubicBezTo>
                  <a:cubicBezTo>
                    <a:pt x="28647" y="4395"/>
                    <a:pt x="28533" y="4994"/>
                    <a:pt x="28391" y="5622"/>
                  </a:cubicBezTo>
                  <a:cubicBezTo>
                    <a:pt x="28391" y="5679"/>
                    <a:pt x="28362" y="5793"/>
                    <a:pt x="28362" y="5850"/>
                  </a:cubicBezTo>
                  <a:cubicBezTo>
                    <a:pt x="28362" y="5935"/>
                    <a:pt x="28305" y="6049"/>
                    <a:pt x="28276" y="6107"/>
                  </a:cubicBezTo>
                  <a:cubicBezTo>
                    <a:pt x="28276" y="6192"/>
                    <a:pt x="28248" y="6278"/>
                    <a:pt x="28219" y="6363"/>
                  </a:cubicBezTo>
                  <a:cubicBezTo>
                    <a:pt x="28077" y="6934"/>
                    <a:pt x="27934" y="7533"/>
                    <a:pt x="27734" y="8104"/>
                  </a:cubicBezTo>
                  <a:cubicBezTo>
                    <a:pt x="27706" y="8189"/>
                    <a:pt x="27706" y="8246"/>
                    <a:pt x="27677" y="8361"/>
                  </a:cubicBezTo>
                  <a:cubicBezTo>
                    <a:pt x="27649" y="8532"/>
                    <a:pt x="27563" y="8703"/>
                    <a:pt x="27535" y="8846"/>
                  </a:cubicBezTo>
                  <a:cubicBezTo>
                    <a:pt x="27506" y="8960"/>
                    <a:pt x="27449" y="9045"/>
                    <a:pt x="27449" y="9131"/>
                  </a:cubicBezTo>
                  <a:cubicBezTo>
                    <a:pt x="27306" y="9616"/>
                    <a:pt x="27135" y="10044"/>
                    <a:pt x="26964" y="10501"/>
                  </a:cubicBezTo>
                  <a:cubicBezTo>
                    <a:pt x="26935" y="10558"/>
                    <a:pt x="26878" y="10643"/>
                    <a:pt x="26878" y="10700"/>
                  </a:cubicBezTo>
                  <a:cubicBezTo>
                    <a:pt x="26736" y="11071"/>
                    <a:pt x="26564" y="11471"/>
                    <a:pt x="26422" y="11813"/>
                  </a:cubicBezTo>
                  <a:cubicBezTo>
                    <a:pt x="26393" y="11927"/>
                    <a:pt x="26308" y="12041"/>
                    <a:pt x="26279" y="12127"/>
                  </a:cubicBezTo>
                  <a:cubicBezTo>
                    <a:pt x="26165" y="12355"/>
                    <a:pt x="26079" y="12555"/>
                    <a:pt x="25994" y="12783"/>
                  </a:cubicBezTo>
                  <a:lnTo>
                    <a:pt x="25880" y="12983"/>
                  </a:lnTo>
                  <a:cubicBezTo>
                    <a:pt x="25566" y="13668"/>
                    <a:pt x="25166" y="14324"/>
                    <a:pt x="24795" y="14952"/>
                  </a:cubicBezTo>
                  <a:cubicBezTo>
                    <a:pt x="24738" y="15037"/>
                    <a:pt x="24710" y="15094"/>
                    <a:pt x="24653" y="15180"/>
                  </a:cubicBezTo>
                  <a:cubicBezTo>
                    <a:pt x="24596" y="15237"/>
                    <a:pt x="24567" y="15322"/>
                    <a:pt x="24510" y="15380"/>
                  </a:cubicBezTo>
                  <a:cubicBezTo>
                    <a:pt x="24425" y="15522"/>
                    <a:pt x="24310" y="15665"/>
                    <a:pt x="24253" y="15807"/>
                  </a:cubicBezTo>
                  <a:cubicBezTo>
                    <a:pt x="23968" y="16235"/>
                    <a:pt x="23683" y="16663"/>
                    <a:pt x="23397" y="17063"/>
                  </a:cubicBezTo>
                  <a:cubicBezTo>
                    <a:pt x="23369" y="17120"/>
                    <a:pt x="23283" y="17206"/>
                    <a:pt x="23255" y="17234"/>
                  </a:cubicBezTo>
                  <a:cubicBezTo>
                    <a:pt x="22798" y="17833"/>
                    <a:pt x="22313" y="18461"/>
                    <a:pt x="21828" y="19032"/>
                  </a:cubicBezTo>
                  <a:lnTo>
                    <a:pt x="21657" y="19203"/>
                  </a:lnTo>
                  <a:cubicBezTo>
                    <a:pt x="21143" y="19773"/>
                    <a:pt x="20573" y="20344"/>
                    <a:pt x="20031" y="20886"/>
                  </a:cubicBezTo>
                  <a:lnTo>
                    <a:pt x="19859" y="21057"/>
                  </a:lnTo>
                  <a:cubicBezTo>
                    <a:pt x="19289" y="21600"/>
                    <a:pt x="18690" y="22113"/>
                    <a:pt x="18090" y="22627"/>
                  </a:cubicBezTo>
                  <a:cubicBezTo>
                    <a:pt x="18005" y="22684"/>
                    <a:pt x="17948" y="22741"/>
                    <a:pt x="17862" y="22769"/>
                  </a:cubicBezTo>
                  <a:cubicBezTo>
                    <a:pt x="17234" y="23254"/>
                    <a:pt x="16578" y="23739"/>
                    <a:pt x="15893" y="24196"/>
                  </a:cubicBezTo>
                  <a:cubicBezTo>
                    <a:pt x="15865" y="24224"/>
                    <a:pt x="15808" y="24253"/>
                    <a:pt x="15751" y="24310"/>
                  </a:cubicBezTo>
                  <a:cubicBezTo>
                    <a:pt x="15722" y="24310"/>
                    <a:pt x="15722" y="24339"/>
                    <a:pt x="15694" y="24339"/>
                  </a:cubicBezTo>
                  <a:lnTo>
                    <a:pt x="15380" y="24538"/>
                  </a:lnTo>
                  <a:cubicBezTo>
                    <a:pt x="14809" y="24909"/>
                    <a:pt x="14181" y="25252"/>
                    <a:pt x="13582" y="25594"/>
                  </a:cubicBezTo>
                  <a:cubicBezTo>
                    <a:pt x="13525" y="25623"/>
                    <a:pt x="13440" y="25651"/>
                    <a:pt x="13326" y="25680"/>
                  </a:cubicBezTo>
                  <a:cubicBezTo>
                    <a:pt x="12955" y="25908"/>
                    <a:pt x="12555" y="26079"/>
                    <a:pt x="12127" y="26250"/>
                  </a:cubicBezTo>
                  <a:cubicBezTo>
                    <a:pt x="12013" y="26307"/>
                    <a:pt x="11899" y="26364"/>
                    <a:pt x="11813" y="26393"/>
                  </a:cubicBezTo>
                  <a:cubicBezTo>
                    <a:pt x="10900" y="26792"/>
                    <a:pt x="10016" y="27163"/>
                    <a:pt x="9131" y="27449"/>
                  </a:cubicBezTo>
                  <a:cubicBezTo>
                    <a:pt x="9017" y="27477"/>
                    <a:pt x="8960" y="27506"/>
                    <a:pt x="8846" y="27534"/>
                  </a:cubicBezTo>
                  <a:cubicBezTo>
                    <a:pt x="8019" y="27791"/>
                    <a:pt x="7191" y="28048"/>
                    <a:pt x="6335" y="28219"/>
                  </a:cubicBezTo>
                  <a:cubicBezTo>
                    <a:pt x="6278" y="28248"/>
                    <a:pt x="6164" y="28248"/>
                    <a:pt x="6107" y="28305"/>
                  </a:cubicBezTo>
                  <a:cubicBezTo>
                    <a:pt x="5308" y="28476"/>
                    <a:pt x="4538" y="28618"/>
                    <a:pt x="3710" y="28675"/>
                  </a:cubicBezTo>
                  <a:cubicBezTo>
                    <a:pt x="3625" y="28675"/>
                    <a:pt x="3539" y="28733"/>
                    <a:pt x="3453" y="28733"/>
                  </a:cubicBezTo>
                  <a:cubicBezTo>
                    <a:pt x="2312" y="28875"/>
                    <a:pt x="1171" y="28932"/>
                    <a:pt x="1" y="28932"/>
                  </a:cubicBezTo>
                  <a:lnTo>
                    <a:pt x="1" y="29189"/>
                  </a:lnTo>
                  <a:cubicBezTo>
                    <a:pt x="1142" y="29189"/>
                    <a:pt x="2284" y="29103"/>
                    <a:pt x="3396" y="28961"/>
                  </a:cubicBezTo>
                  <a:cubicBezTo>
                    <a:pt x="3453" y="28961"/>
                    <a:pt x="3568" y="28961"/>
                    <a:pt x="3625" y="28932"/>
                  </a:cubicBezTo>
                  <a:cubicBezTo>
                    <a:pt x="4423" y="28818"/>
                    <a:pt x="5251" y="28675"/>
                    <a:pt x="5993" y="28533"/>
                  </a:cubicBezTo>
                  <a:cubicBezTo>
                    <a:pt x="6050" y="28533"/>
                    <a:pt x="6164" y="28504"/>
                    <a:pt x="6250" y="28476"/>
                  </a:cubicBezTo>
                  <a:cubicBezTo>
                    <a:pt x="7048" y="28305"/>
                    <a:pt x="7876" y="28076"/>
                    <a:pt x="8703" y="27820"/>
                  </a:cubicBezTo>
                  <a:cubicBezTo>
                    <a:pt x="8817" y="27791"/>
                    <a:pt x="8874" y="27762"/>
                    <a:pt x="8989" y="27762"/>
                  </a:cubicBezTo>
                  <a:cubicBezTo>
                    <a:pt x="9873" y="27477"/>
                    <a:pt x="10758" y="27106"/>
                    <a:pt x="11671" y="26764"/>
                  </a:cubicBezTo>
                  <a:cubicBezTo>
                    <a:pt x="11756" y="26735"/>
                    <a:pt x="11870" y="26678"/>
                    <a:pt x="11956" y="26621"/>
                  </a:cubicBezTo>
                  <a:cubicBezTo>
                    <a:pt x="12470" y="26364"/>
                    <a:pt x="12983" y="26108"/>
                    <a:pt x="13468" y="25879"/>
                  </a:cubicBezTo>
                  <a:cubicBezTo>
                    <a:pt x="13554" y="25822"/>
                    <a:pt x="13611" y="25794"/>
                    <a:pt x="13725" y="25737"/>
                  </a:cubicBezTo>
                  <a:cubicBezTo>
                    <a:pt x="14181" y="25480"/>
                    <a:pt x="14667" y="25223"/>
                    <a:pt x="15095" y="24938"/>
                  </a:cubicBezTo>
                  <a:cubicBezTo>
                    <a:pt x="15237" y="24881"/>
                    <a:pt x="15323" y="24767"/>
                    <a:pt x="15465" y="24681"/>
                  </a:cubicBezTo>
                  <a:cubicBezTo>
                    <a:pt x="15608" y="24624"/>
                    <a:pt x="15722" y="24538"/>
                    <a:pt x="15836" y="24453"/>
                  </a:cubicBezTo>
                  <a:cubicBezTo>
                    <a:pt x="15893" y="24396"/>
                    <a:pt x="15979" y="24339"/>
                    <a:pt x="16036" y="24310"/>
                  </a:cubicBezTo>
                  <a:cubicBezTo>
                    <a:pt x="16721" y="23825"/>
                    <a:pt x="17377" y="23369"/>
                    <a:pt x="18005" y="22883"/>
                  </a:cubicBezTo>
                  <a:cubicBezTo>
                    <a:pt x="18090" y="22826"/>
                    <a:pt x="18147" y="22769"/>
                    <a:pt x="18233" y="22684"/>
                  </a:cubicBezTo>
                  <a:cubicBezTo>
                    <a:pt x="18832" y="22199"/>
                    <a:pt x="19431" y="21685"/>
                    <a:pt x="20002" y="21114"/>
                  </a:cubicBezTo>
                  <a:lnTo>
                    <a:pt x="20173" y="20943"/>
                  </a:lnTo>
                  <a:cubicBezTo>
                    <a:pt x="20744" y="20401"/>
                    <a:pt x="21286" y="19831"/>
                    <a:pt x="21800" y="19260"/>
                  </a:cubicBezTo>
                  <a:lnTo>
                    <a:pt x="21971" y="19089"/>
                  </a:lnTo>
                  <a:cubicBezTo>
                    <a:pt x="22456" y="18518"/>
                    <a:pt x="22941" y="17919"/>
                    <a:pt x="23397" y="17320"/>
                  </a:cubicBezTo>
                  <a:cubicBezTo>
                    <a:pt x="23426" y="17234"/>
                    <a:pt x="23512" y="17177"/>
                    <a:pt x="23540" y="17091"/>
                  </a:cubicBezTo>
                  <a:cubicBezTo>
                    <a:pt x="23939" y="16549"/>
                    <a:pt x="24282" y="16036"/>
                    <a:pt x="24596" y="15494"/>
                  </a:cubicBezTo>
                  <a:cubicBezTo>
                    <a:pt x="24681" y="15380"/>
                    <a:pt x="24710" y="15322"/>
                    <a:pt x="24795" y="15208"/>
                  </a:cubicBezTo>
                  <a:cubicBezTo>
                    <a:pt x="24824" y="15180"/>
                    <a:pt x="24824" y="15123"/>
                    <a:pt x="24853" y="15094"/>
                  </a:cubicBezTo>
                  <a:cubicBezTo>
                    <a:pt x="24881" y="15066"/>
                    <a:pt x="24881" y="15037"/>
                    <a:pt x="24938" y="14980"/>
                  </a:cubicBezTo>
                  <a:cubicBezTo>
                    <a:pt x="25309" y="14352"/>
                    <a:pt x="25680" y="13696"/>
                    <a:pt x="26022" y="13040"/>
                  </a:cubicBezTo>
                  <a:lnTo>
                    <a:pt x="26136" y="12812"/>
                  </a:lnTo>
                  <a:cubicBezTo>
                    <a:pt x="26279" y="12526"/>
                    <a:pt x="26422" y="12241"/>
                    <a:pt x="26536" y="11956"/>
                  </a:cubicBezTo>
                  <a:cubicBezTo>
                    <a:pt x="26564" y="11842"/>
                    <a:pt x="26593" y="11756"/>
                    <a:pt x="26679" y="11670"/>
                  </a:cubicBezTo>
                  <a:cubicBezTo>
                    <a:pt x="26821" y="11385"/>
                    <a:pt x="26935" y="11071"/>
                    <a:pt x="27078" y="10786"/>
                  </a:cubicBezTo>
                  <a:cubicBezTo>
                    <a:pt x="27107" y="10700"/>
                    <a:pt x="27135" y="10643"/>
                    <a:pt x="27135" y="10558"/>
                  </a:cubicBezTo>
                  <a:cubicBezTo>
                    <a:pt x="27363" y="10073"/>
                    <a:pt x="27535" y="9559"/>
                    <a:pt x="27677" y="9045"/>
                  </a:cubicBezTo>
                  <a:cubicBezTo>
                    <a:pt x="27706" y="8960"/>
                    <a:pt x="27734" y="8846"/>
                    <a:pt x="27791" y="8760"/>
                  </a:cubicBezTo>
                  <a:lnTo>
                    <a:pt x="27877" y="8418"/>
                  </a:lnTo>
                  <a:cubicBezTo>
                    <a:pt x="27934" y="8361"/>
                    <a:pt x="27934" y="8275"/>
                    <a:pt x="27963" y="8189"/>
                  </a:cubicBezTo>
                  <a:cubicBezTo>
                    <a:pt x="28134" y="7562"/>
                    <a:pt x="28305" y="6934"/>
                    <a:pt x="28448" y="6278"/>
                  </a:cubicBezTo>
                  <a:cubicBezTo>
                    <a:pt x="28505" y="6221"/>
                    <a:pt x="28505" y="6107"/>
                    <a:pt x="28533" y="6049"/>
                  </a:cubicBezTo>
                  <a:lnTo>
                    <a:pt x="28533" y="5964"/>
                  </a:lnTo>
                  <a:cubicBezTo>
                    <a:pt x="28533" y="5907"/>
                    <a:pt x="28562" y="5793"/>
                    <a:pt x="28562" y="5707"/>
                  </a:cubicBezTo>
                  <a:cubicBezTo>
                    <a:pt x="28704" y="5051"/>
                    <a:pt x="28819" y="4366"/>
                    <a:pt x="28876" y="3681"/>
                  </a:cubicBezTo>
                  <a:cubicBezTo>
                    <a:pt x="28876" y="3624"/>
                    <a:pt x="28933" y="3510"/>
                    <a:pt x="28933" y="3425"/>
                  </a:cubicBezTo>
                  <a:cubicBezTo>
                    <a:pt x="28933" y="3367"/>
                    <a:pt x="28933" y="3339"/>
                    <a:pt x="28961" y="3253"/>
                  </a:cubicBezTo>
                  <a:cubicBezTo>
                    <a:pt x="28961" y="3139"/>
                    <a:pt x="28990" y="3082"/>
                    <a:pt x="28990" y="2968"/>
                  </a:cubicBezTo>
                  <a:cubicBezTo>
                    <a:pt x="29104" y="1998"/>
                    <a:pt x="29132" y="999"/>
                    <a:pt x="29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2571875" y="829488"/>
              <a:ext cx="668400" cy="665550"/>
            </a:xfrm>
            <a:custGeom>
              <a:rect b="b" l="l" r="r" t="t"/>
              <a:pathLst>
                <a:path extrusionOk="0" h="26622" w="26736">
                  <a:moveTo>
                    <a:pt x="26450" y="1"/>
                  </a:moveTo>
                  <a:cubicBezTo>
                    <a:pt x="26450" y="1142"/>
                    <a:pt x="26393" y="2283"/>
                    <a:pt x="26251" y="3396"/>
                  </a:cubicBezTo>
                  <a:cubicBezTo>
                    <a:pt x="26251" y="3510"/>
                    <a:pt x="26222" y="3653"/>
                    <a:pt x="26222" y="3767"/>
                  </a:cubicBezTo>
                  <a:cubicBezTo>
                    <a:pt x="26222" y="3881"/>
                    <a:pt x="26165" y="3938"/>
                    <a:pt x="26165" y="4052"/>
                  </a:cubicBezTo>
                  <a:cubicBezTo>
                    <a:pt x="26165" y="4166"/>
                    <a:pt x="26136" y="4223"/>
                    <a:pt x="26136" y="4309"/>
                  </a:cubicBezTo>
                  <a:cubicBezTo>
                    <a:pt x="25994" y="5051"/>
                    <a:pt x="25851" y="5793"/>
                    <a:pt x="25680" y="6535"/>
                  </a:cubicBezTo>
                  <a:cubicBezTo>
                    <a:pt x="25651" y="6620"/>
                    <a:pt x="25651" y="6734"/>
                    <a:pt x="25594" y="6791"/>
                  </a:cubicBezTo>
                  <a:cubicBezTo>
                    <a:pt x="25566" y="6906"/>
                    <a:pt x="25566" y="6963"/>
                    <a:pt x="25537" y="7077"/>
                  </a:cubicBezTo>
                  <a:cubicBezTo>
                    <a:pt x="25366" y="7761"/>
                    <a:pt x="25109" y="8446"/>
                    <a:pt x="24853" y="9131"/>
                  </a:cubicBezTo>
                  <a:cubicBezTo>
                    <a:pt x="24824" y="9188"/>
                    <a:pt x="24795" y="9274"/>
                    <a:pt x="24738" y="9359"/>
                  </a:cubicBezTo>
                  <a:cubicBezTo>
                    <a:pt x="24681" y="9502"/>
                    <a:pt x="24653" y="9702"/>
                    <a:pt x="24567" y="9844"/>
                  </a:cubicBezTo>
                  <a:cubicBezTo>
                    <a:pt x="24539" y="9930"/>
                    <a:pt x="24510" y="10044"/>
                    <a:pt x="24425" y="10158"/>
                  </a:cubicBezTo>
                  <a:cubicBezTo>
                    <a:pt x="24253" y="10615"/>
                    <a:pt x="24025" y="11043"/>
                    <a:pt x="23825" y="11471"/>
                  </a:cubicBezTo>
                  <a:lnTo>
                    <a:pt x="23711" y="11699"/>
                  </a:lnTo>
                  <a:cubicBezTo>
                    <a:pt x="23426" y="12298"/>
                    <a:pt x="23112" y="12869"/>
                    <a:pt x="22741" y="13439"/>
                  </a:cubicBezTo>
                  <a:cubicBezTo>
                    <a:pt x="22713" y="13496"/>
                    <a:pt x="22684" y="13582"/>
                    <a:pt x="22598" y="13639"/>
                  </a:cubicBezTo>
                  <a:cubicBezTo>
                    <a:pt x="22570" y="13725"/>
                    <a:pt x="22541" y="13782"/>
                    <a:pt x="22456" y="13867"/>
                  </a:cubicBezTo>
                  <a:cubicBezTo>
                    <a:pt x="22085" y="14495"/>
                    <a:pt x="21657" y="15123"/>
                    <a:pt x="21229" y="15722"/>
                  </a:cubicBezTo>
                  <a:cubicBezTo>
                    <a:pt x="21172" y="15779"/>
                    <a:pt x="21115" y="15865"/>
                    <a:pt x="21086" y="15893"/>
                  </a:cubicBezTo>
                  <a:cubicBezTo>
                    <a:pt x="20601" y="16492"/>
                    <a:pt x="20145" y="17063"/>
                    <a:pt x="19660" y="17634"/>
                  </a:cubicBezTo>
                  <a:lnTo>
                    <a:pt x="19460" y="17833"/>
                  </a:lnTo>
                  <a:cubicBezTo>
                    <a:pt x="18975" y="18404"/>
                    <a:pt x="18433" y="18918"/>
                    <a:pt x="17862" y="19431"/>
                  </a:cubicBezTo>
                  <a:lnTo>
                    <a:pt x="17691" y="19602"/>
                  </a:lnTo>
                  <a:cubicBezTo>
                    <a:pt x="17120" y="20144"/>
                    <a:pt x="16521" y="20601"/>
                    <a:pt x="15893" y="21057"/>
                  </a:cubicBezTo>
                  <a:cubicBezTo>
                    <a:pt x="15836" y="21086"/>
                    <a:pt x="15751" y="21172"/>
                    <a:pt x="15694" y="21200"/>
                  </a:cubicBezTo>
                  <a:cubicBezTo>
                    <a:pt x="15123" y="21628"/>
                    <a:pt x="14524" y="22028"/>
                    <a:pt x="13896" y="22427"/>
                  </a:cubicBezTo>
                  <a:cubicBezTo>
                    <a:pt x="13839" y="22456"/>
                    <a:pt x="13811" y="22484"/>
                    <a:pt x="13725" y="22541"/>
                  </a:cubicBezTo>
                  <a:cubicBezTo>
                    <a:pt x="13668" y="22570"/>
                    <a:pt x="13582" y="22598"/>
                    <a:pt x="13525" y="22684"/>
                  </a:cubicBezTo>
                  <a:cubicBezTo>
                    <a:pt x="13525" y="22684"/>
                    <a:pt x="13468" y="22684"/>
                    <a:pt x="13468" y="22712"/>
                  </a:cubicBezTo>
                  <a:cubicBezTo>
                    <a:pt x="12812" y="23112"/>
                    <a:pt x="12099" y="23483"/>
                    <a:pt x="11385" y="23825"/>
                  </a:cubicBezTo>
                  <a:cubicBezTo>
                    <a:pt x="11300" y="23854"/>
                    <a:pt x="11243" y="23882"/>
                    <a:pt x="11129" y="23911"/>
                  </a:cubicBezTo>
                  <a:lnTo>
                    <a:pt x="10158" y="24339"/>
                  </a:lnTo>
                  <a:cubicBezTo>
                    <a:pt x="10044" y="24396"/>
                    <a:pt x="9959" y="24424"/>
                    <a:pt x="9845" y="24481"/>
                  </a:cubicBezTo>
                  <a:cubicBezTo>
                    <a:pt x="8960" y="24852"/>
                    <a:pt x="8019" y="25166"/>
                    <a:pt x="7105" y="25423"/>
                  </a:cubicBezTo>
                  <a:cubicBezTo>
                    <a:pt x="6991" y="25451"/>
                    <a:pt x="6906" y="25451"/>
                    <a:pt x="6820" y="25480"/>
                  </a:cubicBezTo>
                  <a:cubicBezTo>
                    <a:pt x="5993" y="25708"/>
                    <a:pt x="5137" y="25879"/>
                    <a:pt x="4309" y="26022"/>
                  </a:cubicBezTo>
                  <a:cubicBezTo>
                    <a:pt x="4252" y="26022"/>
                    <a:pt x="4138" y="26051"/>
                    <a:pt x="4053" y="26051"/>
                  </a:cubicBezTo>
                  <a:cubicBezTo>
                    <a:pt x="2740" y="26279"/>
                    <a:pt x="1399" y="26393"/>
                    <a:pt x="1" y="26393"/>
                  </a:cubicBezTo>
                  <a:lnTo>
                    <a:pt x="1" y="26621"/>
                  </a:lnTo>
                  <a:cubicBezTo>
                    <a:pt x="1342" y="26621"/>
                    <a:pt x="2683" y="26507"/>
                    <a:pt x="3995" y="26336"/>
                  </a:cubicBezTo>
                  <a:cubicBezTo>
                    <a:pt x="4053" y="26336"/>
                    <a:pt x="4167" y="26307"/>
                    <a:pt x="4252" y="26307"/>
                  </a:cubicBezTo>
                  <a:cubicBezTo>
                    <a:pt x="5108" y="26165"/>
                    <a:pt x="5907" y="25994"/>
                    <a:pt x="6735" y="25765"/>
                  </a:cubicBezTo>
                  <a:cubicBezTo>
                    <a:pt x="6849" y="25737"/>
                    <a:pt x="6906" y="25737"/>
                    <a:pt x="7020" y="25708"/>
                  </a:cubicBezTo>
                  <a:cubicBezTo>
                    <a:pt x="7961" y="25451"/>
                    <a:pt x="8846" y="25166"/>
                    <a:pt x="9730" y="24824"/>
                  </a:cubicBezTo>
                  <a:cubicBezTo>
                    <a:pt x="9845" y="24767"/>
                    <a:pt x="9959" y="24738"/>
                    <a:pt x="10044" y="24653"/>
                  </a:cubicBezTo>
                  <a:cubicBezTo>
                    <a:pt x="10472" y="24481"/>
                    <a:pt x="10957" y="24310"/>
                    <a:pt x="11385" y="24110"/>
                  </a:cubicBezTo>
                  <a:cubicBezTo>
                    <a:pt x="11442" y="24053"/>
                    <a:pt x="11528" y="24025"/>
                    <a:pt x="11614" y="23996"/>
                  </a:cubicBezTo>
                  <a:cubicBezTo>
                    <a:pt x="12184" y="23711"/>
                    <a:pt x="12726" y="23426"/>
                    <a:pt x="13297" y="23112"/>
                  </a:cubicBezTo>
                  <a:cubicBezTo>
                    <a:pt x="13440" y="23026"/>
                    <a:pt x="13582" y="22969"/>
                    <a:pt x="13696" y="22855"/>
                  </a:cubicBezTo>
                  <a:cubicBezTo>
                    <a:pt x="13725" y="22855"/>
                    <a:pt x="13725" y="22826"/>
                    <a:pt x="13753" y="22826"/>
                  </a:cubicBezTo>
                  <a:cubicBezTo>
                    <a:pt x="13839" y="22769"/>
                    <a:pt x="13896" y="22741"/>
                    <a:pt x="13982" y="22684"/>
                  </a:cubicBezTo>
                  <a:cubicBezTo>
                    <a:pt x="14667" y="22256"/>
                    <a:pt x="15294" y="21799"/>
                    <a:pt x="15922" y="21343"/>
                  </a:cubicBezTo>
                  <a:cubicBezTo>
                    <a:pt x="16008" y="21314"/>
                    <a:pt x="16093" y="21257"/>
                    <a:pt x="16150" y="21200"/>
                  </a:cubicBezTo>
                  <a:cubicBezTo>
                    <a:pt x="16749" y="20744"/>
                    <a:pt x="17349" y="20230"/>
                    <a:pt x="17919" y="19745"/>
                  </a:cubicBezTo>
                  <a:lnTo>
                    <a:pt x="18119" y="19574"/>
                  </a:lnTo>
                  <a:cubicBezTo>
                    <a:pt x="18690" y="19060"/>
                    <a:pt x="19203" y="18490"/>
                    <a:pt x="19717" y="17976"/>
                  </a:cubicBezTo>
                  <a:lnTo>
                    <a:pt x="19888" y="17776"/>
                  </a:lnTo>
                  <a:cubicBezTo>
                    <a:pt x="20402" y="17206"/>
                    <a:pt x="20887" y="16635"/>
                    <a:pt x="21315" y="16036"/>
                  </a:cubicBezTo>
                  <a:cubicBezTo>
                    <a:pt x="21343" y="15950"/>
                    <a:pt x="21429" y="15893"/>
                    <a:pt x="21457" y="15865"/>
                  </a:cubicBezTo>
                  <a:cubicBezTo>
                    <a:pt x="21942" y="15237"/>
                    <a:pt x="22313" y="14638"/>
                    <a:pt x="22713" y="14010"/>
                  </a:cubicBezTo>
                  <a:cubicBezTo>
                    <a:pt x="22741" y="13924"/>
                    <a:pt x="22770" y="13867"/>
                    <a:pt x="22855" y="13782"/>
                  </a:cubicBezTo>
                  <a:cubicBezTo>
                    <a:pt x="22884" y="13725"/>
                    <a:pt x="22912" y="13696"/>
                    <a:pt x="22969" y="13611"/>
                  </a:cubicBezTo>
                  <a:cubicBezTo>
                    <a:pt x="23026" y="13468"/>
                    <a:pt x="23141" y="13325"/>
                    <a:pt x="23226" y="13211"/>
                  </a:cubicBezTo>
                  <a:lnTo>
                    <a:pt x="23968" y="11813"/>
                  </a:lnTo>
                  <a:lnTo>
                    <a:pt x="24082" y="11613"/>
                  </a:lnTo>
                  <a:cubicBezTo>
                    <a:pt x="24310" y="11071"/>
                    <a:pt x="24567" y="10558"/>
                    <a:pt x="24795" y="10016"/>
                  </a:cubicBezTo>
                  <a:cubicBezTo>
                    <a:pt x="24824" y="9901"/>
                    <a:pt x="24853" y="9787"/>
                    <a:pt x="24938" y="9673"/>
                  </a:cubicBezTo>
                  <a:cubicBezTo>
                    <a:pt x="24967" y="9616"/>
                    <a:pt x="24967" y="9530"/>
                    <a:pt x="24995" y="9502"/>
                  </a:cubicBezTo>
                  <a:cubicBezTo>
                    <a:pt x="25024" y="9445"/>
                    <a:pt x="25052" y="9359"/>
                    <a:pt x="25052" y="9245"/>
                  </a:cubicBezTo>
                  <a:cubicBezTo>
                    <a:pt x="25366" y="8503"/>
                    <a:pt x="25594" y="7761"/>
                    <a:pt x="25823" y="6963"/>
                  </a:cubicBezTo>
                  <a:cubicBezTo>
                    <a:pt x="25851" y="6906"/>
                    <a:pt x="25851" y="6791"/>
                    <a:pt x="25880" y="6734"/>
                  </a:cubicBezTo>
                  <a:cubicBezTo>
                    <a:pt x="26108" y="5907"/>
                    <a:pt x="26279" y="5079"/>
                    <a:pt x="26422" y="4223"/>
                  </a:cubicBezTo>
                  <a:cubicBezTo>
                    <a:pt x="26422" y="4166"/>
                    <a:pt x="26450" y="4109"/>
                    <a:pt x="26450" y="4052"/>
                  </a:cubicBezTo>
                  <a:lnTo>
                    <a:pt x="26450" y="3967"/>
                  </a:lnTo>
                  <a:cubicBezTo>
                    <a:pt x="26450" y="3910"/>
                    <a:pt x="26479" y="3796"/>
                    <a:pt x="26479" y="3738"/>
                  </a:cubicBezTo>
                  <a:cubicBezTo>
                    <a:pt x="26679" y="2512"/>
                    <a:pt x="26736" y="1256"/>
                    <a:pt x="26736" y="29"/>
                  </a:cubicBezTo>
                  <a:lnTo>
                    <a:pt x="26450" y="29"/>
                  </a:lnTo>
                  <a:lnTo>
                    <a:pt x="2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570450" y="825938"/>
              <a:ext cx="604925" cy="606325"/>
            </a:xfrm>
            <a:custGeom>
              <a:rect b="b" l="l" r="r" t="t"/>
              <a:pathLst>
                <a:path extrusionOk="0" h="24253" w="24197">
                  <a:moveTo>
                    <a:pt x="24025" y="0"/>
                  </a:moveTo>
                  <a:lnTo>
                    <a:pt x="24025" y="143"/>
                  </a:lnTo>
                  <a:cubicBezTo>
                    <a:pt x="24025" y="1455"/>
                    <a:pt x="23911" y="2739"/>
                    <a:pt x="23711" y="3995"/>
                  </a:cubicBezTo>
                  <a:cubicBezTo>
                    <a:pt x="23654" y="4137"/>
                    <a:pt x="23654" y="4223"/>
                    <a:pt x="23626" y="4365"/>
                  </a:cubicBezTo>
                  <a:cubicBezTo>
                    <a:pt x="23597" y="4594"/>
                    <a:pt x="23569" y="4793"/>
                    <a:pt x="23483" y="5050"/>
                  </a:cubicBezTo>
                  <a:cubicBezTo>
                    <a:pt x="23483" y="5164"/>
                    <a:pt x="23454" y="5221"/>
                    <a:pt x="23426" y="5336"/>
                  </a:cubicBezTo>
                  <a:cubicBezTo>
                    <a:pt x="23283" y="6020"/>
                    <a:pt x="23083" y="6677"/>
                    <a:pt x="22884" y="7333"/>
                  </a:cubicBezTo>
                  <a:cubicBezTo>
                    <a:pt x="22855" y="7447"/>
                    <a:pt x="22798" y="7504"/>
                    <a:pt x="22798" y="7618"/>
                  </a:cubicBezTo>
                  <a:cubicBezTo>
                    <a:pt x="22770" y="7761"/>
                    <a:pt x="22713" y="7932"/>
                    <a:pt x="22627" y="8075"/>
                  </a:cubicBezTo>
                  <a:lnTo>
                    <a:pt x="22513" y="8389"/>
                  </a:lnTo>
                  <a:cubicBezTo>
                    <a:pt x="22342" y="8931"/>
                    <a:pt x="22142" y="9444"/>
                    <a:pt x="21885" y="9929"/>
                  </a:cubicBezTo>
                  <a:cubicBezTo>
                    <a:pt x="21857" y="10015"/>
                    <a:pt x="21800" y="10072"/>
                    <a:pt x="21771" y="10186"/>
                  </a:cubicBezTo>
                  <a:cubicBezTo>
                    <a:pt x="21514" y="10728"/>
                    <a:pt x="21229" y="11242"/>
                    <a:pt x="20944" y="11755"/>
                  </a:cubicBezTo>
                  <a:cubicBezTo>
                    <a:pt x="20886" y="11898"/>
                    <a:pt x="20772" y="12041"/>
                    <a:pt x="20715" y="12183"/>
                  </a:cubicBezTo>
                  <a:lnTo>
                    <a:pt x="20658" y="12212"/>
                  </a:lnTo>
                  <a:cubicBezTo>
                    <a:pt x="20630" y="12297"/>
                    <a:pt x="20601" y="12354"/>
                    <a:pt x="20516" y="12440"/>
                  </a:cubicBezTo>
                  <a:cubicBezTo>
                    <a:pt x="20145" y="13068"/>
                    <a:pt x="19717" y="13724"/>
                    <a:pt x="19289" y="14323"/>
                  </a:cubicBezTo>
                  <a:cubicBezTo>
                    <a:pt x="19232" y="14380"/>
                    <a:pt x="19175" y="14466"/>
                    <a:pt x="19146" y="14494"/>
                  </a:cubicBezTo>
                  <a:cubicBezTo>
                    <a:pt x="18661" y="15094"/>
                    <a:pt x="18204" y="15664"/>
                    <a:pt x="17719" y="16206"/>
                  </a:cubicBezTo>
                  <a:cubicBezTo>
                    <a:pt x="17662" y="16292"/>
                    <a:pt x="17605" y="16320"/>
                    <a:pt x="17520" y="16378"/>
                  </a:cubicBezTo>
                  <a:cubicBezTo>
                    <a:pt x="17035" y="16920"/>
                    <a:pt x="16493" y="17462"/>
                    <a:pt x="15922" y="17947"/>
                  </a:cubicBezTo>
                  <a:cubicBezTo>
                    <a:pt x="15865" y="18032"/>
                    <a:pt x="15808" y="18061"/>
                    <a:pt x="15751" y="18118"/>
                  </a:cubicBezTo>
                  <a:cubicBezTo>
                    <a:pt x="15180" y="18603"/>
                    <a:pt x="14552" y="19060"/>
                    <a:pt x="13953" y="19545"/>
                  </a:cubicBezTo>
                  <a:cubicBezTo>
                    <a:pt x="13896" y="19573"/>
                    <a:pt x="13810" y="19630"/>
                    <a:pt x="13753" y="19687"/>
                  </a:cubicBezTo>
                  <a:cubicBezTo>
                    <a:pt x="13211" y="20030"/>
                    <a:pt x="12669" y="20401"/>
                    <a:pt x="12099" y="20714"/>
                  </a:cubicBezTo>
                  <a:cubicBezTo>
                    <a:pt x="12013" y="20771"/>
                    <a:pt x="11899" y="20857"/>
                    <a:pt x="11785" y="20886"/>
                  </a:cubicBezTo>
                  <a:cubicBezTo>
                    <a:pt x="11756" y="20914"/>
                    <a:pt x="11728" y="20914"/>
                    <a:pt x="11671" y="20971"/>
                  </a:cubicBezTo>
                  <a:cubicBezTo>
                    <a:pt x="11642" y="21000"/>
                    <a:pt x="11614" y="21000"/>
                    <a:pt x="11556" y="21028"/>
                  </a:cubicBezTo>
                  <a:cubicBezTo>
                    <a:pt x="10900" y="21428"/>
                    <a:pt x="10187" y="21770"/>
                    <a:pt x="9417" y="22055"/>
                  </a:cubicBezTo>
                  <a:cubicBezTo>
                    <a:pt x="9359" y="22112"/>
                    <a:pt x="9274" y="22141"/>
                    <a:pt x="9188" y="22170"/>
                  </a:cubicBezTo>
                  <a:cubicBezTo>
                    <a:pt x="8903" y="22284"/>
                    <a:pt x="8618" y="22426"/>
                    <a:pt x="8332" y="22540"/>
                  </a:cubicBezTo>
                  <a:lnTo>
                    <a:pt x="7990" y="22626"/>
                  </a:lnTo>
                  <a:cubicBezTo>
                    <a:pt x="7105" y="22968"/>
                    <a:pt x="6192" y="23197"/>
                    <a:pt x="5222" y="23425"/>
                  </a:cubicBezTo>
                  <a:cubicBezTo>
                    <a:pt x="5108" y="23454"/>
                    <a:pt x="5051" y="23454"/>
                    <a:pt x="4937" y="23482"/>
                  </a:cubicBezTo>
                  <a:cubicBezTo>
                    <a:pt x="3339" y="23824"/>
                    <a:pt x="1684" y="23996"/>
                    <a:pt x="1" y="23996"/>
                  </a:cubicBezTo>
                  <a:lnTo>
                    <a:pt x="1" y="24252"/>
                  </a:lnTo>
                  <a:cubicBezTo>
                    <a:pt x="1656" y="24252"/>
                    <a:pt x="3282" y="24053"/>
                    <a:pt x="4823" y="23739"/>
                  </a:cubicBezTo>
                  <a:cubicBezTo>
                    <a:pt x="4937" y="23739"/>
                    <a:pt x="4994" y="23710"/>
                    <a:pt x="5108" y="23682"/>
                  </a:cubicBezTo>
                  <a:cubicBezTo>
                    <a:pt x="6050" y="23454"/>
                    <a:pt x="6963" y="23197"/>
                    <a:pt x="7847" y="22911"/>
                  </a:cubicBezTo>
                  <a:lnTo>
                    <a:pt x="8190" y="22826"/>
                  </a:lnTo>
                  <a:cubicBezTo>
                    <a:pt x="8561" y="22683"/>
                    <a:pt x="8989" y="22540"/>
                    <a:pt x="9388" y="22341"/>
                  </a:cubicBezTo>
                  <a:cubicBezTo>
                    <a:pt x="9474" y="22312"/>
                    <a:pt x="9531" y="22284"/>
                    <a:pt x="9645" y="22255"/>
                  </a:cubicBezTo>
                  <a:cubicBezTo>
                    <a:pt x="10244" y="21998"/>
                    <a:pt x="10900" y="21685"/>
                    <a:pt x="11471" y="21342"/>
                  </a:cubicBezTo>
                  <a:cubicBezTo>
                    <a:pt x="11556" y="21285"/>
                    <a:pt x="11671" y="21257"/>
                    <a:pt x="11785" y="21171"/>
                  </a:cubicBezTo>
                  <a:cubicBezTo>
                    <a:pt x="11813" y="21142"/>
                    <a:pt x="11842" y="21142"/>
                    <a:pt x="11899" y="21114"/>
                  </a:cubicBezTo>
                  <a:cubicBezTo>
                    <a:pt x="11927" y="21057"/>
                    <a:pt x="11956" y="21057"/>
                    <a:pt x="11984" y="21028"/>
                  </a:cubicBezTo>
                  <a:cubicBezTo>
                    <a:pt x="12669" y="20629"/>
                    <a:pt x="13325" y="20258"/>
                    <a:pt x="13953" y="19773"/>
                  </a:cubicBezTo>
                  <a:cubicBezTo>
                    <a:pt x="14039" y="19744"/>
                    <a:pt x="14096" y="19687"/>
                    <a:pt x="14181" y="19630"/>
                  </a:cubicBezTo>
                  <a:cubicBezTo>
                    <a:pt x="14781" y="19202"/>
                    <a:pt x="15380" y="18717"/>
                    <a:pt x="15950" y="18204"/>
                  </a:cubicBezTo>
                  <a:cubicBezTo>
                    <a:pt x="16036" y="18175"/>
                    <a:pt x="16065" y="18118"/>
                    <a:pt x="16122" y="18032"/>
                  </a:cubicBezTo>
                  <a:cubicBezTo>
                    <a:pt x="16692" y="17547"/>
                    <a:pt x="17234" y="17005"/>
                    <a:pt x="17748" y="16463"/>
                  </a:cubicBezTo>
                  <a:lnTo>
                    <a:pt x="17919" y="16292"/>
                  </a:lnTo>
                  <a:cubicBezTo>
                    <a:pt x="18404" y="15750"/>
                    <a:pt x="18918" y="15151"/>
                    <a:pt x="19346" y="14580"/>
                  </a:cubicBezTo>
                  <a:cubicBezTo>
                    <a:pt x="19374" y="14494"/>
                    <a:pt x="19460" y="14437"/>
                    <a:pt x="19488" y="14409"/>
                  </a:cubicBezTo>
                  <a:cubicBezTo>
                    <a:pt x="19945" y="13781"/>
                    <a:pt x="20344" y="13153"/>
                    <a:pt x="20744" y="12497"/>
                  </a:cubicBezTo>
                  <a:cubicBezTo>
                    <a:pt x="20772" y="12440"/>
                    <a:pt x="20801" y="12354"/>
                    <a:pt x="20886" y="12297"/>
                  </a:cubicBezTo>
                  <a:cubicBezTo>
                    <a:pt x="20972" y="12155"/>
                    <a:pt x="21058" y="11984"/>
                    <a:pt x="21172" y="11841"/>
                  </a:cubicBezTo>
                  <a:lnTo>
                    <a:pt x="21372" y="11413"/>
                  </a:lnTo>
                  <a:cubicBezTo>
                    <a:pt x="21600" y="11013"/>
                    <a:pt x="21771" y="10614"/>
                    <a:pt x="21942" y="10215"/>
                  </a:cubicBezTo>
                  <a:lnTo>
                    <a:pt x="22056" y="10015"/>
                  </a:lnTo>
                  <a:cubicBezTo>
                    <a:pt x="22342" y="9416"/>
                    <a:pt x="22598" y="8788"/>
                    <a:pt x="22798" y="8160"/>
                  </a:cubicBezTo>
                  <a:lnTo>
                    <a:pt x="22912" y="7846"/>
                  </a:lnTo>
                  <a:cubicBezTo>
                    <a:pt x="22912" y="7789"/>
                    <a:pt x="22941" y="7761"/>
                    <a:pt x="22941" y="7704"/>
                  </a:cubicBezTo>
                  <a:cubicBezTo>
                    <a:pt x="22969" y="7618"/>
                    <a:pt x="23026" y="7504"/>
                    <a:pt x="23026" y="7447"/>
                  </a:cubicBezTo>
                  <a:cubicBezTo>
                    <a:pt x="23255" y="6705"/>
                    <a:pt x="23483" y="5906"/>
                    <a:pt x="23654" y="5079"/>
                  </a:cubicBezTo>
                  <a:cubicBezTo>
                    <a:pt x="23683" y="4993"/>
                    <a:pt x="23683" y="4908"/>
                    <a:pt x="23740" y="4793"/>
                  </a:cubicBezTo>
                  <a:cubicBezTo>
                    <a:pt x="23740" y="4736"/>
                    <a:pt x="23768" y="4651"/>
                    <a:pt x="23768" y="4594"/>
                  </a:cubicBezTo>
                  <a:cubicBezTo>
                    <a:pt x="23797" y="4480"/>
                    <a:pt x="23797" y="4337"/>
                    <a:pt x="23825" y="4223"/>
                  </a:cubicBezTo>
                  <a:cubicBezTo>
                    <a:pt x="24082" y="2853"/>
                    <a:pt x="24196" y="1455"/>
                    <a:pt x="24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2574750" y="829488"/>
              <a:ext cx="543550" cy="544275"/>
            </a:xfrm>
            <a:custGeom>
              <a:rect b="b" l="l" r="r" t="t"/>
              <a:pathLst>
                <a:path extrusionOk="0" h="21771" w="21742">
                  <a:moveTo>
                    <a:pt x="21399" y="1"/>
                  </a:moveTo>
                  <a:cubicBezTo>
                    <a:pt x="21399" y="1427"/>
                    <a:pt x="21257" y="2797"/>
                    <a:pt x="21000" y="4166"/>
                  </a:cubicBezTo>
                  <a:cubicBezTo>
                    <a:pt x="20971" y="4309"/>
                    <a:pt x="20914" y="4452"/>
                    <a:pt x="20914" y="4594"/>
                  </a:cubicBezTo>
                  <a:cubicBezTo>
                    <a:pt x="20829" y="5137"/>
                    <a:pt x="20686" y="5650"/>
                    <a:pt x="20486" y="6192"/>
                  </a:cubicBezTo>
                  <a:lnTo>
                    <a:pt x="20401" y="6506"/>
                  </a:lnTo>
                  <a:cubicBezTo>
                    <a:pt x="20287" y="6906"/>
                    <a:pt x="20144" y="7276"/>
                    <a:pt x="20001" y="7647"/>
                  </a:cubicBezTo>
                  <a:cubicBezTo>
                    <a:pt x="19973" y="7761"/>
                    <a:pt x="19916" y="7847"/>
                    <a:pt x="19887" y="7933"/>
                  </a:cubicBezTo>
                  <a:cubicBezTo>
                    <a:pt x="19602" y="8617"/>
                    <a:pt x="19316" y="9274"/>
                    <a:pt x="19003" y="9901"/>
                  </a:cubicBezTo>
                  <a:cubicBezTo>
                    <a:pt x="18917" y="10016"/>
                    <a:pt x="18888" y="10130"/>
                    <a:pt x="18831" y="10272"/>
                  </a:cubicBezTo>
                  <a:cubicBezTo>
                    <a:pt x="18831" y="10301"/>
                    <a:pt x="18774" y="10329"/>
                    <a:pt x="18774" y="10358"/>
                  </a:cubicBezTo>
                  <a:cubicBezTo>
                    <a:pt x="18746" y="10415"/>
                    <a:pt x="18746" y="10472"/>
                    <a:pt x="18717" y="10501"/>
                  </a:cubicBezTo>
                  <a:cubicBezTo>
                    <a:pt x="18318" y="11185"/>
                    <a:pt x="17890" y="11870"/>
                    <a:pt x="17462" y="12498"/>
                  </a:cubicBezTo>
                  <a:cubicBezTo>
                    <a:pt x="17433" y="12583"/>
                    <a:pt x="17348" y="12640"/>
                    <a:pt x="17319" y="12726"/>
                  </a:cubicBezTo>
                  <a:cubicBezTo>
                    <a:pt x="16863" y="13325"/>
                    <a:pt x="16406" y="13924"/>
                    <a:pt x="15893" y="14467"/>
                  </a:cubicBezTo>
                  <a:cubicBezTo>
                    <a:pt x="15864" y="14552"/>
                    <a:pt x="15778" y="14581"/>
                    <a:pt x="15721" y="14638"/>
                  </a:cubicBezTo>
                  <a:cubicBezTo>
                    <a:pt x="15208" y="15180"/>
                    <a:pt x="14694" y="15722"/>
                    <a:pt x="14124" y="16207"/>
                  </a:cubicBezTo>
                  <a:cubicBezTo>
                    <a:pt x="14038" y="16264"/>
                    <a:pt x="14009" y="16321"/>
                    <a:pt x="13924" y="16350"/>
                  </a:cubicBezTo>
                  <a:cubicBezTo>
                    <a:pt x="13353" y="16863"/>
                    <a:pt x="12754" y="17320"/>
                    <a:pt x="12155" y="17719"/>
                  </a:cubicBezTo>
                  <a:cubicBezTo>
                    <a:pt x="12069" y="17748"/>
                    <a:pt x="12012" y="17833"/>
                    <a:pt x="11927" y="17862"/>
                  </a:cubicBezTo>
                  <a:cubicBezTo>
                    <a:pt x="11413" y="18204"/>
                    <a:pt x="10871" y="18547"/>
                    <a:pt x="10300" y="18860"/>
                  </a:cubicBezTo>
                  <a:cubicBezTo>
                    <a:pt x="10186" y="18918"/>
                    <a:pt x="10072" y="18975"/>
                    <a:pt x="9986" y="19032"/>
                  </a:cubicBezTo>
                  <a:cubicBezTo>
                    <a:pt x="9929" y="19060"/>
                    <a:pt x="9901" y="19060"/>
                    <a:pt x="9872" y="19117"/>
                  </a:cubicBezTo>
                  <a:cubicBezTo>
                    <a:pt x="9844" y="19146"/>
                    <a:pt x="9787" y="19146"/>
                    <a:pt x="9758" y="19174"/>
                  </a:cubicBezTo>
                  <a:cubicBezTo>
                    <a:pt x="9073" y="19545"/>
                    <a:pt x="8360" y="19859"/>
                    <a:pt x="7618" y="20144"/>
                  </a:cubicBezTo>
                  <a:cubicBezTo>
                    <a:pt x="7561" y="20173"/>
                    <a:pt x="7476" y="20202"/>
                    <a:pt x="7361" y="20259"/>
                  </a:cubicBezTo>
                  <a:cubicBezTo>
                    <a:pt x="7076" y="20344"/>
                    <a:pt x="6791" y="20458"/>
                    <a:pt x="6477" y="20544"/>
                  </a:cubicBezTo>
                  <a:lnTo>
                    <a:pt x="6163" y="20629"/>
                  </a:lnTo>
                  <a:cubicBezTo>
                    <a:pt x="4194" y="21257"/>
                    <a:pt x="2140" y="21543"/>
                    <a:pt x="0" y="21543"/>
                  </a:cubicBezTo>
                  <a:lnTo>
                    <a:pt x="0" y="21771"/>
                  </a:lnTo>
                  <a:cubicBezTo>
                    <a:pt x="2083" y="21771"/>
                    <a:pt x="4137" y="21485"/>
                    <a:pt x="6020" y="20915"/>
                  </a:cubicBezTo>
                  <a:lnTo>
                    <a:pt x="6334" y="20829"/>
                  </a:lnTo>
                  <a:cubicBezTo>
                    <a:pt x="6734" y="20715"/>
                    <a:pt x="7162" y="20572"/>
                    <a:pt x="7561" y="20430"/>
                  </a:cubicBezTo>
                  <a:cubicBezTo>
                    <a:pt x="7618" y="20401"/>
                    <a:pt x="7704" y="20344"/>
                    <a:pt x="7789" y="20316"/>
                  </a:cubicBezTo>
                  <a:cubicBezTo>
                    <a:pt x="8446" y="20059"/>
                    <a:pt x="9045" y="19831"/>
                    <a:pt x="9644" y="19488"/>
                  </a:cubicBezTo>
                  <a:cubicBezTo>
                    <a:pt x="9758" y="19460"/>
                    <a:pt x="9844" y="19403"/>
                    <a:pt x="9929" y="19346"/>
                  </a:cubicBezTo>
                  <a:cubicBezTo>
                    <a:pt x="9986" y="19317"/>
                    <a:pt x="10015" y="19317"/>
                    <a:pt x="10043" y="19288"/>
                  </a:cubicBezTo>
                  <a:cubicBezTo>
                    <a:pt x="10072" y="19288"/>
                    <a:pt x="10129" y="19260"/>
                    <a:pt x="10158" y="19260"/>
                  </a:cubicBezTo>
                  <a:cubicBezTo>
                    <a:pt x="10842" y="18889"/>
                    <a:pt x="11470" y="18490"/>
                    <a:pt x="12126" y="18062"/>
                  </a:cubicBezTo>
                  <a:cubicBezTo>
                    <a:pt x="12183" y="18033"/>
                    <a:pt x="12269" y="17976"/>
                    <a:pt x="12326" y="17919"/>
                  </a:cubicBezTo>
                  <a:cubicBezTo>
                    <a:pt x="12925" y="17491"/>
                    <a:pt x="13553" y="17034"/>
                    <a:pt x="14124" y="16549"/>
                  </a:cubicBezTo>
                  <a:cubicBezTo>
                    <a:pt x="14181" y="16492"/>
                    <a:pt x="14209" y="16435"/>
                    <a:pt x="14295" y="16407"/>
                  </a:cubicBezTo>
                  <a:cubicBezTo>
                    <a:pt x="14865" y="15893"/>
                    <a:pt x="15407" y="15408"/>
                    <a:pt x="15893" y="14837"/>
                  </a:cubicBezTo>
                  <a:lnTo>
                    <a:pt x="16064" y="14638"/>
                  </a:lnTo>
                  <a:cubicBezTo>
                    <a:pt x="16577" y="14067"/>
                    <a:pt x="17062" y="13496"/>
                    <a:pt x="17490" y="12897"/>
                  </a:cubicBezTo>
                  <a:cubicBezTo>
                    <a:pt x="17547" y="12840"/>
                    <a:pt x="17604" y="12755"/>
                    <a:pt x="17633" y="12698"/>
                  </a:cubicBezTo>
                  <a:cubicBezTo>
                    <a:pt x="18118" y="12041"/>
                    <a:pt x="18546" y="11414"/>
                    <a:pt x="18888" y="10729"/>
                  </a:cubicBezTo>
                  <a:cubicBezTo>
                    <a:pt x="18917" y="10643"/>
                    <a:pt x="18974" y="10586"/>
                    <a:pt x="19031" y="10501"/>
                  </a:cubicBezTo>
                  <a:cubicBezTo>
                    <a:pt x="19117" y="10415"/>
                    <a:pt x="19174" y="10272"/>
                    <a:pt x="19259" y="10130"/>
                  </a:cubicBezTo>
                  <a:lnTo>
                    <a:pt x="19459" y="9702"/>
                  </a:lnTo>
                  <a:cubicBezTo>
                    <a:pt x="19716" y="9188"/>
                    <a:pt x="19916" y="8703"/>
                    <a:pt x="20144" y="8189"/>
                  </a:cubicBezTo>
                  <a:cubicBezTo>
                    <a:pt x="20172" y="8132"/>
                    <a:pt x="20201" y="8018"/>
                    <a:pt x="20258" y="7933"/>
                  </a:cubicBezTo>
                  <a:cubicBezTo>
                    <a:pt x="20429" y="7448"/>
                    <a:pt x="20600" y="6934"/>
                    <a:pt x="20772" y="6420"/>
                  </a:cubicBezTo>
                  <a:lnTo>
                    <a:pt x="20886" y="6078"/>
                  </a:lnTo>
                  <a:cubicBezTo>
                    <a:pt x="21000" y="5736"/>
                    <a:pt x="21114" y="5365"/>
                    <a:pt x="21171" y="4994"/>
                  </a:cubicBezTo>
                  <a:cubicBezTo>
                    <a:pt x="21200" y="4851"/>
                    <a:pt x="21257" y="4737"/>
                    <a:pt x="21257" y="4594"/>
                  </a:cubicBezTo>
                  <a:cubicBezTo>
                    <a:pt x="21570" y="3139"/>
                    <a:pt x="21742" y="1599"/>
                    <a:pt x="21742" y="29"/>
                  </a:cubicBezTo>
                  <a:lnTo>
                    <a:pt x="21399" y="29"/>
                  </a:lnTo>
                  <a:lnTo>
                    <a:pt x="21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2571875" y="829488"/>
              <a:ext cx="479375" cy="479375"/>
            </a:xfrm>
            <a:custGeom>
              <a:rect b="b" l="l" r="r" t="t"/>
              <a:pathLst>
                <a:path extrusionOk="0" h="19175" w="19175">
                  <a:moveTo>
                    <a:pt x="19003" y="1"/>
                  </a:moveTo>
                  <a:cubicBezTo>
                    <a:pt x="19003" y="1484"/>
                    <a:pt x="18832" y="2911"/>
                    <a:pt x="18518" y="4309"/>
                  </a:cubicBezTo>
                  <a:lnTo>
                    <a:pt x="18404" y="4737"/>
                  </a:lnTo>
                  <a:cubicBezTo>
                    <a:pt x="18119" y="5793"/>
                    <a:pt x="17748" y="6791"/>
                    <a:pt x="17320" y="7790"/>
                  </a:cubicBezTo>
                  <a:cubicBezTo>
                    <a:pt x="17291" y="7904"/>
                    <a:pt x="17263" y="7961"/>
                    <a:pt x="17177" y="8075"/>
                  </a:cubicBezTo>
                  <a:cubicBezTo>
                    <a:pt x="17177" y="8104"/>
                    <a:pt x="17177" y="8104"/>
                    <a:pt x="17149" y="8161"/>
                  </a:cubicBezTo>
                  <a:lnTo>
                    <a:pt x="16949" y="8589"/>
                  </a:lnTo>
                  <a:cubicBezTo>
                    <a:pt x="16607" y="9188"/>
                    <a:pt x="16293" y="9759"/>
                    <a:pt x="15893" y="10329"/>
                  </a:cubicBezTo>
                  <a:cubicBezTo>
                    <a:pt x="15865" y="10415"/>
                    <a:pt x="15779" y="10472"/>
                    <a:pt x="15751" y="10558"/>
                  </a:cubicBezTo>
                  <a:cubicBezTo>
                    <a:pt x="15323" y="11185"/>
                    <a:pt x="14838" y="11813"/>
                    <a:pt x="14324" y="12441"/>
                  </a:cubicBezTo>
                  <a:cubicBezTo>
                    <a:pt x="14296" y="12498"/>
                    <a:pt x="14210" y="12526"/>
                    <a:pt x="14153" y="12612"/>
                  </a:cubicBezTo>
                  <a:cubicBezTo>
                    <a:pt x="13639" y="13183"/>
                    <a:pt x="13126" y="13725"/>
                    <a:pt x="12555" y="14210"/>
                  </a:cubicBezTo>
                  <a:cubicBezTo>
                    <a:pt x="12470" y="14295"/>
                    <a:pt x="12441" y="14324"/>
                    <a:pt x="12355" y="14352"/>
                  </a:cubicBezTo>
                  <a:cubicBezTo>
                    <a:pt x="11813" y="14866"/>
                    <a:pt x="11186" y="15294"/>
                    <a:pt x="10586" y="15722"/>
                  </a:cubicBezTo>
                  <a:cubicBezTo>
                    <a:pt x="10529" y="15750"/>
                    <a:pt x="10444" y="15836"/>
                    <a:pt x="10387" y="15865"/>
                  </a:cubicBezTo>
                  <a:cubicBezTo>
                    <a:pt x="9816" y="16264"/>
                    <a:pt x="9188" y="16578"/>
                    <a:pt x="8589" y="16892"/>
                  </a:cubicBezTo>
                  <a:cubicBezTo>
                    <a:pt x="8532" y="16920"/>
                    <a:pt x="8447" y="16977"/>
                    <a:pt x="8418" y="17006"/>
                  </a:cubicBezTo>
                  <a:lnTo>
                    <a:pt x="8190" y="17120"/>
                  </a:lnTo>
                  <a:lnTo>
                    <a:pt x="8161" y="17120"/>
                  </a:lnTo>
                  <a:cubicBezTo>
                    <a:pt x="7476" y="17434"/>
                    <a:pt x="6763" y="17719"/>
                    <a:pt x="6050" y="17976"/>
                  </a:cubicBezTo>
                  <a:cubicBezTo>
                    <a:pt x="5993" y="18005"/>
                    <a:pt x="5907" y="18033"/>
                    <a:pt x="5822" y="18033"/>
                  </a:cubicBezTo>
                  <a:cubicBezTo>
                    <a:pt x="3995" y="18632"/>
                    <a:pt x="2027" y="18918"/>
                    <a:pt x="1" y="18918"/>
                  </a:cubicBezTo>
                  <a:lnTo>
                    <a:pt x="1" y="19174"/>
                  </a:lnTo>
                  <a:cubicBezTo>
                    <a:pt x="2055" y="19174"/>
                    <a:pt x="4053" y="18860"/>
                    <a:pt x="5936" y="18261"/>
                  </a:cubicBezTo>
                  <a:cubicBezTo>
                    <a:pt x="6021" y="18204"/>
                    <a:pt x="6107" y="18204"/>
                    <a:pt x="6192" y="18176"/>
                  </a:cubicBezTo>
                  <a:cubicBezTo>
                    <a:pt x="6763" y="17976"/>
                    <a:pt x="7362" y="17748"/>
                    <a:pt x="7904" y="17491"/>
                  </a:cubicBezTo>
                  <a:cubicBezTo>
                    <a:pt x="8047" y="17434"/>
                    <a:pt x="8190" y="17348"/>
                    <a:pt x="8332" y="17320"/>
                  </a:cubicBezTo>
                  <a:lnTo>
                    <a:pt x="8561" y="17206"/>
                  </a:lnTo>
                  <a:cubicBezTo>
                    <a:pt x="9217" y="16892"/>
                    <a:pt x="9873" y="16492"/>
                    <a:pt x="10501" y="16064"/>
                  </a:cubicBezTo>
                  <a:cubicBezTo>
                    <a:pt x="10586" y="16036"/>
                    <a:pt x="10643" y="16007"/>
                    <a:pt x="10729" y="15922"/>
                  </a:cubicBezTo>
                  <a:cubicBezTo>
                    <a:pt x="11328" y="15494"/>
                    <a:pt x="11927" y="15066"/>
                    <a:pt x="12498" y="14581"/>
                  </a:cubicBezTo>
                  <a:cubicBezTo>
                    <a:pt x="12584" y="14552"/>
                    <a:pt x="12612" y="14467"/>
                    <a:pt x="12698" y="14438"/>
                  </a:cubicBezTo>
                  <a:cubicBezTo>
                    <a:pt x="13268" y="13924"/>
                    <a:pt x="13782" y="13411"/>
                    <a:pt x="14296" y="12840"/>
                  </a:cubicBezTo>
                  <a:lnTo>
                    <a:pt x="14467" y="12640"/>
                  </a:lnTo>
                  <a:cubicBezTo>
                    <a:pt x="14980" y="12070"/>
                    <a:pt x="15465" y="11442"/>
                    <a:pt x="15893" y="10786"/>
                  </a:cubicBezTo>
                  <a:cubicBezTo>
                    <a:pt x="15922" y="10729"/>
                    <a:pt x="16008" y="10643"/>
                    <a:pt x="16036" y="10586"/>
                  </a:cubicBezTo>
                  <a:cubicBezTo>
                    <a:pt x="16493" y="9873"/>
                    <a:pt x="16921" y="9131"/>
                    <a:pt x="17291" y="8361"/>
                  </a:cubicBezTo>
                  <a:lnTo>
                    <a:pt x="17291" y="8332"/>
                  </a:lnTo>
                  <a:lnTo>
                    <a:pt x="17406" y="8132"/>
                  </a:lnTo>
                  <a:cubicBezTo>
                    <a:pt x="17434" y="8047"/>
                    <a:pt x="17463" y="8018"/>
                    <a:pt x="17463" y="7933"/>
                  </a:cubicBezTo>
                  <a:cubicBezTo>
                    <a:pt x="17862" y="7048"/>
                    <a:pt x="18205" y="6135"/>
                    <a:pt x="18461" y="5194"/>
                  </a:cubicBezTo>
                  <a:cubicBezTo>
                    <a:pt x="18490" y="5051"/>
                    <a:pt x="18547" y="4937"/>
                    <a:pt x="18575" y="4794"/>
                  </a:cubicBezTo>
                  <a:cubicBezTo>
                    <a:pt x="18975" y="3282"/>
                    <a:pt x="19175" y="1713"/>
                    <a:pt x="19175" y="58"/>
                  </a:cubicBezTo>
                  <a:lnTo>
                    <a:pt x="19003" y="58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2571875" y="827363"/>
              <a:ext cx="418025" cy="420875"/>
            </a:xfrm>
            <a:custGeom>
              <a:rect b="b" l="l" r="r" t="t"/>
              <a:pathLst>
                <a:path extrusionOk="0" h="16835" w="16721">
                  <a:moveTo>
                    <a:pt x="16521" y="0"/>
                  </a:moveTo>
                  <a:lnTo>
                    <a:pt x="16521" y="86"/>
                  </a:lnTo>
                  <a:cubicBezTo>
                    <a:pt x="16521" y="1598"/>
                    <a:pt x="16293" y="3082"/>
                    <a:pt x="15893" y="4451"/>
                  </a:cubicBezTo>
                  <a:cubicBezTo>
                    <a:pt x="15865" y="4594"/>
                    <a:pt x="15836" y="4736"/>
                    <a:pt x="15751" y="4879"/>
                  </a:cubicBezTo>
                  <a:cubicBezTo>
                    <a:pt x="15437" y="5935"/>
                    <a:pt x="15009" y="6962"/>
                    <a:pt x="14524" y="7875"/>
                  </a:cubicBezTo>
                  <a:cubicBezTo>
                    <a:pt x="14467" y="7961"/>
                    <a:pt x="14410" y="8075"/>
                    <a:pt x="14381" y="8132"/>
                  </a:cubicBezTo>
                  <a:cubicBezTo>
                    <a:pt x="13953" y="8874"/>
                    <a:pt x="13468" y="9587"/>
                    <a:pt x="12955" y="10272"/>
                  </a:cubicBezTo>
                  <a:cubicBezTo>
                    <a:pt x="12869" y="10357"/>
                    <a:pt x="12840" y="10414"/>
                    <a:pt x="12755" y="10500"/>
                  </a:cubicBezTo>
                  <a:cubicBezTo>
                    <a:pt x="12270" y="11099"/>
                    <a:pt x="11728" y="11670"/>
                    <a:pt x="11157" y="12212"/>
                  </a:cubicBezTo>
                  <a:lnTo>
                    <a:pt x="10986" y="12383"/>
                  </a:lnTo>
                  <a:cubicBezTo>
                    <a:pt x="10415" y="12868"/>
                    <a:pt x="9816" y="13353"/>
                    <a:pt x="9188" y="13781"/>
                  </a:cubicBezTo>
                  <a:cubicBezTo>
                    <a:pt x="9131" y="13810"/>
                    <a:pt x="9046" y="13867"/>
                    <a:pt x="8989" y="13924"/>
                  </a:cubicBezTo>
                  <a:cubicBezTo>
                    <a:pt x="8332" y="14295"/>
                    <a:pt x="7705" y="14694"/>
                    <a:pt x="7020" y="15008"/>
                  </a:cubicBezTo>
                  <a:lnTo>
                    <a:pt x="6820" y="15122"/>
                  </a:lnTo>
                  <a:cubicBezTo>
                    <a:pt x="6135" y="15436"/>
                    <a:pt x="5422" y="15693"/>
                    <a:pt x="4680" y="15921"/>
                  </a:cubicBezTo>
                  <a:cubicBezTo>
                    <a:pt x="4595" y="15950"/>
                    <a:pt x="4538" y="15950"/>
                    <a:pt x="4423" y="15978"/>
                  </a:cubicBezTo>
                  <a:cubicBezTo>
                    <a:pt x="3025" y="16378"/>
                    <a:pt x="1542" y="16577"/>
                    <a:pt x="1" y="16577"/>
                  </a:cubicBezTo>
                  <a:lnTo>
                    <a:pt x="1" y="16834"/>
                  </a:lnTo>
                  <a:cubicBezTo>
                    <a:pt x="1570" y="16834"/>
                    <a:pt x="3111" y="16634"/>
                    <a:pt x="4538" y="16206"/>
                  </a:cubicBezTo>
                  <a:cubicBezTo>
                    <a:pt x="4595" y="16149"/>
                    <a:pt x="4680" y="16149"/>
                    <a:pt x="4766" y="16121"/>
                  </a:cubicBezTo>
                  <a:cubicBezTo>
                    <a:pt x="5536" y="15921"/>
                    <a:pt x="6250" y="15636"/>
                    <a:pt x="6906" y="15293"/>
                  </a:cubicBezTo>
                  <a:lnTo>
                    <a:pt x="7134" y="15208"/>
                  </a:lnTo>
                  <a:cubicBezTo>
                    <a:pt x="7819" y="14865"/>
                    <a:pt x="8447" y="14523"/>
                    <a:pt x="9103" y="14095"/>
                  </a:cubicBezTo>
                  <a:cubicBezTo>
                    <a:pt x="9160" y="14066"/>
                    <a:pt x="9245" y="14009"/>
                    <a:pt x="9302" y="13952"/>
                  </a:cubicBezTo>
                  <a:cubicBezTo>
                    <a:pt x="9959" y="13524"/>
                    <a:pt x="10529" y="13068"/>
                    <a:pt x="11100" y="12554"/>
                  </a:cubicBezTo>
                  <a:lnTo>
                    <a:pt x="11271" y="12383"/>
                  </a:lnTo>
                  <a:cubicBezTo>
                    <a:pt x="11842" y="11841"/>
                    <a:pt x="12355" y="11270"/>
                    <a:pt x="12869" y="10671"/>
                  </a:cubicBezTo>
                  <a:cubicBezTo>
                    <a:pt x="12926" y="10586"/>
                    <a:pt x="12983" y="10529"/>
                    <a:pt x="13040" y="10443"/>
                  </a:cubicBezTo>
                  <a:cubicBezTo>
                    <a:pt x="13582" y="9815"/>
                    <a:pt x="14039" y="9102"/>
                    <a:pt x="14467" y="8360"/>
                  </a:cubicBezTo>
                  <a:cubicBezTo>
                    <a:pt x="14495" y="8274"/>
                    <a:pt x="14581" y="8160"/>
                    <a:pt x="14609" y="8103"/>
                  </a:cubicBezTo>
                  <a:cubicBezTo>
                    <a:pt x="15123" y="7162"/>
                    <a:pt x="15551" y="6220"/>
                    <a:pt x="15865" y="5222"/>
                  </a:cubicBezTo>
                  <a:cubicBezTo>
                    <a:pt x="15893" y="5079"/>
                    <a:pt x="15922" y="4965"/>
                    <a:pt x="16008" y="4822"/>
                  </a:cubicBezTo>
                  <a:cubicBezTo>
                    <a:pt x="16464" y="3281"/>
                    <a:pt x="16721" y="1684"/>
                    <a:pt x="16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2572600" y="828063"/>
              <a:ext cx="355975" cy="357400"/>
            </a:xfrm>
            <a:custGeom>
              <a:rect b="b" l="l" r="r" t="t"/>
              <a:pathLst>
                <a:path extrusionOk="0" h="14296" w="14239">
                  <a:moveTo>
                    <a:pt x="13981" y="1"/>
                  </a:moveTo>
                  <a:lnTo>
                    <a:pt x="13981" y="58"/>
                  </a:lnTo>
                  <a:cubicBezTo>
                    <a:pt x="13981" y="1541"/>
                    <a:pt x="13724" y="2997"/>
                    <a:pt x="13297" y="4366"/>
                  </a:cubicBezTo>
                  <a:cubicBezTo>
                    <a:pt x="13268" y="4509"/>
                    <a:pt x="13211" y="4651"/>
                    <a:pt x="13154" y="4794"/>
                  </a:cubicBezTo>
                  <a:cubicBezTo>
                    <a:pt x="12811" y="5821"/>
                    <a:pt x="12298" y="6791"/>
                    <a:pt x="11727" y="7676"/>
                  </a:cubicBezTo>
                  <a:cubicBezTo>
                    <a:pt x="11699" y="7733"/>
                    <a:pt x="11613" y="7847"/>
                    <a:pt x="11556" y="7933"/>
                  </a:cubicBezTo>
                  <a:cubicBezTo>
                    <a:pt x="11100" y="8646"/>
                    <a:pt x="10529" y="9274"/>
                    <a:pt x="9958" y="9901"/>
                  </a:cubicBezTo>
                  <a:lnTo>
                    <a:pt x="9787" y="10073"/>
                  </a:lnTo>
                  <a:cubicBezTo>
                    <a:pt x="9245" y="10615"/>
                    <a:pt x="8646" y="11100"/>
                    <a:pt x="7990" y="11528"/>
                  </a:cubicBezTo>
                  <a:cubicBezTo>
                    <a:pt x="7932" y="11556"/>
                    <a:pt x="7847" y="11642"/>
                    <a:pt x="7790" y="11670"/>
                  </a:cubicBezTo>
                  <a:cubicBezTo>
                    <a:pt x="7162" y="12098"/>
                    <a:pt x="6506" y="12469"/>
                    <a:pt x="5821" y="12783"/>
                  </a:cubicBezTo>
                  <a:lnTo>
                    <a:pt x="5593" y="12869"/>
                  </a:lnTo>
                  <a:cubicBezTo>
                    <a:pt x="4937" y="13154"/>
                    <a:pt x="4223" y="13411"/>
                    <a:pt x="3453" y="13639"/>
                  </a:cubicBezTo>
                  <a:cubicBezTo>
                    <a:pt x="3396" y="13668"/>
                    <a:pt x="3310" y="13668"/>
                    <a:pt x="3225" y="13696"/>
                  </a:cubicBezTo>
                  <a:cubicBezTo>
                    <a:pt x="2169" y="13953"/>
                    <a:pt x="1113" y="14067"/>
                    <a:pt x="1" y="14067"/>
                  </a:cubicBezTo>
                  <a:lnTo>
                    <a:pt x="1" y="14295"/>
                  </a:lnTo>
                  <a:cubicBezTo>
                    <a:pt x="1142" y="14295"/>
                    <a:pt x="2255" y="14153"/>
                    <a:pt x="3310" y="13924"/>
                  </a:cubicBezTo>
                  <a:cubicBezTo>
                    <a:pt x="3396" y="13896"/>
                    <a:pt x="3453" y="13896"/>
                    <a:pt x="3567" y="13839"/>
                  </a:cubicBezTo>
                  <a:cubicBezTo>
                    <a:pt x="4309" y="13668"/>
                    <a:pt x="5022" y="13411"/>
                    <a:pt x="5707" y="13097"/>
                  </a:cubicBezTo>
                  <a:lnTo>
                    <a:pt x="5935" y="12983"/>
                  </a:lnTo>
                  <a:cubicBezTo>
                    <a:pt x="6591" y="12669"/>
                    <a:pt x="7276" y="12327"/>
                    <a:pt x="7875" y="11899"/>
                  </a:cubicBezTo>
                  <a:cubicBezTo>
                    <a:pt x="7961" y="11842"/>
                    <a:pt x="8018" y="11784"/>
                    <a:pt x="8104" y="11756"/>
                  </a:cubicBezTo>
                  <a:cubicBezTo>
                    <a:pt x="8731" y="11328"/>
                    <a:pt x="9302" y="10814"/>
                    <a:pt x="9873" y="10272"/>
                  </a:cubicBezTo>
                  <a:lnTo>
                    <a:pt x="10072" y="10101"/>
                  </a:lnTo>
                  <a:cubicBezTo>
                    <a:pt x="10672" y="9502"/>
                    <a:pt x="11214" y="8846"/>
                    <a:pt x="11670" y="8189"/>
                  </a:cubicBezTo>
                  <a:cubicBezTo>
                    <a:pt x="11727" y="8104"/>
                    <a:pt x="11784" y="8018"/>
                    <a:pt x="11841" y="7933"/>
                  </a:cubicBezTo>
                  <a:cubicBezTo>
                    <a:pt x="12412" y="7077"/>
                    <a:pt x="12926" y="6135"/>
                    <a:pt x="13268" y="5165"/>
                  </a:cubicBezTo>
                  <a:cubicBezTo>
                    <a:pt x="13297" y="5022"/>
                    <a:pt x="13382" y="4937"/>
                    <a:pt x="13411" y="4794"/>
                  </a:cubicBezTo>
                  <a:cubicBezTo>
                    <a:pt x="13953" y="3282"/>
                    <a:pt x="14238" y="1684"/>
                    <a:pt x="1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2572600" y="829488"/>
              <a:ext cx="293200" cy="293200"/>
            </a:xfrm>
            <a:custGeom>
              <a:rect b="b" l="l" r="r" t="t"/>
              <a:pathLst>
                <a:path extrusionOk="0" h="11728" w="11728">
                  <a:moveTo>
                    <a:pt x="11528" y="1"/>
                  </a:moveTo>
                  <a:cubicBezTo>
                    <a:pt x="11528" y="1456"/>
                    <a:pt x="11242" y="2854"/>
                    <a:pt x="10729" y="4166"/>
                  </a:cubicBezTo>
                  <a:cubicBezTo>
                    <a:pt x="10700" y="4309"/>
                    <a:pt x="10643" y="4423"/>
                    <a:pt x="10557" y="4566"/>
                  </a:cubicBezTo>
                  <a:cubicBezTo>
                    <a:pt x="10129" y="5507"/>
                    <a:pt x="9587" y="6420"/>
                    <a:pt x="8960" y="7219"/>
                  </a:cubicBezTo>
                  <a:cubicBezTo>
                    <a:pt x="8874" y="7305"/>
                    <a:pt x="8845" y="7362"/>
                    <a:pt x="8788" y="7448"/>
                  </a:cubicBezTo>
                  <a:cubicBezTo>
                    <a:pt x="8246" y="8075"/>
                    <a:pt x="7647" y="8646"/>
                    <a:pt x="6991" y="9160"/>
                  </a:cubicBezTo>
                  <a:cubicBezTo>
                    <a:pt x="6934" y="9188"/>
                    <a:pt x="6848" y="9245"/>
                    <a:pt x="6791" y="9302"/>
                  </a:cubicBezTo>
                  <a:cubicBezTo>
                    <a:pt x="6163" y="9759"/>
                    <a:pt x="5507" y="10130"/>
                    <a:pt x="4822" y="10444"/>
                  </a:cubicBezTo>
                  <a:lnTo>
                    <a:pt x="4594" y="10558"/>
                  </a:lnTo>
                  <a:cubicBezTo>
                    <a:pt x="3938" y="10843"/>
                    <a:pt x="3225" y="11071"/>
                    <a:pt x="2454" y="11214"/>
                  </a:cubicBezTo>
                  <a:cubicBezTo>
                    <a:pt x="2397" y="11214"/>
                    <a:pt x="2312" y="11271"/>
                    <a:pt x="2226" y="11271"/>
                  </a:cubicBezTo>
                  <a:cubicBezTo>
                    <a:pt x="1513" y="11414"/>
                    <a:pt x="742" y="11471"/>
                    <a:pt x="1" y="11471"/>
                  </a:cubicBezTo>
                  <a:lnTo>
                    <a:pt x="1" y="11727"/>
                  </a:lnTo>
                  <a:cubicBezTo>
                    <a:pt x="799" y="11727"/>
                    <a:pt x="1570" y="11642"/>
                    <a:pt x="2283" y="11499"/>
                  </a:cubicBezTo>
                  <a:cubicBezTo>
                    <a:pt x="2369" y="11499"/>
                    <a:pt x="2426" y="11471"/>
                    <a:pt x="2540" y="11471"/>
                  </a:cubicBezTo>
                  <a:cubicBezTo>
                    <a:pt x="3282" y="11299"/>
                    <a:pt x="3995" y="11071"/>
                    <a:pt x="4680" y="10757"/>
                  </a:cubicBezTo>
                  <a:lnTo>
                    <a:pt x="4880" y="10643"/>
                  </a:lnTo>
                  <a:cubicBezTo>
                    <a:pt x="5564" y="10329"/>
                    <a:pt x="6249" y="9930"/>
                    <a:pt x="6848" y="9502"/>
                  </a:cubicBezTo>
                  <a:cubicBezTo>
                    <a:pt x="6934" y="9473"/>
                    <a:pt x="6991" y="9416"/>
                    <a:pt x="7076" y="9359"/>
                  </a:cubicBezTo>
                  <a:cubicBezTo>
                    <a:pt x="7704" y="8874"/>
                    <a:pt x="8303" y="8332"/>
                    <a:pt x="8845" y="7676"/>
                  </a:cubicBezTo>
                  <a:cubicBezTo>
                    <a:pt x="8931" y="7619"/>
                    <a:pt x="8960" y="7533"/>
                    <a:pt x="9017" y="7476"/>
                  </a:cubicBezTo>
                  <a:cubicBezTo>
                    <a:pt x="9673" y="6706"/>
                    <a:pt x="10215" y="5850"/>
                    <a:pt x="10643" y="4937"/>
                  </a:cubicBezTo>
                  <a:cubicBezTo>
                    <a:pt x="10700" y="4851"/>
                    <a:pt x="10729" y="4709"/>
                    <a:pt x="10814" y="4594"/>
                  </a:cubicBezTo>
                  <a:cubicBezTo>
                    <a:pt x="11413" y="3168"/>
                    <a:pt x="11727" y="1627"/>
                    <a:pt x="11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573325" y="829488"/>
              <a:ext cx="231125" cy="231850"/>
            </a:xfrm>
            <a:custGeom>
              <a:rect b="b" l="l" r="r" t="t"/>
              <a:pathLst>
                <a:path extrusionOk="0" h="9274" w="9245">
                  <a:moveTo>
                    <a:pt x="8988" y="1"/>
                  </a:moveTo>
                  <a:cubicBezTo>
                    <a:pt x="8988" y="1370"/>
                    <a:pt x="8674" y="2683"/>
                    <a:pt x="8132" y="3853"/>
                  </a:cubicBezTo>
                  <a:cubicBezTo>
                    <a:pt x="8075" y="3938"/>
                    <a:pt x="8018" y="4081"/>
                    <a:pt x="7961" y="4195"/>
                  </a:cubicBezTo>
                  <a:cubicBezTo>
                    <a:pt x="7504" y="5079"/>
                    <a:pt x="6905" y="5878"/>
                    <a:pt x="6192" y="6535"/>
                  </a:cubicBezTo>
                  <a:cubicBezTo>
                    <a:pt x="6106" y="6620"/>
                    <a:pt x="6049" y="6649"/>
                    <a:pt x="5963" y="6734"/>
                  </a:cubicBezTo>
                  <a:cubicBezTo>
                    <a:pt x="5364" y="7248"/>
                    <a:pt x="4708" y="7676"/>
                    <a:pt x="3995" y="8047"/>
                  </a:cubicBezTo>
                  <a:lnTo>
                    <a:pt x="3795" y="8161"/>
                  </a:lnTo>
                  <a:cubicBezTo>
                    <a:pt x="3110" y="8475"/>
                    <a:pt x="2397" y="8703"/>
                    <a:pt x="1655" y="8846"/>
                  </a:cubicBezTo>
                  <a:cubicBezTo>
                    <a:pt x="1569" y="8846"/>
                    <a:pt x="1512" y="8874"/>
                    <a:pt x="1398" y="8874"/>
                  </a:cubicBezTo>
                  <a:cubicBezTo>
                    <a:pt x="942" y="8931"/>
                    <a:pt x="485" y="8960"/>
                    <a:pt x="0" y="8960"/>
                  </a:cubicBezTo>
                  <a:lnTo>
                    <a:pt x="0" y="9274"/>
                  </a:lnTo>
                  <a:cubicBezTo>
                    <a:pt x="514" y="9274"/>
                    <a:pt x="999" y="9217"/>
                    <a:pt x="1484" y="9160"/>
                  </a:cubicBezTo>
                  <a:cubicBezTo>
                    <a:pt x="1541" y="9160"/>
                    <a:pt x="1626" y="9131"/>
                    <a:pt x="1712" y="9131"/>
                  </a:cubicBezTo>
                  <a:cubicBezTo>
                    <a:pt x="2454" y="8988"/>
                    <a:pt x="3167" y="8760"/>
                    <a:pt x="3852" y="8446"/>
                  </a:cubicBezTo>
                  <a:lnTo>
                    <a:pt x="4080" y="8332"/>
                  </a:lnTo>
                  <a:cubicBezTo>
                    <a:pt x="4793" y="7990"/>
                    <a:pt x="5421" y="7562"/>
                    <a:pt x="6049" y="7048"/>
                  </a:cubicBezTo>
                  <a:cubicBezTo>
                    <a:pt x="6106" y="6991"/>
                    <a:pt x="6192" y="6934"/>
                    <a:pt x="6249" y="6877"/>
                  </a:cubicBezTo>
                  <a:cubicBezTo>
                    <a:pt x="6962" y="6221"/>
                    <a:pt x="7561" y="5479"/>
                    <a:pt x="8018" y="4623"/>
                  </a:cubicBezTo>
                  <a:cubicBezTo>
                    <a:pt x="8103" y="4509"/>
                    <a:pt x="8189" y="4423"/>
                    <a:pt x="8217" y="4309"/>
                  </a:cubicBezTo>
                  <a:cubicBezTo>
                    <a:pt x="8902" y="3025"/>
                    <a:pt x="9244" y="1599"/>
                    <a:pt x="9244" y="29"/>
                  </a:cubicBezTo>
                  <a:lnTo>
                    <a:pt x="8988" y="29"/>
                  </a:lnTo>
                  <a:lnTo>
                    <a:pt x="8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572600" y="829488"/>
              <a:ext cx="169800" cy="169075"/>
            </a:xfrm>
            <a:custGeom>
              <a:rect b="b" l="l" r="r" t="t"/>
              <a:pathLst>
                <a:path extrusionOk="0" h="6763" w="6792">
                  <a:moveTo>
                    <a:pt x="6534" y="1"/>
                  </a:moveTo>
                  <a:cubicBezTo>
                    <a:pt x="6534" y="1228"/>
                    <a:pt x="6163" y="2426"/>
                    <a:pt x="5564" y="3396"/>
                  </a:cubicBezTo>
                  <a:lnTo>
                    <a:pt x="5365" y="3738"/>
                  </a:lnTo>
                  <a:cubicBezTo>
                    <a:pt x="4822" y="4480"/>
                    <a:pt x="4166" y="5137"/>
                    <a:pt x="3396" y="5593"/>
                  </a:cubicBezTo>
                  <a:cubicBezTo>
                    <a:pt x="3310" y="5622"/>
                    <a:pt x="3253" y="5650"/>
                    <a:pt x="3168" y="5736"/>
                  </a:cubicBezTo>
                  <a:cubicBezTo>
                    <a:pt x="2540" y="6078"/>
                    <a:pt x="1798" y="6335"/>
                    <a:pt x="1028" y="6478"/>
                  </a:cubicBezTo>
                  <a:cubicBezTo>
                    <a:pt x="971" y="6478"/>
                    <a:pt x="885" y="6506"/>
                    <a:pt x="799" y="6506"/>
                  </a:cubicBezTo>
                  <a:cubicBezTo>
                    <a:pt x="543" y="6535"/>
                    <a:pt x="257" y="6535"/>
                    <a:pt x="1" y="6535"/>
                  </a:cubicBezTo>
                  <a:lnTo>
                    <a:pt x="1" y="6763"/>
                  </a:lnTo>
                  <a:cubicBezTo>
                    <a:pt x="286" y="6763"/>
                    <a:pt x="571" y="6734"/>
                    <a:pt x="856" y="6734"/>
                  </a:cubicBezTo>
                  <a:cubicBezTo>
                    <a:pt x="942" y="6734"/>
                    <a:pt x="1028" y="6706"/>
                    <a:pt x="1113" y="6706"/>
                  </a:cubicBezTo>
                  <a:cubicBezTo>
                    <a:pt x="1855" y="6592"/>
                    <a:pt x="2597" y="6306"/>
                    <a:pt x="3253" y="5935"/>
                  </a:cubicBezTo>
                  <a:cubicBezTo>
                    <a:pt x="3310" y="5907"/>
                    <a:pt x="3396" y="5878"/>
                    <a:pt x="3453" y="5793"/>
                  </a:cubicBezTo>
                  <a:cubicBezTo>
                    <a:pt x="4223" y="5336"/>
                    <a:pt x="4880" y="4737"/>
                    <a:pt x="5422" y="4052"/>
                  </a:cubicBezTo>
                  <a:cubicBezTo>
                    <a:pt x="5507" y="3938"/>
                    <a:pt x="5564" y="3881"/>
                    <a:pt x="5650" y="3767"/>
                  </a:cubicBezTo>
                  <a:cubicBezTo>
                    <a:pt x="6363" y="2711"/>
                    <a:pt x="6791" y="1370"/>
                    <a:pt x="6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572600" y="828063"/>
              <a:ext cx="107025" cy="108450"/>
            </a:xfrm>
            <a:custGeom>
              <a:rect b="b" l="l" r="r" t="t"/>
              <a:pathLst>
                <a:path extrusionOk="0" h="4338" w="4281">
                  <a:moveTo>
                    <a:pt x="4081" y="1"/>
                  </a:moveTo>
                  <a:lnTo>
                    <a:pt x="4081" y="58"/>
                  </a:lnTo>
                  <a:cubicBezTo>
                    <a:pt x="4081" y="1085"/>
                    <a:pt x="3681" y="2026"/>
                    <a:pt x="2996" y="2740"/>
                  </a:cubicBezTo>
                  <a:lnTo>
                    <a:pt x="2797" y="2968"/>
                  </a:lnTo>
                  <a:cubicBezTo>
                    <a:pt x="2226" y="3510"/>
                    <a:pt x="1456" y="3881"/>
                    <a:pt x="657" y="3995"/>
                  </a:cubicBezTo>
                  <a:cubicBezTo>
                    <a:pt x="571" y="3995"/>
                    <a:pt x="486" y="4024"/>
                    <a:pt x="400" y="4024"/>
                  </a:cubicBezTo>
                  <a:cubicBezTo>
                    <a:pt x="257" y="4024"/>
                    <a:pt x="143" y="4081"/>
                    <a:pt x="1" y="4081"/>
                  </a:cubicBezTo>
                  <a:lnTo>
                    <a:pt x="1" y="4338"/>
                  </a:lnTo>
                  <a:cubicBezTo>
                    <a:pt x="143" y="4338"/>
                    <a:pt x="286" y="4338"/>
                    <a:pt x="428" y="4280"/>
                  </a:cubicBezTo>
                  <a:cubicBezTo>
                    <a:pt x="486" y="4280"/>
                    <a:pt x="571" y="4280"/>
                    <a:pt x="685" y="4252"/>
                  </a:cubicBezTo>
                  <a:cubicBezTo>
                    <a:pt x="1513" y="4109"/>
                    <a:pt x="2226" y="3795"/>
                    <a:pt x="2825" y="3253"/>
                  </a:cubicBezTo>
                  <a:lnTo>
                    <a:pt x="3025" y="3054"/>
                  </a:lnTo>
                  <a:cubicBezTo>
                    <a:pt x="3824" y="2255"/>
                    <a:pt x="4280" y="1199"/>
                    <a:pt x="4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0"/>
          <p:cNvGrpSpPr/>
          <p:nvPr/>
        </p:nvGrpSpPr>
        <p:grpSpPr>
          <a:xfrm>
            <a:off x="7745139" y="3742090"/>
            <a:ext cx="1411461" cy="1411461"/>
            <a:chOff x="4300950" y="420763"/>
            <a:chExt cx="631300" cy="631300"/>
          </a:xfrm>
        </p:grpSpPr>
        <p:sp>
          <p:nvSpPr>
            <p:cNvPr id="1041" name="Google Shape;1041;p20"/>
            <p:cNvSpPr/>
            <p:nvPr/>
          </p:nvSpPr>
          <p:spPr>
            <a:xfrm>
              <a:off x="4301650" y="420763"/>
              <a:ext cx="629150" cy="629175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rgbClr val="0F1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4848750" y="988563"/>
              <a:ext cx="83500" cy="62075"/>
            </a:xfrm>
            <a:custGeom>
              <a:rect b="b" l="l" r="r" t="t"/>
              <a:pathLst>
                <a:path extrusionOk="0" h="2483" w="3340">
                  <a:moveTo>
                    <a:pt x="3339" y="0"/>
                  </a:moveTo>
                  <a:cubicBezTo>
                    <a:pt x="2255" y="0"/>
                    <a:pt x="1114" y="571"/>
                    <a:pt x="514" y="1398"/>
                  </a:cubicBezTo>
                  <a:cubicBezTo>
                    <a:pt x="258" y="1712"/>
                    <a:pt x="86" y="2083"/>
                    <a:pt x="1" y="2483"/>
                  </a:cubicBezTo>
                  <a:lnTo>
                    <a:pt x="543" y="2483"/>
                  </a:lnTo>
                  <a:cubicBezTo>
                    <a:pt x="628" y="2140"/>
                    <a:pt x="771" y="1855"/>
                    <a:pt x="971" y="1598"/>
                  </a:cubicBezTo>
                  <a:cubicBezTo>
                    <a:pt x="1475" y="1015"/>
                    <a:pt x="2299" y="505"/>
                    <a:pt x="3147" y="505"/>
                  </a:cubicBezTo>
                  <a:cubicBezTo>
                    <a:pt x="3211" y="505"/>
                    <a:pt x="3275" y="508"/>
                    <a:pt x="3339" y="514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4785975" y="932913"/>
              <a:ext cx="144825" cy="118450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4708950" y="861588"/>
              <a:ext cx="223300" cy="189050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4622650" y="765288"/>
              <a:ext cx="309600" cy="286075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4547750" y="656263"/>
              <a:ext cx="383050" cy="394375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4481400" y="545738"/>
              <a:ext cx="450850" cy="505625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388675" y="431288"/>
              <a:ext cx="542125" cy="619350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300950" y="420763"/>
              <a:ext cx="186900" cy="57352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12350" y="420763"/>
              <a:ext cx="619900" cy="629875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443600" y="491713"/>
              <a:ext cx="488650" cy="558925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517075" y="606738"/>
              <a:ext cx="413025" cy="44532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579850" y="711363"/>
              <a:ext cx="350250" cy="34000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4668300" y="819513"/>
              <a:ext cx="262500" cy="231850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4746750" y="895838"/>
              <a:ext cx="185500" cy="154800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4814525" y="958613"/>
              <a:ext cx="115575" cy="92750"/>
            </a:xfrm>
            <a:custGeom>
              <a:rect b="b" l="l" r="r" t="t"/>
              <a:pathLst>
                <a:path extrusionOk="0" h="3710" w="4623">
                  <a:moveTo>
                    <a:pt x="4622" y="0"/>
                  </a:moveTo>
                  <a:cubicBezTo>
                    <a:pt x="3167" y="57"/>
                    <a:pt x="1655" y="970"/>
                    <a:pt x="742" y="2140"/>
                  </a:cubicBezTo>
                  <a:cubicBezTo>
                    <a:pt x="343" y="2596"/>
                    <a:pt x="86" y="3167"/>
                    <a:pt x="0" y="3709"/>
                  </a:cubicBezTo>
                  <a:lnTo>
                    <a:pt x="742" y="3709"/>
                  </a:lnTo>
                  <a:cubicBezTo>
                    <a:pt x="856" y="3253"/>
                    <a:pt x="1027" y="2825"/>
                    <a:pt x="1341" y="2425"/>
                  </a:cubicBezTo>
                  <a:cubicBezTo>
                    <a:pt x="2140" y="1455"/>
                    <a:pt x="3367" y="742"/>
                    <a:pt x="4622" y="713"/>
                  </a:cubicBezTo>
                  <a:lnTo>
                    <a:pt x="4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4848750" y="988563"/>
              <a:ext cx="83500" cy="62075"/>
            </a:xfrm>
            <a:custGeom>
              <a:rect b="b" l="l" r="r" t="t"/>
              <a:pathLst>
                <a:path extrusionOk="0" h="2483" w="3340">
                  <a:moveTo>
                    <a:pt x="3339" y="0"/>
                  </a:moveTo>
                  <a:cubicBezTo>
                    <a:pt x="2255" y="0"/>
                    <a:pt x="1114" y="571"/>
                    <a:pt x="514" y="1398"/>
                  </a:cubicBezTo>
                  <a:cubicBezTo>
                    <a:pt x="258" y="1712"/>
                    <a:pt x="86" y="2083"/>
                    <a:pt x="1" y="2483"/>
                  </a:cubicBezTo>
                  <a:lnTo>
                    <a:pt x="543" y="2483"/>
                  </a:lnTo>
                  <a:cubicBezTo>
                    <a:pt x="628" y="2140"/>
                    <a:pt x="771" y="1855"/>
                    <a:pt x="971" y="1598"/>
                  </a:cubicBezTo>
                  <a:cubicBezTo>
                    <a:pt x="1475" y="1015"/>
                    <a:pt x="2299" y="505"/>
                    <a:pt x="3147" y="505"/>
                  </a:cubicBezTo>
                  <a:cubicBezTo>
                    <a:pt x="3211" y="505"/>
                    <a:pt x="3275" y="508"/>
                    <a:pt x="3339" y="514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4878725" y="1016738"/>
              <a:ext cx="51375" cy="33900"/>
            </a:xfrm>
            <a:custGeom>
              <a:rect b="b" l="l" r="r" t="t"/>
              <a:pathLst>
                <a:path extrusionOk="0" h="1356" w="2055">
                  <a:moveTo>
                    <a:pt x="1851" y="1"/>
                  </a:moveTo>
                  <a:cubicBezTo>
                    <a:pt x="1295" y="1"/>
                    <a:pt x="666" y="297"/>
                    <a:pt x="285" y="728"/>
                  </a:cubicBezTo>
                  <a:cubicBezTo>
                    <a:pt x="143" y="928"/>
                    <a:pt x="29" y="1127"/>
                    <a:pt x="0" y="1356"/>
                  </a:cubicBezTo>
                  <a:lnTo>
                    <a:pt x="514" y="1356"/>
                  </a:lnTo>
                  <a:cubicBezTo>
                    <a:pt x="571" y="1213"/>
                    <a:pt x="628" y="1070"/>
                    <a:pt x="713" y="956"/>
                  </a:cubicBezTo>
                  <a:cubicBezTo>
                    <a:pt x="943" y="664"/>
                    <a:pt x="1311" y="478"/>
                    <a:pt x="1670" y="478"/>
                  </a:cubicBezTo>
                  <a:cubicBezTo>
                    <a:pt x="1802" y="478"/>
                    <a:pt x="1932" y="503"/>
                    <a:pt x="2054" y="557"/>
                  </a:cubicBezTo>
                  <a:lnTo>
                    <a:pt x="2054" y="15"/>
                  </a:lnTo>
                  <a:cubicBezTo>
                    <a:pt x="1988" y="5"/>
                    <a:pt x="1920" y="1"/>
                    <a:pt x="1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4302375" y="420763"/>
              <a:ext cx="124125" cy="12057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4301650" y="420763"/>
              <a:ext cx="53525" cy="36400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40425" y="4230950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088334" y="-14394"/>
            <a:ext cx="1351404" cy="1351271"/>
          </a:xfrm>
          <a:custGeom>
            <a:rect b="b" l="l" r="r" t="t"/>
            <a:pathLst>
              <a:path extrusionOk="0" h="25138" w="25138">
                <a:moveTo>
                  <a:pt x="1" y="1"/>
                </a:moveTo>
                <a:lnTo>
                  <a:pt x="1" y="25137"/>
                </a:lnTo>
                <a:lnTo>
                  <a:pt x="25138" y="25137"/>
                </a:lnTo>
                <a:lnTo>
                  <a:pt x="251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6231098" y="508633"/>
            <a:ext cx="96659" cy="96650"/>
          </a:xfrm>
          <a:custGeom>
            <a:rect b="b" l="l" r="r" t="t"/>
            <a:pathLst>
              <a:path extrusionOk="0" h="1798" w="1798">
                <a:moveTo>
                  <a:pt x="913" y="0"/>
                </a:moveTo>
                <a:cubicBezTo>
                  <a:pt x="400" y="0"/>
                  <a:pt x="0" y="399"/>
                  <a:pt x="0" y="885"/>
                </a:cubicBezTo>
                <a:cubicBezTo>
                  <a:pt x="0" y="1398"/>
                  <a:pt x="400" y="1798"/>
                  <a:pt x="913" y="1798"/>
                </a:cubicBezTo>
                <a:cubicBezTo>
                  <a:pt x="1370" y="1798"/>
                  <a:pt x="1741" y="1398"/>
                  <a:pt x="1798" y="885"/>
                </a:cubicBezTo>
                <a:cubicBezTo>
                  <a:pt x="1798" y="399"/>
                  <a:pt x="1398" y="0"/>
                  <a:pt x="9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6231098" y="715640"/>
            <a:ext cx="96659" cy="95145"/>
          </a:xfrm>
          <a:custGeom>
            <a:rect b="b" l="l" r="r" t="t"/>
            <a:pathLst>
              <a:path extrusionOk="0" h="1770" w="1798">
                <a:moveTo>
                  <a:pt x="885" y="1"/>
                </a:moveTo>
                <a:cubicBezTo>
                  <a:pt x="400" y="1"/>
                  <a:pt x="0" y="400"/>
                  <a:pt x="0" y="885"/>
                </a:cubicBezTo>
                <a:cubicBezTo>
                  <a:pt x="0" y="1399"/>
                  <a:pt x="400" y="1770"/>
                  <a:pt x="885" y="1770"/>
                </a:cubicBezTo>
                <a:cubicBezTo>
                  <a:pt x="1398" y="1770"/>
                  <a:pt x="1798" y="1399"/>
                  <a:pt x="1798" y="885"/>
                </a:cubicBezTo>
                <a:cubicBezTo>
                  <a:pt x="1798" y="400"/>
                  <a:pt x="1398" y="1"/>
                  <a:pt x="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6024017" y="508633"/>
            <a:ext cx="96659" cy="96650"/>
          </a:xfrm>
          <a:custGeom>
            <a:rect b="b" l="l" r="r" t="t"/>
            <a:pathLst>
              <a:path extrusionOk="0" h="1798" w="1798">
                <a:moveTo>
                  <a:pt x="913" y="0"/>
                </a:moveTo>
                <a:cubicBezTo>
                  <a:pt x="400" y="0"/>
                  <a:pt x="0" y="399"/>
                  <a:pt x="0" y="885"/>
                </a:cubicBezTo>
                <a:cubicBezTo>
                  <a:pt x="0" y="1398"/>
                  <a:pt x="400" y="1798"/>
                  <a:pt x="913" y="1798"/>
                </a:cubicBezTo>
                <a:cubicBezTo>
                  <a:pt x="1398" y="1798"/>
                  <a:pt x="1798" y="1398"/>
                  <a:pt x="1798" y="885"/>
                </a:cubicBezTo>
                <a:cubicBezTo>
                  <a:pt x="1798" y="399"/>
                  <a:pt x="1398" y="0"/>
                  <a:pt x="9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6024017" y="715640"/>
            <a:ext cx="96659" cy="95145"/>
          </a:xfrm>
          <a:custGeom>
            <a:rect b="b" l="l" r="r" t="t"/>
            <a:pathLst>
              <a:path extrusionOk="0" h="1770" w="1798">
                <a:moveTo>
                  <a:pt x="913" y="1"/>
                </a:moveTo>
                <a:cubicBezTo>
                  <a:pt x="400" y="1"/>
                  <a:pt x="0" y="400"/>
                  <a:pt x="0" y="885"/>
                </a:cubicBezTo>
                <a:cubicBezTo>
                  <a:pt x="0" y="1399"/>
                  <a:pt x="400" y="1770"/>
                  <a:pt x="913" y="1770"/>
                </a:cubicBezTo>
                <a:cubicBezTo>
                  <a:pt x="1398" y="1770"/>
                  <a:pt x="1798" y="1399"/>
                  <a:pt x="1798" y="885"/>
                </a:cubicBezTo>
                <a:cubicBezTo>
                  <a:pt x="1798" y="400"/>
                  <a:pt x="1398" y="1"/>
                  <a:pt x="9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5820000" y="96017"/>
            <a:ext cx="95154" cy="96704"/>
          </a:xfrm>
          <a:custGeom>
            <a:rect b="b" l="l" r="r" t="t"/>
            <a:pathLst>
              <a:path extrusionOk="0" h="1799" w="1770">
                <a:moveTo>
                  <a:pt x="885" y="1"/>
                </a:moveTo>
                <a:cubicBezTo>
                  <a:pt x="372" y="1"/>
                  <a:pt x="1" y="400"/>
                  <a:pt x="1" y="914"/>
                </a:cubicBezTo>
                <a:cubicBezTo>
                  <a:pt x="1" y="1399"/>
                  <a:pt x="372" y="1798"/>
                  <a:pt x="885" y="1798"/>
                </a:cubicBezTo>
                <a:cubicBezTo>
                  <a:pt x="1342" y="1798"/>
                  <a:pt x="1770" y="1399"/>
                  <a:pt x="1770" y="914"/>
                </a:cubicBezTo>
                <a:cubicBezTo>
                  <a:pt x="1770" y="400"/>
                  <a:pt x="1370" y="1"/>
                  <a:pt x="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5820000" y="301572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42" y="1798"/>
                  <a:pt x="1741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5820000" y="508633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42" y="1798"/>
                  <a:pt x="1741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5820000" y="714135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42" y="1769"/>
                  <a:pt x="1770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5820000" y="921196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42" y="1769"/>
                  <a:pt x="1741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5820000" y="1128257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42" y="1769"/>
                  <a:pt x="1741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5612918" y="96017"/>
            <a:ext cx="95154" cy="96704"/>
          </a:xfrm>
          <a:custGeom>
            <a:rect b="b" l="l" r="r" t="t"/>
            <a:pathLst>
              <a:path extrusionOk="0" h="1799" w="1770">
                <a:moveTo>
                  <a:pt x="885" y="1"/>
                </a:moveTo>
                <a:cubicBezTo>
                  <a:pt x="372" y="1"/>
                  <a:pt x="1" y="400"/>
                  <a:pt x="1" y="914"/>
                </a:cubicBezTo>
                <a:cubicBezTo>
                  <a:pt x="1" y="1399"/>
                  <a:pt x="372" y="1798"/>
                  <a:pt x="885" y="1798"/>
                </a:cubicBezTo>
                <a:cubicBezTo>
                  <a:pt x="1370" y="1798"/>
                  <a:pt x="1770" y="1399"/>
                  <a:pt x="1770" y="914"/>
                </a:cubicBezTo>
                <a:cubicBezTo>
                  <a:pt x="1770" y="400"/>
                  <a:pt x="1370" y="1"/>
                  <a:pt x="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5612918" y="301572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70" y="1798"/>
                  <a:pt x="1770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5612918" y="508633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70" y="1798"/>
                  <a:pt x="1770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5612918" y="715640"/>
            <a:ext cx="95154" cy="95145"/>
          </a:xfrm>
          <a:custGeom>
            <a:rect b="b" l="l" r="r" t="t"/>
            <a:pathLst>
              <a:path extrusionOk="0" h="1770" w="1770">
                <a:moveTo>
                  <a:pt x="885" y="1"/>
                </a:moveTo>
                <a:cubicBezTo>
                  <a:pt x="372" y="1"/>
                  <a:pt x="1" y="400"/>
                  <a:pt x="1" y="885"/>
                </a:cubicBezTo>
                <a:cubicBezTo>
                  <a:pt x="1" y="1399"/>
                  <a:pt x="372" y="1770"/>
                  <a:pt x="885" y="1770"/>
                </a:cubicBezTo>
                <a:cubicBezTo>
                  <a:pt x="1370" y="1770"/>
                  <a:pt x="1770" y="1399"/>
                  <a:pt x="1770" y="885"/>
                </a:cubicBezTo>
                <a:cubicBezTo>
                  <a:pt x="1770" y="400"/>
                  <a:pt x="1370" y="1"/>
                  <a:pt x="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5612918" y="921196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70" y="1769"/>
                  <a:pt x="1770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5612918" y="1128257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70" y="1769"/>
                  <a:pt x="1770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5405837" y="508633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70" y="1798"/>
                  <a:pt x="1770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405837" y="715640"/>
            <a:ext cx="95154" cy="95145"/>
          </a:xfrm>
          <a:custGeom>
            <a:rect b="b" l="l" r="r" t="t"/>
            <a:pathLst>
              <a:path extrusionOk="0" h="1770" w="1770">
                <a:moveTo>
                  <a:pt x="885" y="1"/>
                </a:moveTo>
                <a:cubicBezTo>
                  <a:pt x="372" y="1"/>
                  <a:pt x="1" y="400"/>
                  <a:pt x="1" y="885"/>
                </a:cubicBezTo>
                <a:cubicBezTo>
                  <a:pt x="1" y="1399"/>
                  <a:pt x="372" y="1770"/>
                  <a:pt x="885" y="1770"/>
                </a:cubicBezTo>
                <a:cubicBezTo>
                  <a:pt x="1370" y="1770"/>
                  <a:pt x="1770" y="1399"/>
                  <a:pt x="1770" y="885"/>
                </a:cubicBezTo>
                <a:cubicBezTo>
                  <a:pt x="1770" y="400"/>
                  <a:pt x="1370" y="1"/>
                  <a:pt x="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5200315" y="508633"/>
            <a:ext cx="95154" cy="96650"/>
          </a:xfrm>
          <a:custGeom>
            <a:rect b="b" l="l" r="r" t="t"/>
            <a:pathLst>
              <a:path extrusionOk="0" h="1798" w="1770">
                <a:moveTo>
                  <a:pt x="885" y="0"/>
                </a:moveTo>
                <a:cubicBezTo>
                  <a:pt x="372" y="0"/>
                  <a:pt x="1" y="399"/>
                  <a:pt x="1" y="885"/>
                </a:cubicBezTo>
                <a:cubicBezTo>
                  <a:pt x="1" y="1398"/>
                  <a:pt x="372" y="1798"/>
                  <a:pt x="885" y="1798"/>
                </a:cubicBezTo>
                <a:cubicBezTo>
                  <a:pt x="1342" y="1798"/>
                  <a:pt x="1770" y="1398"/>
                  <a:pt x="1770" y="885"/>
                </a:cubicBezTo>
                <a:cubicBezTo>
                  <a:pt x="1770" y="399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5200315" y="714135"/>
            <a:ext cx="95154" cy="95145"/>
          </a:xfrm>
          <a:custGeom>
            <a:rect b="b" l="l" r="r" t="t"/>
            <a:pathLst>
              <a:path extrusionOk="0" h="1770" w="1770">
                <a:moveTo>
                  <a:pt x="885" y="0"/>
                </a:moveTo>
                <a:cubicBezTo>
                  <a:pt x="372" y="0"/>
                  <a:pt x="1" y="400"/>
                  <a:pt x="1" y="885"/>
                </a:cubicBezTo>
                <a:cubicBezTo>
                  <a:pt x="1" y="1398"/>
                  <a:pt x="372" y="1769"/>
                  <a:pt x="885" y="1769"/>
                </a:cubicBezTo>
                <a:cubicBezTo>
                  <a:pt x="1342" y="1769"/>
                  <a:pt x="1770" y="1398"/>
                  <a:pt x="1770" y="885"/>
                </a:cubicBezTo>
                <a:cubicBezTo>
                  <a:pt x="1770" y="400"/>
                  <a:pt x="1370" y="0"/>
                  <a:pt x="8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6439747" y="-15899"/>
            <a:ext cx="1351351" cy="1351217"/>
          </a:xfrm>
          <a:custGeom>
            <a:rect b="b" l="l" r="r" t="t"/>
            <a:pathLst>
              <a:path extrusionOk="0" h="25137" w="25137">
                <a:moveTo>
                  <a:pt x="0" y="0"/>
                </a:moveTo>
                <a:lnTo>
                  <a:pt x="0" y="25137"/>
                </a:lnTo>
                <a:lnTo>
                  <a:pt x="25137" y="25137"/>
                </a:lnTo>
                <a:lnTo>
                  <a:pt x="25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6439747" y="1146641"/>
            <a:ext cx="676455" cy="138094"/>
          </a:xfrm>
          <a:custGeom>
            <a:rect b="b" l="l" r="r" t="t"/>
            <a:pathLst>
              <a:path extrusionOk="0" h="2569" w="12583">
                <a:moveTo>
                  <a:pt x="0" y="0"/>
                </a:moveTo>
                <a:lnTo>
                  <a:pt x="0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6439747" y="938075"/>
            <a:ext cx="676455" cy="138041"/>
          </a:xfrm>
          <a:custGeom>
            <a:rect b="b" l="l" r="r" t="t"/>
            <a:pathLst>
              <a:path extrusionOk="0" h="2568" w="12583">
                <a:moveTo>
                  <a:pt x="0" y="0"/>
                </a:moveTo>
                <a:lnTo>
                  <a:pt x="0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6439747" y="729455"/>
            <a:ext cx="676455" cy="138094"/>
          </a:xfrm>
          <a:custGeom>
            <a:rect b="b" l="l" r="r" t="t"/>
            <a:pathLst>
              <a:path extrusionOk="0" h="2569" w="12583">
                <a:moveTo>
                  <a:pt x="0" y="1"/>
                </a:moveTo>
                <a:lnTo>
                  <a:pt x="0" y="2569"/>
                </a:lnTo>
                <a:lnTo>
                  <a:pt x="12583" y="2569"/>
                </a:lnTo>
                <a:lnTo>
                  <a:pt x="12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6439747" y="517825"/>
            <a:ext cx="676455" cy="138094"/>
          </a:xfrm>
          <a:custGeom>
            <a:rect b="b" l="l" r="r" t="t"/>
            <a:pathLst>
              <a:path extrusionOk="0" h="2569" w="12583">
                <a:moveTo>
                  <a:pt x="0" y="0"/>
                </a:moveTo>
                <a:lnTo>
                  <a:pt x="0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6439747" y="309205"/>
            <a:ext cx="676455" cy="138094"/>
          </a:xfrm>
          <a:custGeom>
            <a:rect b="b" l="l" r="r" t="t"/>
            <a:pathLst>
              <a:path extrusionOk="0" h="2569" w="12583">
                <a:moveTo>
                  <a:pt x="0" y="1"/>
                </a:moveTo>
                <a:lnTo>
                  <a:pt x="0" y="2569"/>
                </a:lnTo>
                <a:lnTo>
                  <a:pt x="12583" y="2569"/>
                </a:lnTo>
                <a:lnTo>
                  <a:pt x="12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6439747" y="100639"/>
            <a:ext cx="676455" cy="138094"/>
          </a:xfrm>
          <a:custGeom>
            <a:rect b="b" l="l" r="r" t="t"/>
            <a:pathLst>
              <a:path extrusionOk="0" h="2569" w="12583">
                <a:moveTo>
                  <a:pt x="0" y="0"/>
                </a:moveTo>
                <a:lnTo>
                  <a:pt x="0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7116148" y="1082243"/>
            <a:ext cx="676509" cy="138041"/>
          </a:xfrm>
          <a:custGeom>
            <a:rect b="b" l="l" r="r" t="t"/>
            <a:pathLst>
              <a:path extrusionOk="0" h="2568" w="12584">
                <a:moveTo>
                  <a:pt x="1" y="0"/>
                </a:moveTo>
                <a:lnTo>
                  <a:pt x="1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7116148" y="873624"/>
            <a:ext cx="676509" cy="136589"/>
          </a:xfrm>
          <a:custGeom>
            <a:rect b="b" l="l" r="r" t="t"/>
            <a:pathLst>
              <a:path extrusionOk="0" h="2541" w="12584">
                <a:moveTo>
                  <a:pt x="1" y="1"/>
                </a:moveTo>
                <a:lnTo>
                  <a:pt x="1" y="2540"/>
                </a:lnTo>
                <a:lnTo>
                  <a:pt x="12583" y="2540"/>
                </a:lnTo>
                <a:lnTo>
                  <a:pt x="12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7116148" y="661994"/>
            <a:ext cx="676509" cy="138094"/>
          </a:xfrm>
          <a:custGeom>
            <a:rect b="b" l="l" r="r" t="t"/>
            <a:pathLst>
              <a:path extrusionOk="0" h="2569" w="12584">
                <a:moveTo>
                  <a:pt x="1" y="0"/>
                </a:moveTo>
                <a:lnTo>
                  <a:pt x="1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7116148" y="453374"/>
            <a:ext cx="676509" cy="138094"/>
          </a:xfrm>
          <a:custGeom>
            <a:rect b="b" l="l" r="r" t="t"/>
            <a:pathLst>
              <a:path extrusionOk="0" h="2569" w="12584">
                <a:moveTo>
                  <a:pt x="1" y="1"/>
                </a:moveTo>
                <a:lnTo>
                  <a:pt x="1" y="2569"/>
                </a:lnTo>
                <a:lnTo>
                  <a:pt x="12583" y="2569"/>
                </a:lnTo>
                <a:lnTo>
                  <a:pt x="12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7116148" y="244808"/>
            <a:ext cx="676509" cy="138094"/>
          </a:xfrm>
          <a:custGeom>
            <a:rect b="b" l="l" r="r" t="t"/>
            <a:pathLst>
              <a:path extrusionOk="0" h="2569" w="12584">
                <a:moveTo>
                  <a:pt x="1" y="1"/>
                </a:moveTo>
                <a:lnTo>
                  <a:pt x="1" y="2568"/>
                </a:lnTo>
                <a:lnTo>
                  <a:pt x="12583" y="2568"/>
                </a:lnTo>
                <a:lnTo>
                  <a:pt x="125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7116148" y="33178"/>
            <a:ext cx="676509" cy="138041"/>
          </a:xfrm>
          <a:custGeom>
            <a:rect b="b" l="l" r="r" t="t"/>
            <a:pathLst>
              <a:path extrusionOk="0" h="2568" w="12584">
                <a:moveTo>
                  <a:pt x="1" y="0"/>
                </a:moveTo>
                <a:lnTo>
                  <a:pt x="1" y="2568"/>
                </a:lnTo>
                <a:lnTo>
                  <a:pt x="12583" y="2568"/>
                </a:lnTo>
                <a:lnTo>
                  <a:pt x="12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3"/>
          <p:cNvGrpSpPr/>
          <p:nvPr/>
        </p:nvGrpSpPr>
        <p:grpSpPr>
          <a:xfrm>
            <a:off x="7856607" y="3900207"/>
            <a:ext cx="574421" cy="706282"/>
            <a:chOff x="8122390" y="3965729"/>
            <a:chExt cx="755818" cy="929319"/>
          </a:xfrm>
        </p:grpSpPr>
        <p:sp>
          <p:nvSpPr>
            <p:cNvPr id="167" name="Google Shape;167;p3"/>
            <p:cNvSpPr/>
            <p:nvPr/>
          </p:nvSpPr>
          <p:spPr>
            <a:xfrm>
              <a:off x="8122390" y="4493631"/>
              <a:ext cx="755818" cy="401417"/>
            </a:xfrm>
            <a:custGeom>
              <a:rect b="b" l="l" r="r" t="t"/>
              <a:pathLst>
                <a:path extrusionOk="0" h="6335" w="11928">
                  <a:moveTo>
                    <a:pt x="5964" y="1"/>
                  </a:moveTo>
                  <a:cubicBezTo>
                    <a:pt x="3510" y="1"/>
                    <a:pt x="1285" y="1256"/>
                    <a:pt x="1" y="3168"/>
                  </a:cubicBezTo>
                  <a:cubicBezTo>
                    <a:pt x="1285" y="5108"/>
                    <a:pt x="3482" y="6335"/>
                    <a:pt x="5964" y="6335"/>
                  </a:cubicBezTo>
                  <a:cubicBezTo>
                    <a:pt x="8418" y="6335"/>
                    <a:pt x="10643" y="5108"/>
                    <a:pt x="11927" y="3168"/>
                  </a:cubicBezTo>
                  <a:cubicBezTo>
                    <a:pt x="10615" y="1256"/>
                    <a:pt x="8418" y="1"/>
                    <a:pt x="5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358361" y="4551484"/>
              <a:ext cx="283875" cy="285713"/>
            </a:xfrm>
            <a:custGeom>
              <a:rect b="b" l="l" r="r" t="t"/>
              <a:pathLst>
                <a:path extrusionOk="0" h="4509" w="4480">
                  <a:moveTo>
                    <a:pt x="2254" y="1"/>
                  </a:moveTo>
                  <a:cubicBezTo>
                    <a:pt x="999" y="1"/>
                    <a:pt x="0" y="1028"/>
                    <a:pt x="0" y="2255"/>
                  </a:cubicBezTo>
                  <a:cubicBezTo>
                    <a:pt x="0" y="3482"/>
                    <a:pt x="999" y="4509"/>
                    <a:pt x="2254" y="4509"/>
                  </a:cubicBezTo>
                  <a:cubicBezTo>
                    <a:pt x="3481" y="4509"/>
                    <a:pt x="4480" y="3482"/>
                    <a:pt x="4480" y="2255"/>
                  </a:cubicBezTo>
                  <a:cubicBezTo>
                    <a:pt x="4480" y="1028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122390" y="3965729"/>
              <a:ext cx="755818" cy="403191"/>
            </a:xfrm>
            <a:custGeom>
              <a:rect b="b" l="l" r="r" t="t"/>
              <a:pathLst>
                <a:path extrusionOk="0" h="6363" w="11928">
                  <a:moveTo>
                    <a:pt x="5964" y="0"/>
                  </a:moveTo>
                  <a:cubicBezTo>
                    <a:pt x="3510" y="0"/>
                    <a:pt x="1285" y="1256"/>
                    <a:pt x="1" y="3196"/>
                  </a:cubicBezTo>
                  <a:cubicBezTo>
                    <a:pt x="1285" y="5108"/>
                    <a:pt x="3482" y="6363"/>
                    <a:pt x="5964" y="6363"/>
                  </a:cubicBezTo>
                  <a:cubicBezTo>
                    <a:pt x="8418" y="6363"/>
                    <a:pt x="10643" y="5108"/>
                    <a:pt x="11927" y="3196"/>
                  </a:cubicBezTo>
                  <a:cubicBezTo>
                    <a:pt x="10615" y="1256"/>
                    <a:pt x="8418" y="29"/>
                    <a:pt x="5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358361" y="4025356"/>
              <a:ext cx="283875" cy="283939"/>
            </a:xfrm>
            <a:custGeom>
              <a:rect b="b" l="l" r="r" t="t"/>
              <a:pathLst>
                <a:path extrusionOk="0" h="4481" w="4480">
                  <a:moveTo>
                    <a:pt x="2254" y="1"/>
                  </a:moveTo>
                  <a:cubicBezTo>
                    <a:pt x="999" y="1"/>
                    <a:pt x="0" y="999"/>
                    <a:pt x="0" y="2255"/>
                  </a:cubicBezTo>
                  <a:cubicBezTo>
                    <a:pt x="0" y="3482"/>
                    <a:pt x="999" y="4480"/>
                    <a:pt x="2254" y="4480"/>
                  </a:cubicBezTo>
                  <a:cubicBezTo>
                    <a:pt x="3481" y="4480"/>
                    <a:pt x="4480" y="3482"/>
                    <a:pt x="4480" y="2255"/>
                  </a:cubicBezTo>
                  <a:cubicBezTo>
                    <a:pt x="4480" y="999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-70501" y="0"/>
            <a:ext cx="1667860" cy="921150"/>
            <a:chOff x="-70501" y="4480225"/>
            <a:chExt cx="1667860" cy="921150"/>
          </a:xfrm>
        </p:grpSpPr>
        <p:grpSp>
          <p:nvGrpSpPr>
            <p:cNvPr id="172" name="Google Shape;172;p3"/>
            <p:cNvGrpSpPr/>
            <p:nvPr/>
          </p:nvGrpSpPr>
          <p:grpSpPr>
            <a:xfrm>
              <a:off x="-70501" y="4480225"/>
              <a:ext cx="1667860" cy="921150"/>
              <a:chOff x="-70501" y="4480225"/>
              <a:chExt cx="1667860" cy="921150"/>
            </a:xfrm>
          </p:grpSpPr>
          <p:cxnSp>
            <p:nvCxnSpPr>
              <p:cNvPr id="173" name="Google Shape;173;p3"/>
              <p:cNvCxnSpPr/>
              <p:nvPr/>
            </p:nvCxnSpPr>
            <p:spPr>
              <a:xfrm>
                <a:off x="0" y="44854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74" name="Google Shape;174;p3"/>
              <p:cNvGrpSpPr/>
              <p:nvPr/>
            </p:nvGrpSpPr>
            <p:grpSpPr>
              <a:xfrm rot="-5400000">
                <a:off x="302854" y="4106870"/>
                <a:ext cx="921150" cy="1667860"/>
                <a:chOff x="766500" y="4637800"/>
                <a:chExt cx="921150" cy="915300"/>
              </a:xfrm>
            </p:grpSpPr>
            <p:cxnSp>
              <p:nvCxnSpPr>
                <p:cNvPr id="175" name="Google Shape;175;p3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3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3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8" name="Google Shape;178;p3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9" name="Google Shape;179;p3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0" name="Google Shape;180;p3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" name="Google Shape;181;p3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2" name="Google Shape;182;p3"/>
                <p:cNvCxnSpPr/>
                <p:nvPr/>
              </p:nvCxnSpPr>
              <p:spPr>
                <a:xfrm>
                  <a:off x="14829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Google Shape;183;p3"/>
                <p:cNvCxnSpPr/>
                <p:nvPr/>
              </p:nvCxnSpPr>
              <p:spPr>
                <a:xfrm>
                  <a:off x="15853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3"/>
                <p:cNvCxnSpPr/>
                <p:nvPr/>
              </p:nvCxnSpPr>
              <p:spPr>
                <a:xfrm>
                  <a:off x="16876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85" name="Google Shape;185;p3"/>
            <p:cNvCxnSpPr/>
            <p:nvPr/>
          </p:nvCxnSpPr>
          <p:spPr>
            <a:xfrm>
              <a:off x="1023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2047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3"/>
            <p:cNvCxnSpPr/>
            <p:nvPr/>
          </p:nvCxnSpPr>
          <p:spPr>
            <a:xfrm>
              <a:off x="3070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4094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3"/>
            <p:cNvCxnSpPr/>
            <p:nvPr/>
          </p:nvCxnSpPr>
          <p:spPr>
            <a:xfrm>
              <a:off x="5117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3"/>
            <p:cNvCxnSpPr/>
            <p:nvPr/>
          </p:nvCxnSpPr>
          <p:spPr>
            <a:xfrm>
              <a:off x="6141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3"/>
            <p:cNvCxnSpPr/>
            <p:nvPr/>
          </p:nvCxnSpPr>
          <p:spPr>
            <a:xfrm>
              <a:off x="7164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8188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"/>
            <p:cNvCxnSpPr/>
            <p:nvPr/>
          </p:nvCxnSpPr>
          <p:spPr>
            <a:xfrm>
              <a:off x="9211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10235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3"/>
            <p:cNvCxnSpPr/>
            <p:nvPr/>
          </p:nvCxnSpPr>
          <p:spPr>
            <a:xfrm>
              <a:off x="11258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12282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13305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14329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15352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3"/>
          <p:cNvSpPr txBox="1"/>
          <p:nvPr>
            <p:ph type="title"/>
          </p:nvPr>
        </p:nvSpPr>
        <p:spPr>
          <a:xfrm>
            <a:off x="3507662" y="1956850"/>
            <a:ext cx="44019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3"/>
          <p:cNvSpPr txBox="1"/>
          <p:nvPr>
            <p:ph hasCustomPrompt="1" idx="2" type="title"/>
          </p:nvPr>
        </p:nvSpPr>
        <p:spPr>
          <a:xfrm>
            <a:off x="1234438" y="2115400"/>
            <a:ext cx="2014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3"/>
          <p:cNvSpPr txBox="1"/>
          <p:nvPr>
            <p:ph idx="1" type="subTitle"/>
          </p:nvPr>
        </p:nvSpPr>
        <p:spPr>
          <a:xfrm>
            <a:off x="3507662" y="2700375"/>
            <a:ext cx="4401900" cy="50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3"/>
          <p:cNvGrpSpPr/>
          <p:nvPr/>
        </p:nvGrpSpPr>
        <p:grpSpPr>
          <a:xfrm>
            <a:off x="7790797" y="25"/>
            <a:ext cx="1352745" cy="1352743"/>
            <a:chOff x="0" y="18"/>
            <a:chExt cx="5143516" cy="5143510"/>
          </a:xfrm>
        </p:grpSpPr>
        <p:sp>
          <p:nvSpPr>
            <p:cNvPr id="204" name="Google Shape;204;p3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4" name="Google Shape;1064;p21"/>
          <p:cNvSpPr txBox="1"/>
          <p:nvPr>
            <p:ph idx="1" type="subTitle"/>
          </p:nvPr>
        </p:nvSpPr>
        <p:spPr>
          <a:xfrm>
            <a:off x="2425075" y="145800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5" name="Google Shape;1065;p21"/>
          <p:cNvSpPr txBox="1"/>
          <p:nvPr/>
        </p:nvSpPr>
        <p:spPr>
          <a:xfrm>
            <a:off x="2685550" y="4154900"/>
            <a:ext cx="3772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66" name="Google Shape;1066;p21"/>
          <p:cNvGrpSpPr/>
          <p:nvPr/>
        </p:nvGrpSpPr>
        <p:grpSpPr>
          <a:xfrm flipH="1">
            <a:off x="7475721" y="4327825"/>
            <a:ext cx="1667860" cy="921150"/>
            <a:chOff x="-70501" y="4480225"/>
            <a:chExt cx="1667860" cy="921150"/>
          </a:xfrm>
        </p:grpSpPr>
        <p:grpSp>
          <p:nvGrpSpPr>
            <p:cNvPr id="1067" name="Google Shape;1067;p21"/>
            <p:cNvGrpSpPr/>
            <p:nvPr/>
          </p:nvGrpSpPr>
          <p:grpSpPr>
            <a:xfrm>
              <a:off x="-70501" y="4480225"/>
              <a:ext cx="1667860" cy="921150"/>
              <a:chOff x="-70501" y="4480225"/>
              <a:chExt cx="1667860" cy="921150"/>
            </a:xfrm>
          </p:grpSpPr>
          <p:cxnSp>
            <p:nvCxnSpPr>
              <p:cNvPr id="1068" name="Google Shape;1068;p21"/>
              <p:cNvCxnSpPr/>
              <p:nvPr/>
            </p:nvCxnSpPr>
            <p:spPr>
              <a:xfrm>
                <a:off x="0" y="44854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069" name="Google Shape;1069;p21"/>
              <p:cNvGrpSpPr/>
              <p:nvPr/>
            </p:nvGrpSpPr>
            <p:grpSpPr>
              <a:xfrm rot="-5400000">
                <a:off x="302854" y="4106870"/>
                <a:ext cx="921150" cy="1667860"/>
                <a:chOff x="766500" y="4637800"/>
                <a:chExt cx="921150" cy="915300"/>
              </a:xfrm>
            </p:grpSpPr>
            <p:cxnSp>
              <p:nvCxnSpPr>
                <p:cNvPr id="1070" name="Google Shape;1070;p21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1" name="Google Shape;1071;p21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2" name="Google Shape;1072;p21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3" name="Google Shape;1073;p21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4" name="Google Shape;1074;p21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5" name="Google Shape;1075;p21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6" name="Google Shape;1076;p21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7" name="Google Shape;1077;p21"/>
                <p:cNvCxnSpPr/>
                <p:nvPr/>
              </p:nvCxnSpPr>
              <p:spPr>
                <a:xfrm>
                  <a:off x="14829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8" name="Google Shape;1078;p21"/>
                <p:cNvCxnSpPr/>
                <p:nvPr/>
              </p:nvCxnSpPr>
              <p:spPr>
                <a:xfrm>
                  <a:off x="15853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9" name="Google Shape;1079;p21"/>
                <p:cNvCxnSpPr/>
                <p:nvPr/>
              </p:nvCxnSpPr>
              <p:spPr>
                <a:xfrm>
                  <a:off x="16876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80" name="Google Shape;1080;p21"/>
            <p:cNvCxnSpPr/>
            <p:nvPr/>
          </p:nvCxnSpPr>
          <p:spPr>
            <a:xfrm>
              <a:off x="1023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1"/>
            <p:cNvCxnSpPr/>
            <p:nvPr/>
          </p:nvCxnSpPr>
          <p:spPr>
            <a:xfrm>
              <a:off x="2047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1"/>
            <p:cNvCxnSpPr/>
            <p:nvPr/>
          </p:nvCxnSpPr>
          <p:spPr>
            <a:xfrm>
              <a:off x="3070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1"/>
            <p:cNvCxnSpPr/>
            <p:nvPr/>
          </p:nvCxnSpPr>
          <p:spPr>
            <a:xfrm>
              <a:off x="4094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1"/>
            <p:cNvCxnSpPr/>
            <p:nvPr/>
          </p:nvCxnSpPr>
          <p:spPr>
            <a:xfrm>
              <a:off x="5117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1"/>
            <p:cNvCxnSpPr/>
            <p:nvPr/>
          </p:nvCxnSpPr>
          <p:spPr>
            <a:xfrm>
              <a:off x="6141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1"/>
            <p:cNvCxnSpPr/>
            <p:nvPr/>
          </p:nvCxnSpPr>
          <p:spPr>
            <a:xfrm>
              <a:off x="7164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1"/>
            <p:cNvCxnSpPr/>
            <p:nvPr/>
          </p:nvCxnSpPr>
          <p:spPr>
            <a:xfrm>
              <a:off x="8188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1"/>
            <p:cNvCxnSpPr/>
            <p:nvPr/>
          </p:nvCxnSpPr>
          <p:spPr>
            <a:xfrm>
              <a:off x="9211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1"/>
            <p:cNvCxnSpPr/>
            <p:nvPr/>
          </p:nvCxnSpPr>
          <p:spPr>
            <a:xfrm>
              <a:off x="10235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1"/>
            <p:cNvCxnSpPr/>
            <p:nvPr/>
          </p:nvCxnSpPr>
          <p:spPr>
            <a:xfrm>
              <a:off x="11258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1"/>
            <p:cNvCxnSpPr/>
            <p:nvPr/>
          </p:nvCxnSpPr>
          <p:spPr>
            <a:xfrm>
              <a:off x="12282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1"/>
            <p:cNvCxnSpPr/>
            <p:nvPr/>
          </p:nvCxnSpPr>
          <p:spPr>
            <a:xfrm>
              <a:off x="13305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1"/>
            <p:cNvCxnSpPr/>
            <p:nvPr/>
          </p:nvCxnSpPr>
          <p:spPr>
            <a:xfrm>
              <a:off x="14329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1"/>
            <p:cNvCxnSpPr/>
            <p:nvPr/>
          </p:nvCxnSpPr>
          <p:spPr>
            <a:xfrm>
              <a:off x="15352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5" name="Google Shape;1095;p21"/>
          <p:cNvSpPr/>
          <p:nvPr/>
        </p:nvSpPr>
        <p:spPr>
          <a:xfrm>
            <a:off x="460925" y="4351550"/>
            <a:ext cx="504600" cy="5049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21"/>
          <p:cNvGrpSpPr/>
          <p:nvPr/>
        </p:nvGrpSpPr>
        <p:grpSpPr>
          <a:xfrm>
            <a:off x="8430782" y="539507"/>
            <a:ext cx="574421" cy="706282"/>
            <a:chOff x="8122390" y="3965729"/>
            <a:chExt cx="755818" cy="929319"/>
          </a:xfrm>
        </p:grpSpPr>
        <p:sp>
          <p:nvSpPr>
            <p:cNvPr id="1097" name="Google Shape;1097;p21"/>
            <p:cNvSpPr/>
            <p:nvPr/>
          </p:nvSpPr>
          <p:spPr>
            <a:xfrm>
              <a:off x="8122390" y="4493631"/>
              <a:ext cx="755818" cy="401417"/>
            </a:xfrm>
            <a:custGeom>
              <a:rect b="b" l="l" r="r" t="t"/>
              <a:pathLst>
                <a:path extrusionOk="0" h="6335" w="11928">
                  <a:moveTo>
                    <a:pt x="5964" y="1"/>
                  </a:moveTo>
                  <a:cubicBezTo>
                    <a:pt x="3510" y="1"/>
                    <a:pt x="1285" y="1256"/>
                    <a:pt x="1" y="3168"/>
                  </a:cubicBezTo>
                  <a:cubicBezTo>
                    <a:pt x="1285" y="5108"/>
                    <a:pt x="3482" y="6335"/>
                    <a:pt x="5964" y="6335"/>
                  </a:cubicBezTo>
                  <a:cubicBezTo>
                    <a:pt x="8418" y="6335"/>
                    <a:pt x="10643" y="5108"/>
                    <a:pt x="11927" y="3168"/>
                  </a:cubicBezTo>
                  <a:cubicBezTo>
                    <a:pt x="10615" y="1256"/>
                    <a:pt x="8418" y="1"/>
                    <a:pt x="5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8358361" y="4551484"/>
              <a:ext cx="283875" cy="285713"/>
            </a:xfrm>
            <a:custGeom>
              <a:rect b="b" l="l" r="r" t="t"/>
              <a:pathLst>
                <a:path extrusionOk="0" h="4509" w="4480">
                  <a:moveTo>
                    <a:pt x="2254" y="1"/>
                  </a:moveTo>
                  <a:cubicBezTo>
                    <a:pt x="999" y="1"/>
                    <a:pt x="0" y="1028"/>
                    <a:pt x="0" y="2255"/>
                  </a:cubicBezTo>
                  <a:cubicBezTo>
                    <a:pt x="0" y="3482"/>
                    <a:pt x="999" y="4509"/>
                    <a:pt x="2254" y="4509"/>
                  </a:cubicBezTo>
                  <a:cubicBezTo>
                    <a:pt x="3481" y="4509"/>
                    <a:pt x="4480" y="3482"/>
                    <a:pt x="4480" y="2255"/>
                  </a:cubicBezTo>
                  <a:cubicBezTo>
                    <a:pt x="4480" y="1028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8122390" y="3965729"/>
              <a:ext cx="755818" cy="403191"/>
            </a:xfrm>
            <a:custGeom>
              <a:rect b="b" l="l" r="r" t="t"/>
              <a:pathLst>
                <a:path extrusionOk="0" h="6363" w="11928">
                  <a:moveTo>
                    <a:pt x="5964" y="0"/>
                  </a:moveTo>
                  <a:cubicBezTo>
                    <a:pt x="3510" y="0"/>
                    <a:pt x="1285" y="1256"/>
                    <a:pt x="1" y="3196"/>
                  </a:cubicBezTo>
                  <a:cubicBezTo>
                    <a:pt x="1285" y="5108"/>
                    <a:pt x="3482" y="6363"/>
                    <a:pt x="5964" y="6363"/>
                  </a:cubicBezTo>
                  <a:cubicBezTo>
                    <a:pt x="8418" y="6363"/>
                    <a:pt x="10643" y="5108"/>
                    <a:pt x="11927" y="3196"/>
                  </a:cubicBezTo>
                  <a:cubicBezTo>
                    <a:pt x="10615" y="1256"/>
                    <a:pt x="8418" y="29"/>
                    <a:pt x="5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8358361" y="4025356"/>
              <a:ext cx="283875" cy="283939"/>
            </a:xfrm>
            <a:custGeom>
              <a:rect b="b" l="l" r="r" t="t"/>
              <a:pathLst>
                <a:path extrusionOk="0" h="4481" w="4480">
                  <a:moveTo>
                    <a:pt x="2254" y="1"/>
                  </a:moveTo>
                  <a:cubicBezTo>
                    <a:pt x="999" y="1"/>
                    <a:pt x="0" y="999"/>
                    <a:pt x="0" y="2255"/>
                  </a:cubicBezTo>
                  <a:cubicBezTo>
                    <a:pt x="0" y="3482"/>
                    <a:pt x="999" y="4480"/>
                    <a:pt x="2254" y="4480"/>
                  </a:cubicBezTo>
                  <a:cubicBezTo>
                    <a:pt x="3481" y="4480"/>
                    <a:pt x="4480" y="3482"/>
                    <a:pt x="4480" y="2255"/>
                  </a:cubicBezTo>
                  <a:cubicBezTo>
                    <a:pt x="4480" y="999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1"/>
          <p:cNvGrpSpPr/>
          <p:nvPr/>
        </p:nvGrpSpPr>
        <p:grpSpPr>
          <a:xfrm flipH="1">
            <a:off x="-70501" y="25"/>
            <a:ext cx="2466830" cy="2466827"/>
            <a:chOff x="0" y="18"/>
            <a:chExt cx="5143516" cy="5143510"/>
          </a:xfrm>
        </p:grpSpPr>
        <p:sp>
          <p:nvSpPr>
            <p:cNvPr id="1102" name="Google Shape;1102;p21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224" name="Google Shape;224;p4"/>
          <p:cNvGrpSpPr/>
          <p:nvPr/>
        </p:nvGrpSpPr>
        <p:grpSpPr>
          <a:xfrm>
            <a:off x="8381181" y="288847"/>
            <a:ext cx="465735" cy="572739"/>
            <a:chOff x="8122390" y="3965729"/>
            <a:chExt cx="755818" cy="929319"/>
          </a:xfrm>
        </p:grpSpPr>
        <p:sp>
          <p:nvSpPr>
            <p:cNvPr id="225" name="Google Shape;225;p4"/>
            <p:cNvSpPr/>
            <p:nvPr/>
          </p:nvSpPr>
          <p:spPr>
            <a:xfrm>
              <a:off x="8122390" y="4493631"/>
              <a:ext cx="755818" cy="401417"/>
            </a:xfrm>
            <a:custGeom>
              <a:rect b="b" l="l" r="r" t="t"/>
              <a:pathLst>
                <a:path extrusionOk="0" h="6335" w="11928">
                  <a:moveTo>
                    <a:pt x="5964" y="1"/>
                  </a:moveTo>
                  <a:cubicBezTo>
                    <a:pt x="3510" y="1"/>
                    <a:pt x="1285" y="1256"/>
                    <a:pt x="1" y="3168"/>
                  </a:cubicBezTo>
                  <a:cubicBezTo>
                    <a:pt x="1285" y="5108"/>
                    <a:pt x="3482" y="6335"/>
                    <a:pt x="5964" y="6335"/>
                  </a:cubicBezTo>
                  <a:cubicBezTo>
                    <a:pt x="8418" y="6335"/>
                    <a:pt x="10643" y="5108"/>
                    <a:pt x="11927" y="3168"/>
                  </a:cubicBezTo>
                  <a:cubicBezTo>
                    <a:pt x="10615" y="1256"/>
                    <a:pt x="8418" y="1"/>
                    <a:pt x="5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8358361" y="4551484"/>
              <a:ext cx="283875" cy="285713"/>
            </a:xfrm>
            <a:custGeom>
              <a:rect b="b" l="l" r="r" t="t"/>
              <a:pathLst>
                <a:path extrusionOk="0" h="4509" w="4480">
                  <a:moveTo>
                    <a:pt x="2254" y="1"/>
                  </a:moveTo>
                  <a:cubicBezTo>
                    <a:pt x="999" y="1"/>
                    <a:pt x="0" y="1028"/>
                    <a:pt x="0" y="2255"/>
                  </a:cubicBezTo>
                  <a:cubicBezTo>
                    <a:pt x="0" y="3482"/>
                    <a:pt x="999" y="4509"/>
                    <a:pt x="2254" y="4509"/>
                  </a:cubicBezTo>
                  <a:cubicBezTo>
                    <a:pt x="3481" y="4509"/>
                    <a:pt x="4480" y="3482"/>
                    <a:pt x="4480" y="2255"/>
                  </a:cubicBezTo>
                  <a:cubicBezTo>
                    <a:pt x="4480" y="1028"/>
                    <a:pt x="3481" y="1"/>
                    <a:pt x="2254" y="1"/>
                  </a:cubicBezTo>
                  <a:close/>
                </a:path>
              </a:pathLst>
            </a:custGeom>
            <a:solidFill>
              <a:srgbClr val="0F1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8122390" y="3965729"/>
              <a:ext cx="755818" cy="403191"/>
            </a:xfrm>
            <a:custGeom>
              <a:rect b="b" l="l" r="r" t="t"/>
              <a:pathLst>
                <a:path extrusionOk="0" h="6363" w="11928">
                  <a:moveTo>
                    <a:pt x="5964" y="0"/>
                  </a:moveTo>
                  <a:cubicBezTo>
                    <a:pt x="3510" y="0"/>
                    <a:pt x="1285" y="1256"/>
                    <a:pt x="1" y="3196"/>
                  </a:cubicBezTo>
                  <a:cubicBezTo>
                    <a:pt x="1285" y="5108"/>
                    <a:pt x="3482" y="6363"/>
                    <a:pt x="5964" y="6363"/>
                  </a:cubicBezTo>
                  <a:cubicBezTo>
                    <a:pt x="8418" y="6363"/>
                    <a:pt x="10643" y="5108"/>
                    <a:pt x="11927" y="3196"/>
                  </a:cubicBezTo>
                  <a:cubicBezTo>
                    <a:pt x="10615" y="1256"/>
                    <a:pt x="8418" y="29"/>
                    <a:pt x="5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8358361" y="4025356"/>
              <a:ext cx="283875" cy="283939"/>
            </a:xfrm>
            <a:custGeom>
              <a:rect b="b" l="l" r="r" t="t"/>
              <a:pathLst>
                <a:path extrusionOk="0" h="4481" w="4480">
                  <a:moveTo>
                    <a:pt x="2254" y="1"/>
                  </a:moveTo>
                  <a:cubicBezTo>
                    <a:pt x="999" y="1"/>
                    <a:pt x="0" y="999"/>
                    <a:pt x="0" y="2255"/>
                  </a:cubicBezTo>
                  <a:cubicBezTo>
                    <a:pt x="0" y="3482"/>
                    <a:pt x="999" y="4480"/>
                    <a:pt x="2254" y="4480"/>
                  </a:cubicBezTo>
                  <a:cubicBezTo>
                    <a:pt x="3481" y="4480"/>
                    <a:pt x="4480" y="3482"/>
                    <a:pt x="4480" y="2255"/>
                  </a:cubicBezTo>
                  <a:cubicBezTo>
                    <a:pt x="4480" y="999"/>
                    <a:pt x="3481" y="1"/>
                    <a:pt x="2254" y="1"/>
                  </a:cubicBezTo>
                  <a:close/>
                </a:path>
              </a:pathLst>
            </a:custGeom>
            <a:solidFill>
              <a:srgbClr val="0F1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4"/>
          <p:cNvSpPr/>
          <p:nvPr/>
        </p:nvSpPr>
        <p:spPr>
          <a:xfrm>
            <a:off x="8361750" y="4351625"/>
            <a:ext cx="504600" cy="5049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4"/>
          <p:cNvGrpSpPr/>
          <p:nvPr/>
        </p:nvGrpSpPr>
        <p:grpSpPr>
          <a:xfrm>
            <a:off x="-62275" y="-60544"/>
            <a:ext cx="785400" cy="5324392"/>
            <a:chOff x="-62275" y="-60544"/>
            <a:chExt cx="785400" cy="5324392"/>
          </a:xfrm>
        </p:grpSpPr>
        <p:grpSp>
          <p:nvGrpSpPr>
            <p:cNvPr id="231" name="Google Shape;231;p4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232" name="Google Shape;232;p4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9" name="Google Shape;239;p4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4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4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4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4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4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4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4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4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4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4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4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4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4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4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4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4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4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" name="Google Shape;28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>
            <p:ph idx="1" type="subTitle"/>
          </p:nvPr>
        </p:nvSpPr>
        <p:spPr>
          <a:xfrm>
            <a:off x="1413675" y="2335700"/>
            <a:ext cx="2907600" cy="5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5"/>
          <p:cNvSpPr txBox="1"/>
          <p:nvPr>
            <p:ph idx="2" type="subTitle"/>
          </p:nvPr>
        </p:nvSpPr>
        <p:spPr>
          <a:xfrm>
            <a:off x="5516400" y="2335700"/>
            <a:ext cx="2907600" cy="5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5"/>
          <p:cNvSpPr txBox="1"/>
          <p:nvPr>
            <p:ph idx="3" type="subTitle"/>
          </p:nvPr>
        </p:nvSpPr>
        <p:spPr>
          <a:xfrm>
            <a:off x="1413675" y="2818714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4" type="subTitle"/>
          </p:nvPr>
        </p:nvSpPr>
        <p:spPr>
          <a:xfrm>
            <a:off x="5516400" y="2818714"/>
            <a:ext cx="2907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"/>
          <p:cNvSpPr/>
          <p:nvPr/>
        </p:nvSpPr>
        <p:spPr>
          <a:xfrm>
            <a:off x="8361750" y="4351625"/>
            <a:ext cx="504600" cy="5049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5"/>
          <p:cNvGrpSpPr/>
          <p:nvPr/>
        </p:nvGrpSpPr>
        <p:grpSpPr>
          <a:xfrm>
            <a:off x="-62275" y="-60544"/>
            <a:ext cx="785400" cy="5324392"/>
            <a:chOff x="-62275" y="-60544"/>
            <a:chExt cx="785400" cy="5324392"/>
          </a:xfrm>
        </p:grpSpPr>
        <p:grpSp>
          <p:nvGrpSpPr>
            <p:cNvPr id="290" name="Google Shape;290;p5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291" name="Google Shape;291;p5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5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5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5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5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5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5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8" name="Google Shape;298;p5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5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5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5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5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5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5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5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5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5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5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5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5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5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5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5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5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5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5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5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5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5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5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5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5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5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5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5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5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5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5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5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5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5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5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5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5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5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5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5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5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" name="Google Shape;3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6"/>
          <p:cNvGrpSpPr/>
          <p:nvPr/>
        </p:nvGrpSpPr>
        <p:grpSpPr>
          <a:xfrm>
            <a:off x="-70501" y="0"/>
            <a:ext cx="1667860" cy="921150"/>
            <a:chOff x="-70501" y="4480225"/>
            <a:chExt cx="1667860" cy="921150"/>
          </a:xfrm>
        </p:grpSpPr>
        <p:grpSp>
          <p:nvGrpSpPr>
            <p:cNvPr id="345" name="Google Shape;345;p6"/>
            <p:cNvGrpSpPr/>
            <p:nvPr/>
          </p:nvGrpSpPr>
          <p:grpSpPr>
            <a:xfrm>
              <a:off x="-70501" y="4480225"/>
              <a:ext cx="1667860" cy="921150"/>
              <a:chOff x="-70501" y="4480225"/>
              <a:chExt cx="1667860" cy="921150"/>
            </a:xfrm>
          </p:grpSpPr>
          <p:cxnSp>
            <p:nvCxnSpPr>
              <p:cNvPr id="346" name="Google Shape;346;p6"/>
              <p:cNvCxnSpPr/>
              <p:nvPr/>
            </p:nvCxnSpPr>
            <p:spPr>
              <a:xfrm>
                <a:off x="0" y="44854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47" name="Google Shape;347;p6"/>
              <p:cNvGrpSpPr/>
              <p:nvPr/>
            </p:nvGrpSpPr>
            <p:grpSpPr>
              <a:xfrm rot="-5400000">
                <a:off x="302854" y="4106870"/>
                <a:ext cx="921150" cy="1667860"/>
                <a:chOff x="766500" y="4637800"/>
                <a:chExt cx="921150" cy="915300"/>
              </a:xfrm>
            </p:grpSpPr>
            <p:cxnSp>
              <p:nvCxnSpPr>
                <p:cNvPr id="348" name="Google Shape;348;p6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3" name="Google Shape;353;p6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6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5" name="Google Shape;355;p6"/>
                <p:cNvCxnSpPr/>
                <p:nvPr/>
              </p:nvCxnSpPr>
              <p:spPr>
                <a:xfrm>
                  <a:off x="14829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5853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6876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58" name="Google Shape;358;p6"/>
            <p:cNvCxnSpPr/>
            <p:nvPr/>
          </p:nvCxnSpPr>
          <p:spPr>
            <a:xfrm>
              <a:off x="1023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6"/>
            <p:cNvCxnSpPr/>
            <p:nvPr/>
          </p:nvCxnSpPr>
          <p:spPr>
            <a:xfrm>
              <a:off x="2047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6"/>
            <p:cNvCxnSpPr/>
            <p:nvPr/>
          </p:nvCxnSpPr>
          <p:spPr>
            <a:xfrm>
              <a:off x="3070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6"/>
            <p:cNvCxnSpPr/>
            <p:nvPr/>
          </p:nvCxnSpPr>
          <p:spPr>
            <a:xfrm>
              <a:off x="4094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6"/>
            <p:cNvCxnSpPr/>
            <p:nvPr/>
          </p:nvCxnSpPr>
          <p:spPr>
            <a:xfrm>
              <a:off x="5117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6"/>
            <p:cNvCxnSpPr/>
            <p:nvPr/>
          </p:nvCxnSpPr>
          <p:spPr>
            <a:xfrm>
              <a:off x="6141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6"/>
            <p:cNvCxnSpPr/>
            <p:nvPr/>
          </p:nvCxnSpPr>
          <p:spPr>
            <a:xfrm>
              <a:off x="7164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6"/>
            <p:cNvCxnSpPr/>
            <p:nvPr/>
          </p:nvCxnSpPr>
          <p:spPr>
            <a:xfrm>
              <a:off x="8188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6"/>
            <p:cNvCxnSpPr/>
            <p:nvPr/>
          </p:nvCxnSpPr>
          <p:spPr>
            <a:xfrm>
              <a:off x="9211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6"/>
            <p:cNvCxnSpPr/>
            <p:nvPr/>
          </p:nvCxnSpPr>
          <p:spPr>
            <a:xfrm>
              <a:off x="10235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6"/>
            <p:cNvCxnSpPr/>
            <p:nvPr/>
          </p:nvCxnSpPr>
          <p:spPr>
            <a:xfrm>
              <a:off x="11258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6"/>
            <p:cNvCxnSpPr/>
            <p:nvPr/>
          </p:nvCxnSpPr>
          <p:spPr>
            <a:xfrm>
              <a:off x="12282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6"/>
            <p:cNvCxnSpPr/>
            <p:nvPr/>
          </p:nvCxnSpPr>
          <p:spPr>
            <a:xfrm>
              <a:off x="13305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6"/>
            <p:cNvCxnSpPr/>
            <p:nvPr/>
          </p:nvCxnSpPr>
          <p:spPr>
            <a:xfrm>
              <a:off x="143290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6"/>
            <p:cNvCxnSpPr/>
            <p:nvPr/>
          </p:nvCxnSpPr>
          <p:spPr>
            <a:xfrm>
              <a:off x="1535250" y="4485400"/>
              <a:ext cx="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6"/>
          <p:cNvGrpSpPr/>
          <p:nvPr/>
        </p:nvGrpSpPr>
        <p:grpSpPr>
          <a:xfrm>
            <a:off x="7830597" y="3927625"/>
            <a:ext cx="1352745" cy="1352743"/>
            <a:chOff x="0" y="18"/>
            <a:chExt cx="5143516" cy="5143510"/>
          </a:xfrm>
        </p:grpSpPr>
        <p:sp>
          <p:nvSpPr>
            <p:cNvPr id="374" name="Google Shape;374;p6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7"/>
          <p:cNvGrpSpPr/>
          <p:nvPr/>
        </p:nvGrpSpPr>
        <p:grpSpPr>
          <a:xfrm>
            <a:off x="8388738" y="-60544"/>
            <a:ext cx="785400" cy="5324392"/>
            <a:chOff x="-62275" y="-60544"/>
            <a:chExt cx="785400" cy="5324392"/>
          </a:xfrm>
        </p:grpSpPr>
        <p:grpSp>
          <p:nvGrpSpPr>
            <p:cNvPr id="394" name="Google Shape;394;p7"/>
            <p:cNvGrpSpPr/>
            <p:nvPr/>
          </p:nvGrpSpPr>
          <p:grpSpPr>
            <a:xfrm>
              <a:off x="0" y="-60544"/>
              <a:ext cx="614100" cy="5324392"/>
              <a:chOff x="766500" y="4637800"/>
              <a:chExt cx="614100" cy="915300"/>
            </a:xfrm>
          </p:grpSpPr>
          <p:cxnSp>
            <p:nvCxnSpPr>
              <p:cNvPr id="395" name="Google Shape;395;p7"/>
              <p:cNvCxnSpPr/>
              <p:nvPr/>
            </p:nvCxnSpPr>
            <p:spPr>
              <a:xfrm>
                <a:off x="7665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7"/>
              <p:cNvCxnSpPr/>
              <p:nvPr/>
            </p:nvCxnSpPr>
            <p:spPr>
              <a:xfrm>
                <a:off x="8688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7"/>
              <p:cNvCxnSpPr/>
              <p:nvPr/>
            </p:nvCxnSpPr>
            <p:spPr>
              <a:xfrm>
                <a:off x="9712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7"/>
              <p:cNvCxnSpPr/>
              <p:nvPr/>
            </p:nvCxnSpPr>
            <p:spPr>
              <a:xfrm>
                <a:off x="10735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7"/>
              <p:cNvCxnSpPr/>
              <p:nvPr/>
            </p:nvCxnSpPr>
            <p:spPr>
              <a:xfrm>
                <a:off x="11759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7"/>
              <p:cNvCxnSpPr/>
              <p:nvPr/>
            </p:nvCxnSpPr>
            <p:spPr>
              <a:xfrm>
                <a:off x="127825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7"/>
              <p:cNvCxnSpPr/>
              <p:nvPr/>
            </p:nvCxnSpPr>
            <p:spPr>
              <a:xfrm>
                <a:off x="1380600" y="4637800"/>
                <a:ext cx="0" cy="91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02" name="Google Shape;402;p7"/>
            <p:cNvCxnSpPr/>
            <p:nvPr/>
          </p:nvCxnSpPr>
          <p:spPr>
            <a:xfrm>
              <a:off x="-62275" y="100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7"/>
            <p:cNvCxnSpPr/>
            <p:nvPr/>
          </p:nvCxnSpPr>
          <p:spPr>
            <a:xfrm>
              <a:off x="-62275" y="221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7"/>
            <p:cNvCxnSpPr/>
            <p:nvPr/>
          </p:nvCxnSpPr>
          <p:spPr>
            <a:xfrm>
              <a:off x="-62275" y="341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7"/>
            <p:cNvCxnSpPr/>
            <p:nvPr/>
          </p:nvCxnSpPr>
          <p:spPr>
            <a:xfrm>
              <a:off x="-62275" y="462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7"/>
            <p:cNvCxnSpPr/>
            <p:nvPr/>
          </p:nvCxnSpPr>
          <p:spPr>
            <a:xfrm>
              <a:off x="-62275" y="582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7"/>
            <p:cNvCxnSpPr/>
            <p:nvPr/>
          </p:nvCxnSpPr>
          <p:spPr>
            <a:xfrm>
              <a:off x="-62275" y="703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7"/>
            <p:cNvCxnSpPr/>
            <p:nvPr/>
          </p:nvCxnSpPr>
          <p:spPr>
            <a:xfrm>
              <a:off x="-62275" y="823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7"/>
            <p:cNvCxnSpPr/>
            <p:nvPr/>
          </p:nvCxnSpPr>
          <p:spPr>
            <a:xfrm>
              <a:off x="-62275" y="944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7"/>
            <p:cNvCxnSpPr/>
            <p:nvPr/>
          </p:nvCxnSpPr>
          <p:spPr>
            <a:xfrm>
              <a:off x="-62275" y="1064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7"/>
            <p:cNvCxnSpPr/>
            <p:nvPr/>
          </p:nvCxnSpPr>
          <p:spPr>
            <a:xfrm>
              <a:off x="-62275" y="1185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7"/>
            <p:cNvCxnSpPr/>
            <p:nvPr/>
          </p:nvCxnSpPr>
          <p:spPr>
            <a:xfrm>
              <a:off x="-62275" y="1305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7"/>
            <p:cNvCxnSpPr/>
            <p:nvPr/>
          </p:nvCxnSpPr>
          <p:spPr>
            <a:xfrm>
              <a:off x="-62275" y="1426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-62275" y="1547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7"/>
            <p:cNvCxnSpPr/>
            <p:nvPr/>
          </p:nvCxnSpPr>
          <p:spPr>
            <a:xfrm>
              <a:off x="-62275" y="1667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7"/>
            <p:cNvCxnSpPr/>
            <p:nvPr/>
          </p:nvCxnSpPr>
          <p:spPr>
            <a:xfrm>
              <a:off x="-62275" y="1788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7"/>
            <p:cNvCxnSpPr/>
            <p:nvPr/>
          </p:nvCxnSpPr>
          <p:spPr>
            <a:xfrm>
              <a:off x="-62275" y="1908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7"/>
            <p:cNvCxnSpPr/>
            <p:nvPr/>
          </p:nvCxnSpPr>
          <p:spPr>
            <a:xfrm>
              <a:off x="-62275" y="2029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7"/>
            <p:cNvCxnSpPr/>
            <p:nvPr/>
          </p:nvCxnSpPr>
          <p:spPr>
            <a:xfrm>
              <a:off x="-62275" y="2149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7"/>
            <p:cNvCxnSpPr/>
            <p:nvPr/>
          </p:nvCxnSpPr>
          <p:spPr>
            <a:xfrm>
              <a:off x="-62275" y="2270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7"/>
            <p:cNvCxnSpPr/>
            <p:nvPr/>
          </p:nvCxnSpPr>
          <p:spPr>
            <a:xfrm>
              <a:off x="-62275" y="2390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7"/>
            <p:cNvCxnSpPr/>
            <p:nvPr/>
          </p:nvCxnSpPr>
          <p:spPr>
            <a:xfrm>
              <a:off x="-62275" y="2511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7"/>
            <p:cNvCxnSpPr/>
            <p:nvPr/>
          </p:nvCxnSpPr>
          <p:spPr>
            <a:xfrm>
              <a:off x="-62275" y="2632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7"/>
            <p:cNvCxnSpPr/>
            <p:nvPr/>
          </p:nvCxnSpPr>
          <p:spPr>
            <a:xfrm>
              <a:off x="-62275" y="2752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7"/>
            <p:cNvCxnSpPr/>
            <p:nvPr/>
          </p:nvCxnSpPr>
          <p:spPr>
            <a:xfrm>
              <a:off x="-62275" y="28731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7"/>
            <p:cNvCxnSpPr/>
            <p:nvPr/>
          </p:nvCxnSpPr>
          <p:spPr>
            <a:xfrm>
              <a:off x="-62275" y="29936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7"/>
            <p:cNvCxnSpPr/>
            <p:nvPr/>
          </p:nvCxnSpPr>
          <p:spPr>
            <a:xfrm>
              <a:off x="-62275" y="31142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7"/>
            <p:cNvCxnSpPr/>
            <p:nvPr/>
          </p:nvCxnSpPr>
          <p:spPr>
            <a:xfrm>
              <a:off x="-62275" y="32347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7"/>
            <p:cNvCxnSpPr/>
            <p:nvPr/>
          </p:nvCxnSpPr>
          <p:spPr>
            <a:xfrm>
              <a:off x="-62275" y="33553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7"/>
            <p:cNvCxnSpPr/>
            <p:nvPr/>
          </p:nvCxnSpPr>
          <p:spPr>
            <a:xfrm>
              <a:off x="-62275" y="34758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7"/>
            <p:cNvCxnSpPr/>
            <p:nvPr/>
          </p:nvCxnSpPr>
          <p:spPr>
            <a:xfrm>
              <a:off x="-62275" y="35964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7"/>
            <p:cNvCxnSpPr/>
            <p:nvPr/>
          </p:nvCxnSpPr>
          <p:spPr>
            <a:xfrm>
              <a:off x="-62275" y="37169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7"/>
            <p:cNvCxnSpPr/>
            <p:nvPr/>
          </p:nvCxnSpPr>
          <p:spPr>
            <a:xfrm>
              <a:off x="-62275" y="38375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7"/>
            <p:cNvCxnSpPr/>
            <p:nvPr/>
          </p:nvCxnSpPr>
          <p:spPr>
            <a:xfrm>
              <a:off x="-62275" y="39580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7"/>
            <p:cNvCxnSpPr/>
            <p:nvPr/>
          </p:nvCxnSpPr>
          <p:spPr>
            <a:xfrm>
              <a:off x="-62275" y="40786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7"/>
            <p:cNvCxnSpPr/>
            <p:nvPr/>
          </p:nvCxnSpPr>
          <p:spPr>
            <a:xfrm>
              <a:off x="-62275" y="41991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7"/>
            <p:cNvCxnSpPr/>
            <p:nvPr/>
          </p:nvCxnSpPr>
          <p:spPr>
            <a:xfrm>
              <a:off x="-62275" y="43197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7"/>
            <p:cNvCxnSpPr/>
            <p:nvPr/>
          </p:nvCxnSpPr>
          <p:spPr>
            <a:xfrm>
              <a:off x="-62275" y="44402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7"/>
            <p:cNvCxnSpPr/>
            <p:nvPr/>
          </p:nvCxnSpPr>
          <p:spPr>
            <a:xfrm>
              <a:off x="-62275" y="45608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7"/>
            <p:cNvCxnSpPr/>
            <p:nvPr/>
          </p:nvCxnSpPr>
          <p:spPr>
            <a:xfrm>
              <a:off x="-62275" y="46813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7"/>
            <p:cNvCxnSpPr/>
            <p:nvPr/>
          </p:nvCxnSpPr>
          <p:spPr>
            <a:xfrm>
              <a:off x="-62275" y="48019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7"/>
            <p:cNvCxnSpPr/>
            <p:nvPr/>
          </p:nvCxnSpPr>
          <p:spPr>
            <a:xfrm>
              <a:off x="-62275" y="49224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7"/>
            <p:cNvCxnSpPr/>
            <p:nvPr/>
          </p:nvCxnSpPr>
          <p:spPr>
            <a:xfrm>
              <a:off x="-62275" y="504300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7"/>
            <p:cNvCxnSpPr/>
            <p:nvPr/>
          </p:nvCxnSpPr>
          <p:spPr>
            <a:xfrm>
              <a:off x="-62275" y="5163550"/>
              <a:ext cx="78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5" name="Google Shape;44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7"/>
          <p:cNvSpPr txBox="1"/>
          <p:nvPr>
            <p:ph idx="1" type="body"/>
          </p:nvPr>
        </p:nvSpPr>
        <p:spPr>
          <a:xfrm>
            <a:off x="726450" y="1602275"/>
            <a:ext cx="38457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7"/>
          <p:cNvSpPr/>
          <p:nvPr/>
        </p:nvSpPr>
        <p:spPr>
          <a:xfrm>
            <a:off x="340425" y="333025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51" name="Google Shape;451;p8"/>
          <p:cNvGrpSpPr/>
          <p:nvPr/>
        </p:nvGrpSpPr>
        <p:grpSpPr>
          <a:xfrm>
            <a:off x="8030943" y="-17015"/>
            <a:ext cx="1143138" cy="5267002"/>
            <a:chOff x="8030943" y="-17015"/>
            <a:chExt cx="1143138" cy="5267002"/>
          </a:xfrm>
        </p:grpSpPr>
        <p:cxnSp>
          <p:nvCxnSpPr>
            <p:cNvPr id="452" name="Google Shape;452;p8"/>
            <p:cNvCxnSpPr/>
            <p:nvPr/>
          </p:nvCxnSpPr>
          <p:spPr>
            <a:xfrm>
              <a:off x="8030943" y="211128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8"/>
            <p:cNvCxnSpPr/>
            <p:nvPr/>
          </p:nvCxnSpPr>
          <p:spPr>
            <a:xfrm>
              <a:off x="8030943" y="381972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8"/>
            <p:cNvCxnSpPr/>
            <p:nvPr/>
          </p:nvCxnSpPr>
          <p:spPr>
            <a:xfrm>
              <a:off x="8030943" y="552815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8"/>
            <p:cNvCxnSpPr/>
            <p:nvPr/>
          </p:nvCxnSpPr>
          <p:spPr>
            <a:xfrm>
              <a:off x="8030943" y="723659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8"/>
            <p:cNvCxnSpPr/>
            <p:nvPr/>
          </p:nvCxnSpPr>
          <p:spPr>
            <a:xfrm>
              <a:off x="8030943" y="894502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8"/>
            <p:cNvCxnSpPr/>
            <p:nvPr/>
          </p:nvCxnSpPr>
          <p:spPr>
            <a:xfrm>
              <a:off x="8030943" y="1065345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8"/>
            <p:cNvCxnSpPr/>
            <p:nvPr/>
          </p:nvCxnSpPr>
          <p:spPr>
            <a:xfrm>
              <a:off x="8030943" y="1236189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8"/>
            <p:cNvCxnSpPr/>
            <p:nvPr/>
          </p:nvCxnSpPr>
          <p:spPr>
            <a:xfrm>
              <a:off x="8030943" y="1407032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8"/>
            <p:cNvCxnSpPr/>
            <p:nvPr/>
          </p:nvCxnSpPr>
          <p:spPr>
            <a:xfrm>
              <a:off x="8030943" y="1577876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8"/>
            <p:cNvCxnSpPr/>
            <p:nvPr/>
          </p:nvCxnSpPr>
          <p:spPr>
            <a:xfrm>
              <a:off x="8030943" y="1748719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8"/>
            <p:cNvCxnSpPr/>
            <p:nvPr/>
          </p:nvCxnSpPr>
          <p:spPr>
            <a:xfrm>
              <a:off x="8030943" y="1919563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8"/>
            <p:cNvCxnSpPr/>
            <p:nvPr/>
          </p:nvCxnSpPr>
          <p:spPr>
            <a:xfrm>
              <a:off x="8030943" y="2090406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8"/>
            <p:cNvCxnSpPr/>
            <p:nvPr/>
          </p:nvCxnSpPr>
          <p:spPr>
            <a:xfrm>
              <a:off x="8030943" y="2261250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8"/>
            <p:cNvCxnSpPr/>
            <p:nvPr/>
          </p:nvCxnSpPr>
          <p:spPr>
            <a:xfrm>
              <a:off x="8030943" y="2432093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8"/>
            <p:cNvCxnSpPr/>
            <p:nvPr/>
          </p:nvCxnSpPr>
          <p:spPr>
            <a:xfrm>
              <a:off x="8030943" y="2602937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8"/>
            <p:cNvCxnSpPr/>
            <p:nvPr/>
          </p:nvCxnSpPr>
          <p:spPr>
            <a:xfrm>
              <a:off x="8030943" y="2773780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8"/>
            <p:cNvCxnSpPr/>
            <p:nvPr/>
          </p:nvCxnSpPr>
          <p:spPr>
            <a:xfrm>
              <a:off x="8030943" y="2944623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8"/>
            <p:cNvCxnSpPr/>
            <p:nvPr/>
          </p:nvCxnSpPr>
          <p:spPr>
            <a:xfrm>
              <a:off x="8030943" y="3115467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8"/>
            <p:cNvCxnSpPr/>
            <p:nvPr/>
          </p:nvCxnSpPr>
          <p:spPr>
            <a:xfrm>
              <a:off x="8030943" y="3286310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8"/>
            <p:cNvCxnSpPr/>
            <p:nvPr/>
          </p:nvCxnSpPr>
          <p:spPr>
            <a:xfrm>
              <a:off x="8030943" y="3457154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8"/>
            <p:cNvCxnSpPr/>
            <p:nvPr/>
          </p:nvCxnSpPr>
          <p:spPr>
            <a:xfrm>
              <a:off x="8030943" y="3627997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8"/>
            <p:cNvCxnSpPr/>
            <p:nvPr/>
          </p:nvCxnSpPr>
          <p:spPr>
            <a:xfrm>
              <a:off x="8030943" y="3798841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8"/>
            <p:cNvCxnSpPr/>
            <p:nvPr/>
          </p:nvCxnSpPr>
          <p:spPr>
            <a:xfrm>
              <a:off x="8030943" y="3969684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8"/>
            <p:cNvCxnSpPr/>
            <p:nvPr/>
          </p:nvCxnSpPr>
          <p:spPr>
            <a:xfrm>
              <a:off x="8030943" y="4140528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8"/>
            <p:cNvCxnSpPr/>
            <p:nvPr/>
          </p:nvCxnSpPr>
          <p:spPr>
            <a:xfrm>
              <a:off x="8030943" y="4311371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8"/>
            <p:cNvCxnSpPr/>
            <p:nvPr/>
          </p:nvCxnSpPr>
          <p:spPr>
            <a:xfrm>
              <a:off x="8030943" y="4482215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8"/>
            <p:cNvCxnSpPr/>
            <p:nvPr/>
          </p:nvCxnSpPr>
          <p:spPr>
            <a:xfrm>
              <a:off x="8030943" y="4653058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8"/>
            <p:cNvCxnSpPr/>
            <p:nvPr/>
          </p:nvCxnSpPr>
          <p:spPr>
            <a:xfrm>
              <a:off x="8030943" y="4823902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8"/>
            <p:cNvCxnSpPr/>
            <p:nvPr/>
          </p:nvCxnSpPr>
          <p:spPr>
            <a:xfrm>
              <a:off x="8061081" y="4994745"/>
              <a:ext cx="111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1" name="Google Shape;481;p8"/>
            <p:cNvGrpSpPr/>
            <p:nvPr/>
          </p:nvGrpSpPr>
          <p:grpSpPr>
            <a:xfrm>
              <a:off x="8030943" y="-17015"/>
              <a:ext cx="1113000" cy="5267002"/>
              <a:chOff x="8030943" y="-17015"/>
              <a:chExt cx="1113000" cy="5267002"/>
            </a:xfrm>
          </p:grpSpPr>
          <p:grpSp>
            <p:nvGrpSpPr>
              <p:cNvPr id="482" name="Google Shape;482;p8"/>
              <p:cNvGrpSpPr/>
              <p:nvPr/>
            </p:nvGrpSpPr>
            <p:grpSpPr>
              <a:xfrm>
                <a:off x="8149341" y="-17015"/>
                <a:ext cx="870303" cy="5267002"/>
                <a:chOff x="766500" y="4637800"/>
                <a:chExt cx="614100" cy="915300"/>
              </a:xfrm>
            </p:grpSpPr>
            <p:cxnSp>
              <p:nvCxnSpPr>
                <p:cNvPr id="483" name="Google Shape;483;p8"/>
                <p:cNvCxnSpPr/>
                <p:nvPr/>
              </p:nvCxnSpPr>
              <p:spPr>
                <a:xfrm>
                  <a:off x="7665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8"/>
                <p:cNvCxnSpPr/>
                <p:nvPr/>
              </p:nvCxnSpPr>
              <p:spPr>
                <a:xfrm>
                  <a:off x="8688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Google Shape;485;p8"/>
                <p:cNvCxnSpPr/>
                <p:nvPr/>
              </p:nvCxnSpPr>
              <p:spPr>
                <a:xfrm>
                  <a:off x="9712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6" name="Google Shape;486;p8"/>
                <p:cNvCxnSpPr/>
                <p:nvPr/>
              </p:nvCxnSpPr>
              <p:spPr>
                <a:xfrm>
                  <a:off x="10735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7" name="Google Shape;487;p8"/>
                <p:cNvCxnSpPr/>
                <p:nvPr/>
              </p:nvCxnSpPr>
              <p:spPr>
                <a:xfrm>
                  <a:off x="11759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8"/>
                <p:cNvCxnSpPr/>
                <p:nvPr/>
              </p:nvCxnSpPr>
              <p:spPr>
                <a:xfrm>
                  <a:off x="127825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9" name="Google Shape;489;p8"/>
                <p:cNvCxnSpPr/>
                <p:nvPr/>
              </p:nvCxnSpPr>
              <p:spPr>
                <a:xfrm>
                  <a:off x="1380600" y="4637800"/>
                  <a:ext cx="0" cy="91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90" name="Google Shape;490;p8"/>
              <p:cNvCxnSpPr/>
              <p:nvPr/>
            </p:nvCxnSpPr>
            <p:spPr>
              <a:xfrm>
                <a:off x="8030943" y="5165588"/>
                <a:ext cx="111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1" name="Google Shape;491;p8"/>
          <p:cNvSpPr/>
          <p:nvPr/>
        </p:nvSpPr>
        <p:spPr>
          <a:xfrm>
            <a:off x="1" y="-17025"/>
            <a:ext cx="1352738" cy="1350310"/>
          </a:xfrm>
          <a:custGeom>
            <a:rect b="b" l="l" r="r" t="t"/>
            <a:pathLst>
              <a:path extrusionOk="0" h="15865" w="15894">
                <a:moveTo>
                  <a:pt x="1" y="0"/>
                </a:moveTo>
                <a:lnTo>
                  <a:pt x="1" y="15864"/>
                </a:lnTo>
                <a:lnTo>
                  <a:pt x="15893" y="15864"/>
                </a:lnTo>
                <a:lnTo>
                  <a:pt x="158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"/>
          <p:cNvSpPr/>
          <p:nvPr/>
        </p:nvSpPr>
        <p:spPr>
          <a:xfrm>
            <a:off x="585253" y="217382"/>
            <a:ext cx="182400" cy="18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"/>
          <p:cNvSpPr/>
          <p:nvPr/>
        </p:nvSpPr>
        <p:spPr>
          <a:xfrm>
            <a:off x="585253" y="567000"/>
            <a:ext cx="182400" cy="18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8"/>
          <p:cNvGrpSpPr/>
          <p:nvPr/>
        </p:nvGrpSpPr>
        <p:grpSpPr>
          <a:xfrm>
            <a:off x="237595" y="217116"/>
            <a:ext cx="182223" cy="881417"/>
            <a:chOff x="211314" y="4182839"/>
            <a:chExt cx="167100" cy="808268"/>
          </a:xfrm>
        </p:grpSpPr>
        <p:sp>
          <p:nvSpPr>
            <p:cNvPr id="495" name="Google Shape;495;p8"/>
            <p:cNvSpPr/>
            <p:nvPr/>
          </p:nvSpPr>
          <p:spPr>
            <a:xfrm>
              <a:off x="211314" y="4182839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11314" y="4503423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11314" y="4824007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8"/>
          <p:cNvSpPr/>
          <p:nvPr/>
        </p:nvSpPr>
        <p:spPr>
          <a:xfrm>
            <a:off x="585253" y="916617"/>
            <a:ext cx="182400" cy="18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8"/>
          <p:cNvGrpSpPr/>
          <p:nvPr/>
        </p:nvGrpSpPr>
        <p:grpSpPr>
          <a:xfrm>
            <a:off x="932857" y="217116"/>
            <a:ext cx="182223" cy="881417"/>
            <a:chOff x="736655" y="4182839"/>
            <a:chExt cx="167100" cy="808268"/>
          </a:xfrm>
        </p:grpSpPr>
        <p:sp>
          <p:nvSpPr>
            <p:cNvPr id="500" name="Google Shape;500;p8"/>
            <p:cNvSpPr/>
            <p:nvPr/>
          </p:nvSpPr>
          <p:spPr>
            <a:xfrm>
              <a:off x="736655" y="4182839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36655" y="4503423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736655" y="4824007"/>
              <a:ext cx="1671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8"/>
          <p:cNvGrpSpPr/>
          <p:nvPr/>
        </p:nvGrpSpPr>
        <p:grpSpPr>
          <a:xfrm>
            <a:off x="-9219" y="3802717"/>
            <a:ext cx="1352745" cy="1352743"/>
            <a:chOff x="0" y="18"/>
            <a:chExt cx="5143516" cy="5143510"/>
          </a:xfrm>
        </p:grpSpPr>
        <p:sp>
          <p:nvSpPr>
            <p:cNvPr id="504" name="Google Shape;504;p8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"/>
          <p:cNvSpPr txBox="1"/>
          <p:nvPr>
            <p:ph type="title"/>
          </p:nvPr>
        </p:nvSpPr>
        <p:spPr>
          <a:xfrm>
            <a:off x="1817100" y="1623925"/>
            <a:ext cx="55098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3" name="Google Shape;523;p9"/>
          <p:cNvSpPr txBox="1"/>
          <p:nvPr>
            <p:ph idx="1" type="subTitle"/>
          </p:nvPr>
        </p:nvSpPr>
        <p:spPr>
          <a:xfrm>
            <a:off x="1913150" y="2393050"/>
            <a:ext cx="53172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4" name="Google Shape;524;p9"/>
          <p:cNvGrpSpPr/>
          <p:nvPr/>
        </p:nvGrpSpPr>
        <p:grpSpPr>
          <a:xfrm>
            <a:off x="713232" y="3900207"/>
            <a:ext cx="574421" cy="706282"/>
            <a:chOff x="8122390" y="3965729"/>
            <a:chExt cx="755818" cy="929319"/>
          </a:xfrm>
        </p:grpSpPr>
        <p:sp>
          <p:nvSpPr>
            <p:cNvPr id="525" name="Google Shape;525;p9"/>
            <p:cNvSpPr/>
            <p:nvPr/>
          </p:nvSpPr>
          <p:spPr>
            <a:xfrm>
              <a:off x="8122390" y="4493631"/>
              <a:ext cx="755818" cy="401417"/>
            </a:xfrm>
            <a:custGeom>
              <a:rect b="b" l="l" r="r" t="t"/>
              <a:pathLst>
                <a:path extrusionOk="0" h="6335" w="11928">
                  <a:moveTo>
                    <a:pt x="5964" y="1"/>
                  </a:moveTo>
                  <a:cubicBezTo>
                    <a:pt x="3510" y="1"/>
                    <a:pt x="1285" y="1256"/>
                    <a:pt x="1" y="3168"/>
                  </a:cubicBezTo>
                  <a:cubicBezTo>
                    <a:pt x="1285" y="5108"/>
                    <a:pt x="3482" y="6335"/>
                    <a:pt x="5964" y="6335"/>
                  </a:cubicBezTo>
                  <a:cubicBezTo>
                    <a:pt x="8418" y="6335"/>
                    <a:pt x="10643" y="5108"/>
                    <a:pt x="11927" y="3168"/>
                  </a:cubicBezTo>
                  <a:cubicBezTo>
                    <a:pt x="10615" y="1256"/>
                    <a:pt x="8418" y="1"/>
                    <a:pt x="5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58361" y="4551484"/>
              <a:ext cx="283875" cy="285713"/>
            </a:xfrm>
            <a:custGeom>
              <a:rect b="b" l="l" r="r" t="t"/>
              <a:pathLst>
                <a:path extrusionOk="0" h="4509" w="4480">
                  <a:moveTo>
                    <a:pt x="2254" y="1"/>
                  </a:moveTo>
                  <a:cubicBezTo>
                    <a:pt x="999" y="1"/>
                    <a:pt x="0" y="1028"/>
                    <a:pt x="0" y="2255"/>
                  </a:cubicBezTo>
                  <a:cubicBezTo>
                    <a:pt x="0" y="3482"/>
                    <a:pt x="999" y="4509"/>
                    <a:pt x="2254" y="4509"/>
                  </a:cubicBezTo>
                  <a:cubicBezTo>
                    <a:pt x="3481" y="4509"/>
                    <a:pt x="4480" y="3482"/>
                    <a:pt x="4480" y="2255"/>
                  </a:cubicBezTo>
                  <a:cubicBezTo>
                    <a:pt x="4480" y="1028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8122390" y="3965729"/>
              <a:ext cx="755818" cy="403191"/>
            </a:xfrm>
            <a:custGeom>
              <a:rect b="b" l="l" r="r" t="t"/>
              <a:pathLst>
                <a:path extrusionOk="0" h="6363" w="11928">
                  <a:moveTo>
                    <a:pt x="5964" y="0"/>
                  </a:moveTo>
                  <a:cubicBezTo>
                    <a:pt x="3510" y="0"/>
                    <a:pt x="1285" y="1256"/>
                    <a:pt x="1" y="3196"/>
                  </a:cubicBezTo>
                  <a:cubicBezTo>
                    <a:pt x="1285" y="5108"/>
                    <a:pt x="3482" y="6363"/>
                    <a:pt x="5964" y="6363"/>
                  </a:cubicBezTo>
                  <a:cubicBezTo>
                    <a:pt x="8418" y="6363"/>
                    <a:pt x="10643" y="5108"/>
                    <a:pt x="11927" y="3196"/>
                  </a:cubicBezTo>
                  <a:cubicBezTo>
                    <a:pt x="10615" y="1256"/>
                    <a:pt x="8418" y="29"/>
                    <a:pt x="5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8358361" y="4025356"/>
              <a:ext cx="283875" cy="283939"/>
            </a:xfrm>
            <a:custGeom>
              <a:rect b="b" l="l" r="r" t="t"/>
              <a:pathLst>
                <a:path extrusionOk="0" h="4481" w="4480">
                  <a:moveTo>
                    <a:pt x="2254" y="1"/>
                  </a:moveTo>
                  <a:cubicBezTo>
                    <a:pt x="999" y="1"/>
                    <a:pt x="0" y="999"/>
                    <a:pt x="0" y="2255"/>
                  </a:cubicBezTo>
                  <a:cubicBezTo>
                    <a:pt x="0" y="3482"/>
                    <a:pt x="999" y="4480"/>
                    <a:pt x="2254" y="4480"/>
                  </a:cubicBezTo>
                  <a:cubicBezTo>
                    <a:pt x="3481" y="4480"/>
                    <a:pt x="4480" y="3482"/>
                    <a:pt x="4480" y="2255"/>
                  </a:cubicBezTo>
                  <a:cubicBezTo>
                    <a:pt x="4480" y="999"/>
                    <a:pt x="3481" y="1"/>
                    <a:pt x="2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9"/>
          <p:cNvSpPr/>
          <p:nvPr/>
        </p:nvSpPr>
        <p:spPr>
          <a:xfrm>
            <a:off x="8058025" y="4230950"/>
            <a:ext cx="745500" cy="746100"/>
          </a:xfrm>
          <a:prstGeom prst="star12">
            <a:avLst>
              <a:gd fmla="val 0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9"/>
          <p:cNvGrpSpPr/>
          <p:nvPr/>
        </p:nvGrpSpPr>
        <p:grpSpPr>
          <a:xfrm>
            <a:off x="7790797" y="25"/>
            <a:ext cx="1352745" cy="1352743"/>
            <a:chOff x="0" y="18"/>
            <a:chExt cx="5143516" cy="5143510"/>
          </a:xfrm>
        </p:grpSpPr>
        <p:sp>
          <p:nvSpPr>
            <p:cNvPr id="531" name="Google Shape;531;p9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9"/>
          <p:cNvGrpSpPr/>
          <p:nvPr/>
        </p:nvGrpSpPr>
        <p:grpSpPr>
          <a:xfrm>
            <a:off x="-3" y="25"/>
            <a:ext cx="1352745" cy="1352743"/>
            <a:chOff x="0" y="18"/>
            <a:chExt cx="5143516" cy="5143510"/>
          </a:xfrm>
        </p:grpSpPr>
        <p:sp>
          <p:nvSpPr>
            <p:cNvPr id="548" name="Google Shape;548;p9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"/>
          <p:cNvSpPr txBox="1"/>
          <p:nvPr>
            <p:ph type="title"/>
          </p:nvPr>
        </p:nvSpPr>
        <p:spPr>
          <a:xfrm>
            <a:off x="3019075" y="1955600"/>
            <a:ext cx="3105900" cy="148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7" name="Google Shape;5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●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○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■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●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○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■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●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○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jdhani"/>
              <a:buChar char="■"/>
              <a:defRPr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3"/>
          <p:cNvSpPr txBox="1"/>
          <p:nvPr>
            <p:ph type="ctrTitle"/>
          </p:nvPr>
        </p:nvSpPr>
        <p:spPr>
          <a:xfrm>
            <a:off x="713225" y="1930500"/>
            <a:ext cx="78378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Emotion-based recommendation system</a:t>
            </a:r>
            <a:endParaRPr/>
          </a:p>
        </p:txBody>
      </p:sp>
      <p:sp>
        <p:nvSpPr>
          <p:cNvPr id="1126" name="Google Shape;1126;p23"/>
          <p:cNvSpPr txBox="1"/>
          <p:nvPr>
            <p:ph idx="1" type="subTitle"/>
          </p:nvPr>
        </p:nvSpPr>
        <p:spPr>
          <a:xfrm>
            <a:off x="713225" y="3355250"/>
            <a:ext cx="47367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10 - </a:t>
            </a:r>
            <a:r>
              <a:rPr lang="en"/>
              <a:t>Renaissance</a:t>
            </a:r>
            <a:endParaRPr/>
          </a:p>
        </p:txBody>
      </p:sp>
      <p:cxnSp>
        <p:nvCxnSpPr>
          <p:cNvPr id="1127" name="Google Shape;1127;p23"/>
          <p:cNvCxnSpPr/>
          <p:nvPr/>
        </p:nvCxnSpPr>
        <p:spPr>
          <a:xfrm rot="10800000">
            <a:off x="3684300" y="5191750"/>
            <a:ext cx="183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8" name="Google Shape;1128;p23"/>
          <p:cNvGrpSpPr/>
          <p:nvPr/>
        </p:nvGrpSpPr>
        <p:grpSpPr>
          <a:xfrm>
            <a:off x="7213101" y="25"/>
            <a:ext cx="1930362" cy="1930359"/>
            <a:chOff x="0" y="18"/>
            <a:chExt cx="5143516" cy="5143510"/>
          </a:xfrm>
        </p:grpSpPr>
        <p:sp>
          <p:nvSpPr>
            <p:cNvPr id="1129" name="Google Shape;1129;p23"/>
            <p:cNvSpPr/>
            <p:nvPr/>
          </p:nvSpPr>
          <p:spPr>
            <a:xfrm>
              <a:off x="5703" y="18"/>
              <a:ext cx="5126000" cy="5126203"/>
            </a:xfrm>
            <a:custGeom>
              <a:rect b="b" l="l" r="r" t="t"/>
              <a:pathLst>
                <a:path extrusionOk="0" h="25167" w="25166">
                  <a:moveTo>
                    <a:pt x="1" y="1"/>
                  </a:moveTo>
                  <a:lnTo>
                    <a:pt x="1" y="25166"/>
                  </a:lnTo>
                  <a:lnTo>
                    <a:pt x="25166" y="25166"/>
                  </a:lnTo>
                  <a:lnTo>
                    <a:pt x="25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3951721" y="4172741"/>
              <a:ext cx="1179962" cy="965071"/>
            </a:xfrm>
            <a:custGeom>
              <a:rect b="b" l="l" r="r" t="t"/>
              <a:pathLst>
                <a:path extrusionOk="0" h="4738" w="5793">
                  <a:moveTo>
                    <a:pt x="5793" y="1"/>
                  </a:moveTo>
                  <a:cubicBezTo>
                    <a:pt x="3910" y="86"/>
                    <a:pt x="2055" y="1313"/>
                    <a:pt x="914" y="2797"/>
                  </a:cubicBezTo>
                  <a:cubicBezTo>
                    <a:pt x="457" y="3425"/>
                    <a:pt x="144" y="4052"/>
                    <a:pt x="1" y="4737"/>
                  </a:cubicBezTo>
                  <a:lnTo>
                    <a:pt x="629" y="4737"/>
                  </a:lnTo>
                  <a:cubicBezTo>
                    <a:pt x="771" y="4138"/>
                    <a:pt x="1028" y="3567"/>
                    <a:pt x="1456" y="3025"/>
                  </a:cubicBezTo>
                  <a:cubicBezTo>
                    <a:pt x="2455" y="1741"/>
                    <a:pt x="4138" y="657"/>
                    <a:pt x="5793" y="572"/>
                  </a:cubicBezTo>
                  <a:lnTo>
                    <a:pt x="5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3324163" y="3591623"/>
              <a:ext cx="1819337" cy="1540285"/>
            </a:xfrm>
            <a:custGeom>
              <a:rect b="b" l="l" r="r" t="t"/>
              <a:pathLst>
                <a:path extrusionOk="0" h="7562" w="8932">
                  <a:moveTo>
                    <a:pt x="8931" y="1"/>
                  </a:moveTo>
                  <a:cubicBezTo>
                    <a:pt x="5935" y="315"/>
                    <a:pt x="3168" y="2711"/>
                    <a:pt x="1399" y="5051"/>
                  </a:cubicBezTo>
                  <a:cubicBezTo>
                    <a:pt x="799" y="5793"/>
                    <a:pt x="286" y="6649"/>
                    <a:pt x="0" y="7562"/>
                  </a:cubicBezTo>
                  <a:lnTo>
                    <a:pt x="714" y="7562"/>
                  </a:lnTo>
                  <a:cubicBezTo>
                    <a:pt x="971" y="6649"/>
                    <a:pt x="1456" y="5850"/>
                    <a:pt x="2026" y="5136"/>
                  </a:cubicBezTo>
                  <a:cubicBezTo>
                    <a:pt x="3710" y="2997"/>
                    <a:pt x="6220" y="942"/>
                    <a:pt x="8931" y="657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2621037" y="2807023"/>
              <a:ext cx="2522466" cy="2330796"/>
            </a:xfrm>
            <a:custGeom>
              <a:rect b="b" l="l" r="r" t="t"/>
              <a:pathLst>
                <a:path extrusionOk="0" h="11443" w="12384">
                  <a:moveTo>
                    <a:pt x="11413" y="1"/>
                  </a:moveTo>
                  <a:cubicBezTo>
                    <a:pt x="10186" y="58"/>
                    <a:pt x="9273" y="743"/>
                    <a:pt x="8417" y="1513"/>
                  </a:cubicBezTo>
                  <a:cubicBezTo>
                    <a:pt x="5878" y="3796"/>
                    <a:pt x="3481" y="6620"/>
                    <a:pt x="1398" y="9331"/>
                  </a:cubicBezTo>
                  <a:cubicBezTo>
                    <a:pt x="856" y="10016"/>
                    <a:pt x="342" y="10700"/>
                    <a:pt x="0" y="11442"/>
                  </a:cubicBezTo>
                  <a:lnTo>
                    <a:pt x="628" y="11442"/>
                  </a:lnTo>
                  <a:cubicBezTo>
                    <a:pt x="999" y="10643"/>
                    <a:pt x="1541" y="9873"/>
                    <a:pt x="2111" y="9160"/>
                  </a:cubicBezTo>
                  <a:cubicBezTo>
                    <a:pt x="4023" y="6649"/>
                    <a:pt x="6391" y="4024"/>
                    <a:pt x="8874" y="2084"/>
                  </a:cubicBezTo>
                  <a:cubicBezTo>
                    <a:pt x="9935" y="1256"/>
                    <a:pt x="10972" y="873"/>
                    <a:pt x="12050" y="873"/>
                  </a:cubicBezTo>
                  <a:cubicBezTo>
                    <a:pt x="12161" y="873"/>
                    <a:pt x="12272" y="877"/>
                    <a:pt x="12383" y="885"/>
                  </a:cubicBezTo>
                  <a:lnTo>
                    <a:pt x="12383" y="58"/>
                  </a:lnTo>
                  <a:cubicBezTo>
                    <a:pt x="12041" y="1"/>
                    <a:pt x="11727" y="1"/>
                    <a:pt x="1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2010793" y="1918746"/>
              <a:ext cx="3120900" cy="3213170"/>
            </a:xfrm>
            <a:custGeom>
              <a:rect b="b" l="l" r="r" t="t"/>
              <a:pathLst>
                <a:path extrusionOk="0" h="15775" w="15322">
                  <a:moveTo>
                    <a:pt x="11471" y="1"/>
                  </a:moveTo>
                  <a:cubicBezTo>
                    <a:pt x="11181" y="1"/>
                    <a:pt x="10894" y="34"/>
                    <a:pt x="10614" y="111"/>
                  </a:cubicBezTo>
                  <a:cubicBezTo>
                    <a:pt x="9130" y="510"/>
                    <a:pt x="8417" y="2108"/>
                    <a:pt x="7875" y="3392"/>
                  </a:cubicBezTo>
                  <a:cubicBezTo>
                    <a:pt x="6991" y="5418"/>
                    <a:pt x="6192" y="7443"/>
                    <a:pt x="4965" y="9298"/>
                  </a:cubicBezTo>
                  <a:cubicBezTo>
                    <a:pt x="3567" y="11438"/>
                    <a:pt x="1855" y="13378"/>
                    <a:pt x="286" y="15404"/>
                  </a:cubicBezTo>
                  <a:cubicBezTo>
                    <a:pt x="171" y="15518"/>
                    <a:pt x="114" y="15661"/>
                    <a:pt x="0" y="15775"/>
                  </a:cubicBezTo>
                  <a:lnTo>
                    <a:pt x="485" y="15775"/>
                  </a:lnTo>
                  <a:cubicBezTo>
                    <a:pt x="713" y="15518"/>
                    <a:pt x="885" y="15233"/>
                    <a:pt x="1113" y="15004"/>
                  </a:cubicBezTo>
                  <a:cubicBezTo>
                    <a:pt x="2597" y="13121"/>
                    <a:pt x="4194" y="11267"/>
                    <a:pt x="5592" y="9298"/>
                  </a:cubicBezTo>
                  <a:cubicBezTo>
                    <a:pt x="6819" y="7557"/>
                    <a:pt x="7732" y="5703"/>
                    <a:pt x="8703" y="3820"/>
                  </a:cubicBezTo>
                  <a:cubicBezTo>
                    <a:pt x="9302" y="2650"/>
                    <a:pt x="10044" y="1252"/>
                    <a:pt x="11470" y="938"/>
                  </a:cubicBezTo>
                  <a:cubicBezTo>
                    <a:pt x="11706" y="886"/>
                    <a:pt x="11945" y="862"/>
                    <a:pt x="12186" y="862"/>
                  </a:cubicBezTo>
                  <a:cubicBezTo>
                    <a:pt x="13259" y="862"/>
                    <a:pt x="14367" y="1328"/>
                    <a:pt x="15322" y="1794"/>
                  </a:cubicBezTo>
                  <a:lnTo>
                    <a:pt x="15322" y="1280"/>
                  </a:lnTo>
                  <a:cubicBezTo>
                    <a:pt x="14220" y="718"/>
                    <a:pt x="12809" y="1"/>
                    <a:pt x="11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470209" y="1018247"/>
              <a:ext cx="3673300" cy="4119580"/>
            </a:xfrm>
            <a:custGeom>
              <a:rect b="b" l="l" r="r" t="t"/>
              <a:pathLst>
                <a:path extrusionOk="0" h="20225" w="18034">
                  <a:moveTo>
                    <a:pt x="10290" y="0"/>
                  </a:moveTo>
                  <a:cubicBezTo>
                    <a:pt x="9702" y="0"/>
                    <a:pt x="9135" y="122"/>
                    <a:pt x="8617" y="423"/>
                  </a:cubicBezTo>
                  <a:cubicBezTo>
                    <a:pt x="6706" y="1507"/>
                    <a:pt x="6107" y="4018"/>
                    <a:pt x="5764" y="5987"/>
                  </a:cubicBezTo>
                  <a:cubicBezTo>
                    <a:pt x="5251" y="8640"/>
                    <a:pt x="5194" y="11408"/>
                    <a:pt x="4195" y="13919"/>
                  </a:cubicBezTo>
                  <a:cubicBezTo>
                    <a:pt x="3253" y="16230"/>
                    <a:pt x="1627" y="18227"/>
                    <a:pt x="1" y="20224"/>
                  </a:cubicBezTo>
                  <a:lnTo>
                    <a:pt x="571" y="20224"/>
                  </a:lnTo>
                  <a:cubicBezTo>
                    <a:pt x="2226" y="18227"/>
                    <a:pt x="3853" y="16201"/>
                    <a:pt x="4937" y="13862"/>
                  </a:cubicBezTo>
                  <a:cubicBezTo>
                    <a:pt x="5992" y="11522"/>
                    <a:pt x="6221" y="8868"/>
                    <a:pt x="6791" y="6358"/>
                  </a:cubicBezTo>
                  <a:cubicBezTo>
                    <a:pt x="7191" y="4560"/>
                    <a:pt x="7790" y="2163"/>
                    <a:pt x="9530" y="1279"/>
                  </a:cubicBezTo>
                  <a:cubicBezTo>
                    <a:pt x="10003" y="1032"/>
                    <a:pt x="10512" y="931"/>
                    <a:pt x="11036" y="931"/>
                  </a:cubicBezTo>
                  <a:cubicBezTo>
                    <a:pt x="12570" y="931"/>
                    <a:pt x="14232" y="1796"/>
                    <a:pt x="15465" y="2392"/>
                  </a:cubicBezTo>
                  <a:cubicBezTo>
                    <a:pt x="16321" y="2820"/>
                    <a:pt x="17177" y="3276"/>
                    <a:pt x="18033" y="3704"/>
                  </a:cubicBezTo>
                  <a:lnTo>
                    <a:pt x="18033" y="3133"/>
                  </a:lnTo>
                  <a:cubicBezTo>
                    <a:pt x="16949" y="2563"/>
                    <a:pt x="15922" y="2021"/>
                    <a:pt x="14894" y="1507"/>
                  </a:cubicBezTo>
                  <a:cubicBezTo>
                    <a:pt x="13604" y="883"/>
                    <a:pt x="11874" y="0"/>
                    <a:pt x="10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714736" y="85770"/>
              <a:ext cx="4416963" cy="5046154"/>
            </a:xfrm>
            <a:custGeom>
              <a:rect b="b" l="l" r="r" t="t"/>
              <a:pathLst>
                <a:path extrusionOk="0" h="24774" w="21685">
                  <a:moveTo>
                    <a:pt x="11702" y="1"/>
                  </a:moveTo>
                  <a:cubicBezTo>
                    <a:pt x="10537" y="1"/>
                    <a:pt x="9380" y="282"/>
                    <a:pt x="8275" y="978"/>
                  </a:cubicBezTo>
                  <a:cubicBezTo>
                    <a:pt x="5650" y="2661"/>
                    <a:pt x="4252" y="5971"/>
                    <a:pt x="3795" y="8938"/>
                  </a:cubicBezTo>
                  <a:cubicBezTo>
                    <a:pt x="3310" y="11934"/>
                    <a:pt x="3966" y="15101"/>
                    <a:pt x="3538" y="18126"/>
                  </a:cubicBezTo>
                  <a:cubicBezTo>
                    <a:pt x="3196" y="20637"/>
                    <a:pt x="1655" y="22776"/>
                    <a:pt x="0" y="24774"/>
                  </a:cubicBezTo>
                  <a:lnTo>
                    <a:pt x="914" y="24774"/>
                  </a:lnTo>
                  <a:cubicBezTo>
                    <a:pt x="2511" y="22805"/>
                    <a:pt x="4052" y="20722"/>
                    <a:pt x="4480" y="18297"/>
                  </a:cubicBezTo>
                  <a:cubicBezTo>
                    <a:pt x="4994" y="15358"/>
                    <a:pt x="4509" y="12220"/>
                    <a:pt x="4937" y="9252"/>
                  </a:cubicBezTo>
                  <a:cubicBezTo>
                    <a:pt x="5336" y="6513"/>
                    <a:pt x="6477" y="3289"/>
                    <a:pt x="8931" y="1720"/>
                  </a:cubicBezTo>
                  <a:cubicBezTo>
                    <a:pt x="9886" y="1128"/>
                    <a:pt x="10886" y="891"/>
                    <a:pt x="11897" y="891"/>
                  </a:cubicBezTo>
                  <a:cubicBezTo>
                    <a:pt x="13665" y="891"/>
                    <a:pt x="15468" y="1616"/>
                    <a:pt x="17120" y="2433"/>
                  </a:cubicBezTo>
                  <a:cubicBezTo>
                    <a:pt x="18661" y="3232"/>
                    <a:pt x="20173" y="4088"/>
                    <a:pt x="21685" y="4830"/>
                  </a:cubicBezTo>
                  <a:lnTo>
                    <a:pt x="21685" y="3945"/>
                  </a:lnTo>
                  <a:cubicBezTo>
                    <a:pt x="20173" y="3232"/>
                    <a:pt x="18661" y="2319"/>
                    <a:pt x="17120" y="1577"/>
                  </a:cubicBezTo>
                  <a:cubicBezTo>
                    <a:pt x="15407" y="703"/>
                    <a:pt x="13544" y="1"/>
                    <a:pt x="1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0" y="18"/>
              <a:ext cx="1522768" cy="4672795"/>
            </a:xfrm>
            <a:custGeom>
              <a:rect b="b" l="l" r="r" t="t"/>
              <a:pathLst>
                <a:path extrusionOk="0" h="22941" w="7476">
                  <a:moveTo>
                    <a:pt x="6477" y="1"/>
                  </a:moveTo>
                  <a:cubicBezTo>
                    <a:pt x="4166" y="1998"/>
                    <a:pt x="2140" y="4423"/>
                    <a:pt x="1027" y="7105"/>
                  </a:cubicBezTo>
                  <a:cubicBezTo>
                    <a:pt x="428" y="8560"/>
                    <a:pt x="143" y="10101"/>
                    <a:pt x="314" y="11699"/>
                  </a:cubicBezTo>
                  <a:cubicBezTo>
                    <a:pt x="457" y="13126"/>
                    <a:pt x="942" y="14524"/>
                    <a:pt x="1170" y="15922"/>
                  </a:cubicBezTo>
                  <a:cubicBezTo>
                    <a:pt x="1484" y="17805"/>
                    <a:pt x="913" y="19431"/>
                    <a:pt x="0" y="21000"/>
                  </a:cubicBezTo>
                  <a:lnTo>
                    <a:pt x="0" y="22941"/>
                  </a:lnTo>
                  <a:cubicBezTo>
                    <a:pt x="1427" y="21058"/>
                    <a:pt x="2539" y="19003"/>
                    <a:pt x="2254" y="16635"/>
                  </a:cubicBezTo>
                  <a:cubicBezTo>
                    <a:pt x="2083" y="15208"/>
                    <a:pt x="1683" y="13782"/>
                    <a:pt x="1512" y="12355"/>
                  </a:cubicBezTo>
                  <a:cubicBezTo>
                    <a:pt x="1341" y="10700"/>
                    <a:pt x="1512" y="9131"/>
                    <a:pt x="2026" y="7619"/>
                  </a:cubicBezTo>
                  <a:cubicBezTo>
                    <a:pt x="3053" y="4709"/>
                    <a:pt x="5079" y="2084"/>
                    <a:pt x="7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92881" y="18"/>
              <a:ext cx="5050635" cy="5131907"/>
            </a:xfrm>
            <a:custGeom>
              <a:rect b="b" l="l" r="r" t="t"/>
              <a:pathLst>
                <a:path extrusionOk="0" h="25195" w="24796">
                  <a:moveTo>
                    <a:pt x="19887" y="1"/>
                  </a:moveTo>
                  <a:cubicBezTo>
                    <a:pt x="20116" y="115"/>
                    <a:pt x="20373" y="229"/>
                    <a:pt x="20572" y="315"/>
                  </a:cubicBezTo>
                  <a:cubicBezTo>
                    <a:pt x="21999" y="1028"/>
                    <a:pt x="23368" y="1855"/>
                    <a:pt x="24795" y="2597"/>
                  </a:cubicBezTo>
                  <a:lnTo>
                    <a:pt x="24795" y="1399"/>
                  </a:lnTo>
                  <a:cubicBezTo>
                    <a:pt x="23939" y="942"/>
                    <a:pt x="23112" y="457"/>
                    <a:pt x="22284" y="1"/>
                  </a:cubicBezTo>
                  <a:close/>
                  <a:moveTo>
                    <a:pt x="9017" y="1"/>
                  </a:moveTo>
                  <a:cubicBezTo>
                    <a:pt x="6420" y="2084"/>
                    <a:pt x="4337" y="5108"/>
                    <a:pt x="3596" y="8361"/>
                  </a:cubicBezTo>
                  <a:cubicBezTo>
                    <a:pt x="2882" y="11499"/>
                    <a:pt x="3738" y="14438"/>
                    <a:pt x="3767" y="17577"/>
                  </a:cubicBezTo>
                  <a:cubicBezTo>
                    <a:pt x="3824" y="20544"/>
                    <a:pt x="1884" y="22941"/>
                    <a:pt x="1" y="25195"/>
                  </a:cubicBezTo>
                  <a:lnTo>
                    <a:pt x="1199" y="25195"/>
                  </a:lnTo>
                  <a:cubicBezTo>
                    <a:pt x="2996" y="23083"/>
                    <a:pt x="4708" y="20801"/>
                    <a:pt x="4851" y="18062"/>
                  </a:cubicBezTo>
                  <a:cubicBezTo>
                    <a:pt x="4994" y="14923"/>
                    <a:pt x="4166" y="11842"/>
                    <a:pt x="4765" y="8732"/>
                  </a:cubicBezTo>
                  <a:cubicBezTo>
                    <a:pt x="5450" y="5279"/>
                    <a:pt x="7505" y="1912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1162235" y="578081"/>
              <a:ext cx="3981276" cy="4553841"/>
            </a:xfrm>
            <a:custGeom>
              <a:rect b="b" l="l" r="r" t="t"/>
              <a:pathLst>
                <a:path extrusionOk="0" h="22357" w="19546">
                  <a:moveTo>
                    <a:pt x="10383" y="1"/>
                  </a:moveTo>
                  <a:cubicBezTo>
                    <a:pt x="9562" y="1"/>
                    <a:pt x="8759" y="191"/>
                    <a:pt x="8018" y="672"/>
                  </a:cubicBezTo>
                  <a:cubicBezTo>
                    <a:pt x="5793" y="2099"/>
                    <a:pt x="4994" y="4981"/>
                    <a:pt x="4623" y="7377"/>
                  </a:cubicBezTo>
                  <a:cubicBezTo>
                    <a:pt x="4195" y="10231"/>
                    <a:pt x="4509" y="13283"/>
                    <a:pt x="3738" y="16023"/>
                  </a:cubicBezTo>
                  <a:cubicBezTo>
                    <a:pt x="3053" y="18391"/>
                    <a:pt x="1570" y="20388"/>
                    <a:pt x="0" y="22357"/>
                  </a:cubicBezTo>
                  <a:lnTo>
                    <a:pt x="657" y="22357"/>
                  </a:lnTo>
                  <a:cubicBezTo>
                    <a:pt x="2226" y="20388"/>
                    <a:pt x="3795" y="18391"/>
                    <a:pt x="4566" y="16051"/>
                  </a:cubicBezTo>
                  <a:cubicBezTo>
                    <a:pt x="5450" y="13426"/>
                    <a:pt x="5307" y="10430"/>
                    <a:pt x="5735" y="7691"/>
                  </a:cubicBezTo>
                  <a:cubicBezTo>
                    <a:pt x="6078" y="5466"/>
                    <a:pt x="6763" y="2698"/>
                    <a:pt x="8874" y="1443"/>
                  </a:cubicBezTo>
                  <a:cubicBezTo>
                    <a:pt x="9519" y="1047"/>
                    <a:pt x="10215" y="890"/>
                    <a:pt x="10929" y="890"/>
                  </a:cubicBezTo>
                  <a:cubicBezTo>
                    <a:pt x="12583" y="890"/>
                    <a:pt x="14326" y="1735"/>
                    <a:pt x="15722" y="2413"/>
                  </a:cubicBezTo>
                  <a:cubicBezTo>
                    <a:pt x="17006" y="3040"/>
                    <a:pt x="18261" y="3754"/>
                    <a:pt x="19545" y="4410"/>
                  </a:cubicBezTo>
                  <a:lnTo>
                    <a:pt x="19545" y="3725"/>
                  </a:lnTo>
                  <a:cubicBezTo>
                    <a:pt x="18118" y="3012"/>
                    <a:pt x="16720" y="2270"/>
                    <a:pt x="15322" y="1557"/>
                  </a:cubicBezTo>
                  <a:cubicBezTo>
                    <a:pt x="13877" y="824"/>
                    <a:pt x="12093" y="1"/>
                    <a:pt x="10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760869" y="1515243"/>
              <a:ext cx="3365121" cy="3628285"/>
            </a:xfrm>
            <a:custGeom>
              <a:rect b="b" l="l" r="r" t="t"/>
              <a:pathLst>
                <a:path extrusionOk="0" h="17813" w="16521">
                  <a:moveTo>
                    <a:pt x="10955" y="1"/>
                  </a:moveTo>
                  <a:cubicBezTo>
                    <a:pt x="10521" y="1"/>
                    <a:pt x="10091" y="71"/>
                    <a:pt x="9673" y="237"/>
                  </a:cubicBezTo>
                  <a:cubicBezTo>
                    <a:pt x="8046" y="865"/>
                    <a:pt x="7419" y="3005"/>
                    <a:pt x="6991" y="4517"/>
                  </a:cubicBezTo>
                  <a:cubicBezTo>
                    <a:pt x="6334" y="6828"/>
                    <a:pt x="5821" y="9225"/>
                    <a:pt x="4680" y="11364"/>
                  </a:cubicBezTo>
                  <a:cubicBezTo>
                    <a:pt x="3424" y="13676"/>
                    <a:pt x="1655" y="15701"/>
                    <a:pt x="0" y="17813"/>
                  </a:cubicBezTo>
                  <a:lnTo>
                    <a:pt x="514" y="17813"/>
                  </a:lnTo>
                  <a:cubicBezTo>
                    <a:pt x="2140" y="15758"/>
                    <a:pt x="3938" y="13704"/>
                    <a:pt x="5279" y="11422"/>
                  </a:cubicBezTo>
                  <a:cubicBezTo>
                    <a:pt x="6506" y="9367"/>
                    <a:pt x="7133" y="7113"/>
                    <a:pt x="7932" y="4916"/>
                  </a:cubicBezTo>
                  <a:cubicBezTo>
                    <a:pt x="8417" y="3490"/>
                    <a:pt x="9016" y="1549"/>
                    <a:pt x="10643" y="1064"/>
                  </a:cubicBezTo>
                  <a:cubicBezTo>
                    <a:pt x="10967" y="958"/>
                    <a:pt x="11303" y="912"/>
                    <a:pt x="11644" y="912"/>
                  </a:cubicBezTo>
                  <a:cubicBezTo>
                    <a:pt x="13039" y="912"/>
                    <a:pt x="14518" y="1684"/>
                    <a:pt x="15664" y="2234"/>
                  </a:cubicBezTo>
                  <a:lnTo>
                    <a:pt x="16520" y="2662"/>
                  </a:lnTo>
                  <a:lnTo>
                    <a:pt x="16520" y="2120"/>
                  </a:lnTo>
                  <a:cubicBezTo>
                    <a:pt x="16064" y="1863"/>
                    <a:pt x="15550" y="1635"/>
                    <a:pt x="15065" y="1378"/>
                  </a:cubicBezTo>
                  <a:cubicBezTo>
                    <a:pt x="13861" y="765"/>
                    <a:pt x="12388" y="1"/>
                    <a:pt x="10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2272326" y="2367671"/>
              <a:ext cx="2853662" cy="2770150"/>
            </a:xfrm>
            <a:custGeom>
              <a:rect b="b" l="l" r="r" t="t"/>
              <a:pathLst>
                <a:path extrusionOk="0" h="13600" w="14010">
                  <a:moveTo>
                    <a:pt x="12017" y="0"/>
                  </a:moveTo>
                  <a:cubicBezTo>
                    <a:pt x="11823" y="0"/>
                    <a:pt x="11630" y="15"/>
                    <a:pt x="11442" y="46"/>
                  </a:cubicBezTo>
                  <a:cubicBezTo>
                    <a:pt x="10129" y="246"/>
                    <a:pt x="9273" y="1330"/>
                    <a:pt x="8560" y="2358"/>
                  </a:cubicBezTo>
                  <a:cubicBezTo>
                    <a:pt x="7447" y="3927"/>
                    <a:pt x="6448" y="5582"/>
                    <a:pt x="5250" y="7094"/>
                  </a:cubicBezTo>
                  <a:cubicBezTo>
                    <a:pt x="3881" y="8863"/>
                    <a:pt x="2397" y="10518"/>
                    <a:pt x="1027" y="12230"/>
                  </a:cubicBezTo>
                  <a:cubicBezTo>
                    <a:pt x="713" y="12658"/>
                    <a:pt x="343" y="13086"/>
                    <a:pt x="0" y="13599"/>
                  </a:cubicBezTo>
                  <a:lnTo>
                    <a:pt x="599" y="13599"/>
                  </a:lnTo>
                  <a:cubicBezTo>
                    <a:pt x="999" y="13000"/>
                    <a:pt x="1427" y="12458"/>
                    <a:pt x="1855" y="11916"/>
                  </a:cubicBezTo>
                  <a:cubicBezTo>
                    <a:pt x="4194" y="8891"/>
                    <a:pt x="6734" y="5810"/>
                    <a:pt x="9187" y="2871"/>
                  </a:cubicBezTo>
                  <a:cubicBezTo>
                    <a:pt x="9986" y="1930"/>
                    <a:pt x="10842" y="1045"/>
                    <a:pt x="12126" y="902"/>
                  </a:cubicBezTo>
                  <a:cubicBezTo>
                    <a:pt x="12273" y="882"/>
                    <a:pt x="12421" y="873"/>
                    <a:pt x="12570" y="873"/>
                  </a:cubicBezTo>
                  <a:cubicBezTo>
                    <a:pt x="13058" y="873"/>
                    <a:pt x="13550" y="971"/>
                    <a:pt x="14009" y="1102"/>
                  </a:cubicBezTo>
                  <a:lnTo>
                    <a:pt x="14009" y="474"/>
                  </a:lnTo>
                  <a:cubicBezTo>
                    <a:pt x="13409" y="185"/>
                    <a:pt x="12704" y="0"/>
                    <a:pt x="1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992969" y="3248819"/>
              <a:ext cx="2138719" cy="1888998"/>
            </a:xfrm>
            <a:custGeom>
              <a:rect b="b" l="l" r="r" t="t"/>
              <a:pathLst>
                <a:path extrusionOk="0" h="9274" w="10500">
                  <a:moveTo>
                    <a:pt x="10500" y="0"/>
                  </a:moveTo>
                  <a:cubicBezTo>
                    <a:pt x="9587" y="29"/>
                    <a:pt x="8617" y="343"/>
                    <a:pt x="7704" y="913"/>
                  </a:cubicBezTo>
                  <a:cubicBezTo>
                    <a:pt x="5307" y="2368"/>
                    <a:pt x="3167" y="4594"/>
                    <a:pt x="1484" y="6762"/>
                  </a:cubicBezTo>
                  <a:cubicBezTo>
                    <a:pt x="885" y="7561"/>
                    <a:pt x="314" y="8389"/>
                    <a:pt x="0" y="9273"/>
                  </a:cubicBezTo>
                  <a:lnTo>
                    <a:pt x="628" y="9273"/>
                  </a:lnTo>
                  <a:cubicBezTo>
                    <a:pt x="942" y="8389"/>
                    <a:pt x="1484" y="7533"/>
                    <a:pt x="2083" y="6734"/>
                  </a:cubicBezTo>
                  <a:cubicBezTo>
                    <a:pt x="3652" y="4737"/>
                    <a:pt x="5707" y="2711"/>
                    <a:pt x="7989" y="1455"/>
                  </a:cubicBezTo>
                  <a:cubicBezTo>
                    <a:pt x="8788" y="999"/>
                    <a:pt x="9644" y="742"/>
                    <a:pt x="10500" y="685"/>
                  </a:cubicBezTo>
                  <a:lnTo>
                    <a:pt x="10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3632137" y="3870674"/>
              <a:ext cx="1511361" cy="1261233"/>
            </a:xfrm>
            <a:custGeom>
              <a:rect b="b" l="l" r="r" t="t"/>
              <a:pathLst>
                <a:path extrusionOk="0" h="6192" w="7420">
                  <a:moveTo>
                    <a:pt x="7419" y="0"/>
                  </a:moveTo>
                  <a:cubicBezTo>
                    <a:pt x="4994" y="343"/>
                    <a:pt x="2711" y="2055"/>
                    <a:pt x="1199" y="3909"/>
                  </a:cubicBezTo>
                  <a:cubicBezTo>
                    <a:pt x="657" y="4565"/>
                    <a:pt x="200" y="5364"/>
                    <a:pt x="1" y="6192"/>
                  </a:cubicBezTo>
                  <a:lnTo>
                    <a:pt x="743" y="6192"/>
                  </a:lnTo>
                  <a:cubicBezTo>
                    <a:pt x="942" y="5393"/>
                    <a:pt x="1342" y="4679"/>
                    <a:pt x="1855" y="4052"/>
                  </a:cubicBezTo>
                  <a:cubicBezTo>
                    <a:pt x="3139" y="2340"/>
                    <a:pt x="5222" y="913"/>
                    <a:pt x="7419" y="685"/>
                  </a:cubicBezTo>
                  <a:lnTo>
                    <a:pt x="7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11610" y="18"/>
              <a:ext cx="1011308" cy="982385"/>
            </a:xfrm>
            <a:custGeom>
              <a:rect b="b" l="l" r="r" t="t"/>
              <a:pathLst>
                <a:path extrusionOk="0" h="4823" w="4965">
                  <a:moveTo>
                    <a:pt x="4137" y="1"/>
                  </a:moveTo>
                  <a:cubicBezTo>
                    <a:pt x="4080" y="29"/>
                    <a:pt x="4023" y="115"/>
                    <a:pt x="3966" y="143"/>
                  </a:cubicBezTo>
                  <a:cubicBezTo>
                    <a:pt x="2654" y="1256"/>
                    <a:pt x="1256" y="2369"/>
                    <a:pt x="0" y="3567"/>
                  </a:cubicBezTo>
                  <a:lnTo>
                    <a:pt x="0" y="4823"/>
                  </a:lnTo>
                  <a:cubicBezTo>
                    <a:pt x="1198" y="3311"/>
                    <a:pt x="2682" y="1970"/>
                    <a:pt x="4137" y="714"/>
                  </a:cubicBezTo>
                  <a:cubicBezTo>
                    <a:pt x="4423" y="457"/>
                    <a:pt x="4679" y="258"/>
                    <a:pt x="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5703" y="18"/>
              <a:ext cx="436095" cy="296569"/>
            </a:xfrm>
            <a:custGeom>
              <a:rect b="b" l="l" r="r" t="t"/>
              <a:pathLst>
                <a:path extrusionOk="0" h="1456" w="2141">
                  <a:moveTo>
                    <a:pt x="1056" y="1"/>
                  </a:moveTo>
                  <a:lnTo>
                    <a:pt x="1" y="657"/>
                  </a:lnTo>
                  <a:lnTo>
                    <a:pt x="1" y="1456"/>
                  </a:lnTo>
                  <a:cubicBezTo>
                    <a:pt x="714" y="971"/>
                    <a:pt x="1427" y="514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Problem statement</a:t>
            </a:r>
            <a:endParaRPr/>
          </a:p>
        </p:txBody>
      </p:sp>
      <p:sp>
        <p:nvSpPr>
          <p:cNvPr id="1151" name="Google Shape;1151;p24"/>
          <p:cNvSpPr txBox="1"/>
          <p:nvPr>
            <p:ph idx="1" type="body"/>
          </p:nvPr>
        </p:nvSpPr>
        <p:spPr>
          <a:xfrm>
            <a:off x="878400" y="1325725"/>
            <a:ext cx="79899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are feeling stressed and depressed after staying inside for too long during the pandemic. It is important to find suitable remedies to aid their negative emotions. </a:t>
            </a:r>
            <a:endParaRPr sz="2400"/>
          </a:p>
        </p:txBody>
      </p:sp>
      <p:sp>
        <p:nvSpPr>
          <p:cNvPr id="1152" name="Google Shape;115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975" y="2958075"/>
            <a:ext cx="5098742" cy="17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Why this problem?</a:t>
            </a:r>
            <a:endParaRPr/>
          </a:p>
        </p:txBody>
      </p:sp>
      <p:sp>
        <p:nvSpPr>
          <p:cNvPr id="1159" name="Google Shape;1159;p25"/>
          <p:cNvSpPr txBox="1"/>
          <p:nvPr>
            <p:ph idx="1" type="body"/>
          </p:nvPr>
        </p:nvSpPr>
        <p:spPr>
          <a:xfrm>
            <a:off x="922475" y="2188413"/>
            <a:ext cx="79899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want to raise awareness and address issues related to mental health because it is a crucial aspect of everyone’s life</a:t>
            </a:r>
            <a:endParaRPr sz="2400"/>
          </a:p>
        </p:txBody>
      </p:sp>
      <p:sp>
        <p:nvSpPr>
          <p:cNvPr id="1160" name="Google Shape;116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Technical solution</a:t>
            </a:r>
            <a:endParaRPr/>
          </a:p>
        </p:txBody>
      </p:sp>
      <p:sp>
        <p:nvSpPr>
          <p:cNvPr id="1166" name="Google Shape;1166;p26"/>
          <p:cNvSpPr txBox="1"/>
          <p:nvPr>
            <p:ph idx="1" type="body"/>
          </p:nvPr>
        </p:nvSpPr>
        <p:spPr>
          <a:xfrm>
            <a:off x="3469525" y="2353575"/>
            <a:ext cx="23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Emotion detector</a:t>
            </a:r>
            <a:endParaRPr sz="2400"/>
          </a:p>
        </p:txBody>
      </p:sp>
      <p:sp>
        <p:nvSpPr>
          <p:cNvPr id="1167" name="Google Shape;116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8" name="Google Shape;1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142" y="3476100"/>
            <a:ext cx="838961" cy="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975" y="3476100"/>
            <a:ext cx="838961" cy="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15" y="3476100"/>
            <a:ext cx="838961" cy="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225" y="1358775"/>
            <a:ext cx="994799" cy="9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6"/>
          <p:cNvSpPr txBox="1"/>
          <p:nvPr/>
        </p:nvSpPr>
        <p:spPr>
          <a:xfrm>
            <a:off x="1473525" y="3060600"/>
            <a:ext cx="7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Happy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3" name="Google Shape;1173;p26"/>
          <p:cNvSpPr txBox="1"/>
          <p:nvPr/>
        </p:nvSpPr>
        <p:spPr>
          <a:xfrm>
            <a:off x="4338925" y="3060600"/>
            <a:ext cx="59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Sad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4" name="Google Shape;1174;p26"/>
          <p:cNvSpPr txBox="1"/>
          <p:nvPr/>
        </p:nvSpPr>
        <p:spPr>
          <a:xfrm>
            <a:off x="7073750" y="3060600"/>
            <a:ext cx="71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Angry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75" name="Google Shape;1175;p26"/>
          <p:cNvCxnSpPr>
            <a:stCxn id="1166" idx="1"/>
            <a:endCxn id="1172" idx="3"/>
          </p:cNvCxnSpPr>
          <p:nvPr/>
        </p:nvCxnSpPr>
        <p:spPr>
          <a:xfrm flipH="1">
            <a:off x="2259025" y="2639925"/>
            <a:ext cx="12105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26"/>
          <p:cNvCxnSpPr>
            <a:stCxn id="1166" idx="2"/>
            <a:endCxn id="1173" idx="0"/>
          </p:cNvCxnSpPr>
          <p:nvPr/>
        </p:nvCxnSpPr>
        <p:spPr>
          <a:xfrm>
            <a:off x="4635625" y="2926275"/>
            <a:ext cx="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26"/>
          <p:cNvCxnSpPr>
            <a:stCxn id="1166" idx="3"/>
            <a:endCxn id="1174" idx="1"/>
          </p:cNvCxnSpPr>
          <p:nvPr/>
        </p:nvCxnSpPr>
        <p:spPr>
          <a:xfrm>
            <a:off x="5801725" y="2639925"/>
            <a:ext cx="12720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26"/>
          <p:cNvSpPr txBox="1"/>
          <p:nvPr/>
        </p:nvSpPr>
        <p:spPr>
          <a:xfrm>
            <a:off x="5315700" y="1522275"/>
            <a:ext cx="302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Xception - Image 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Google speech recognition - Voice 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EmoRoBERTa - Text Sentiment Analysis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9" name="Google Shape;1179;p26"/>
          <p:cNvSpPr txBox="1"/>
          <p:nvPr/>
        </p:nvSpPr>
        <p:spPr>
          <a:xfrm>
            <a:off x="3926150" y="4537250"/>
            <a:ext cx="15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XGBoost Classifier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Feasibility &amp; Scalability</a:t>
            </a:r>
            <a:endParaRPr/>
          </a:p>
        </p:txBody>
      </p:sp>
      <p:sp>
        <p:nvSpPr>
          <p:cNvPr id="1185" name="Google Shape;118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6" name="Google Shape;1186;p27"/>
          <p:cNvSpPr txBox="1"/>
          <p:nvPr/>
        </p:nvSpPr>
        <p:spPr>
          <a:xfrm>
            <a:off x="1399950" y="1383350"/>
            <a:ext cx="6344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Feasibility: 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-"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Data availability: Face images, voice samples, Spotify playlists, Goodreads books, etc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-"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Technical tools: Emotion detection, sentiment analysis models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Scalability: Used in cameras of households to monitor the emotion of users and recommend corresponding remedies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Future Work</a:t>
            </a:r>
            <a:endParaRPr/>
          </a:p>
        </p:txBody>
      </p:sp>
      <p:sp>
        <p:nvSpPr>
          <p:cNvPr id="1192" name="Google Shape;119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3" name="Google Shape;1193;p28"/>
          <p:cNvSpPr txBox="1"/>
          <p:nvPr/>
        </p:nvSpPr>
        <p:spPr>
          <a:xfrm>
            <a:off x="1399950" y="1559575"/>
            <a:ext cx="6344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-"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More remedies: Food that can improve your mood, activities, therapy sessions, etc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-"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Multimodal data analysis: Gestures and text messages for emotion detection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jdhani"/>
              <a:buChar char="-"/>
            </a:pPr>
            <a:r>
              <a:rPr lang="en" sz="2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 system to record emotions through time</a:t>
            </a:r>
            <a:endParaRPr sz="22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iminology Research Dissertation by Slidesgo">
  <a:themeElements>
    <a:clrScheme name="Simple Light">
      <a:dk1>
        <a:srgbClr val="FFFFFF"/>
      </a:dk1>
      <a:lt1>
        <a:srgbClr val="0F1524"/>
      </a:lt1>
      <a:dk2>
        <a:srgbClr val="999999"/>
      </a:dk2>
      <a:lt2>
        <a:srgbClr val="666666"/>
      </a:lt2>
      <a:accent1>
        <a:srgbClr val="FFFFFF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