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C5F33B-7ECC-4A79-A4E1-03D418AE3CA3}">
  <a:tblStyle styleId="{B2C5F33B-7ECC-4A79-A4E1-03D418AE3C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1ec125af2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1ec125a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1ec125af2_2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1ec125af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ec125af2_1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1ec125af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1ec125af2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1ec125af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1ec125af2_2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1ec125af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Developing future with solar solutions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624424"/>
            <a:ext cx="8118600" cy="13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Avacoders:	</a:t>
            </a:r>
            <a:r>
              <a:rPr lang="en" sz="1800"/>
              <a:t>Apurva Gupta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Asmita Chotani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Saurabh Koshatwar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Unnati Singhal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2925" y="530700"/>
            <a:ext cx="45291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Statement</a:t>
            </a:r>
            <a:endParaRPr sz="40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84875" y="1975525"/>
            <a:ext cx="4045200" cy="19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ready to go </a:t>
            </a:r>
            <a:r>
              <a:rPr lang="en"/>
              <a:t>green?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your location feasible and efficient to install a solar panel?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708900" y="266500"/>
            <a:ext cx="4045200" cy="40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of 2020 Research, 3% of total US electricity comes from solar energy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Installation of solar panels are dependent on the weather condition and geospatial factors of the region.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It can be costly to install solar panels with wrong geographical conditions without analysing it first.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09750" y="142300"/>
            <a:ext cx="4045500" cy="46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KNOW THE DATA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dataset, we have multiple factors that we are accounting to calculate the power output for the solar.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factors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Longitude,Latitude,Altitude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Humidity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Ambient Temperature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 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Ceiling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13" y="2466375"/>
            <a:ext cx="2982800" cy="25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00" y="103200"/>
            <a:ext cx="4365324" cy="23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-35050" y="309125"/>
            <a:ext cx="4569000" cy="8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Technical Solution</a:t>
            </a:r>
            <a:endParaRPr sz="3000"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26850" y="820275"/>
            <a:ext cx="4045200" cy="3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Performed a Comparative study on numerous tree-based regression models, linear models and Time series models to predict the average power generated by the solar panel for 30 days.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750" y="416750"/>
            <a:ext cx="4472251" cy="431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35313" y="916375"/>
            <a:ext cx="39999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Performed Prediction using FbProphet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Computed the efficiency of the model based on Root Mean Square Error.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RMSE  value for predicting average power over the numerous locations is 4.20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4644075" y="253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{B2C5F33B-7ECC-4A79-A4E1-03D418AE3CA3}</a:tableStyleId>
              </a:tblPr>
              <a:tblGrid>
                <a:gridCol w="1770975"/>
                <a:gridCol w="2340875"/>
              </a:tblGrid>
              <a:tr h="41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LOCATION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FbProphet (RMSE value)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23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Camp Murray (WA)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5.57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Grissom (IN)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6.98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Hill Weber (UT)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6.10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JDMT (FL)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6.64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Kahului (HI)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7.08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Malmstrom (MT)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5.83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March AFB (CA)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3.90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MNANG (MN)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6.33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Offutt (IA)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6.25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Peterson (CO)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5.32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Travis (CA)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5.16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USAFA (CO)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4.20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7"/>
          <p:cNvSpPr txBox="1"/>
          <p:nvPr>
            <p:ph type="title"/>
          </p:nvPr>
        </p:nvSpPr>
        <p:spPr>
          <a:xfrm>
            <a:off x="321150" y="150100"/>
            <a:ext cx="45690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lt2"/>
                </a:solidFill>
              </a:rPr>
              <a:t>Analysis Support</a:t>
            </a:r>
            <a:endParaRPr sz="4000">
              <a:solidFill>
                <a:schemeClr val="lt2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75" y="2400300"/>
            <a:ext cx="4179801" cy="24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309675" y="2436450"/>
            <a:ext cx="279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Prediction of Solar Power Supply using in USA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825" y="1031950"/>
            <a:ext cx="4514624" cy="276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00" y="994375"/>
            <a:ext cx="4289075" cy="283931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45975" y="254350"/>
            <a:ext cx="883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CAMP MURRAY POWER PREDICTION</a:t>
            </a:r>
            <a:endParaRPr b="1" sz="35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75" y="112825"/>
            <a:ext cx="2827626" cy="17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387" y="112825"/>
            <a:ext cx="2783571" cy="17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8425" y="112825"/>
            <a:ext cx="2827626" cy="1709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4838" y="3317725"/>
            <a:ext cx="2827625" cy="173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300" y="3317713"/>
            <a:ext cx="2827625" cy="173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6400" y="3344587"/>
            <a:ext cx="2783576" cy="168313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94275" y="1729975"/>
            <a:ext cx="17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CAMP MURRAY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713950" y="1729975"/>
            <a:ext cx="17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GRISSOM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658225" y="1729975"/>
            <a:ext cx="17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HILL WEBER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11650" y="3040975"/>
            <a:ext cx="17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JDMT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628463" y="3040975"/>
            <a:ext cx="17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KAHULUI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6733475" y="3040975"/>
            <a:ext cx="17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MALMSTORM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909925" y="2308525"/>
            <a:ext cx="538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ld Standard TT"/>
                <a:ea typeface="Old Standard TT"/>
                <a:cs typeface="Old Standard TT"/>
                <a:sym typeface="Old Standard TT"/>
              </a:rPr>
              <a:t>RMSE TRENDS at various locations</a:t>
            </a:r>
            <a:endParaRPr b="1"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25825" y="931375"/>
            <a:ext cx="8520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Social Impact:</a:t>
            </a:r>
            <a:r>
              <a:rPr lang="en"/>
              <a:t> We can now find feasible locations to install the solar panels which is a clean and carbon-free renewable energy.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Feasibility:</a:t>
            </a:r>
            <a:r>
              <a:rPr lang="en"/>
              <a:t> The </a:t>
            </a:r>
            <a:r>
              <a:rPr lang="en"/>
              <a:t>overall installation cost of the solar panels can be minimised over a span of 10 years in comparison to using electricity. Additionally, once installed, it has a very low maintenance cost.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Scalability:</a:t>
            </a:r>
            <a:r>
              <a:rPr lang="en"/>
              <a:t> We have used geospatial data from 10 states around United States to find the feasibility of solar panel installation. It can be scaled to other countries creating an eco-friendly solution.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Having calculated the feasible locations to install solar panels, we can create awareness to people of that region to install solar panels as it is a greener and more sustainable source of energy. Moreover, the costs of installing the panels can be break-evened between 9 to 12 years propelling us towards a clean and carbon-free future!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