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7"/>
  </p:notesMasterIdLst>
  <p:sldIdLst>
    <p:sldId id="256" r:id="rId2"/>
    <p:sldId id="257" r:id="rId3"/>
    <p:sldId id="258" r:id="rId4"/>
    <p:sldId id="274" r:id="rId5"/>
    <p:sldId id="273" r:id="rId6"/>
  </p:sldIdLst>
  <p:sldSz cx="9144000" cy="5143500" type="screen16x9"/>
  <p:notesSz cx="6858000" cy="9144000"/>
  <p:embeddedFontLst>
    <p:embeddedFont>
      <p:font typeface="Barlow Semi Condensed" panose="020F0502020204030204" pitchFamily="34" charset="0"/>
      <p:regular r:id="rId8"/>
      <p:bold r:id="rId9"/>
      <p:italic r:id="rId10"/>
      <p:boldItalic r:id="rId11"/>
    </p:embeddedFont>
    <p:embeddedFont>
      <p:font typeface="Barlow Semi Condensed Medium" panose="020F0502020204030204" pitchFamily="34" charset="0"/>
      <p:regular r:id="rId12"/>
      <p:bold r:id="rId13"/>
      <p:italic r:id="rId14"/>
      <p:boldItalic r:id="rId15"/>
    </p:embeddedFont>
    <p:embeddedFont>
      <p:font typeface="Montserrat" pitchFamily="2" charset="77"/>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C11FFD-5275-4F95-86B0-C036B1DF14F5}">
  <a:tblStyle styleId="{9EC11FFD-5275-4F95-86B0-C036B1DF14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39" d="100"/>
          <a:sy n="139" d="100"/>
        </p:scale>
        <p:origin x="8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cfb541be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cfb541be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cfb541be04_2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cfb541be04_2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 https://</a:t>
            </a:r>
            <a:r>
              <a:rPr lang="en-US" dirty="0" err="1"/>
              <a:t>www.lyrahealth.com</a:t>
            </a:r>
            <a:r>
              <a:rPr lang="en-US" dirty="0"/>
              <a:t>/mental-health-tech-industry/#:~:text=With%20more%20than%2080%25%20of,the%20tech%20industry%20throughout%202021</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cfb541be04_2_1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cfb541be04_2_1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Traditionally, CEOs have been known to rely on their intuition when making decisions on their companies and products. However, as analytics has proven over the years, often times analytics can uncover results that can optimize a company’s business decisions in ways that intuition may be not be able to identify.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cfb541be04_2_1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cfb541be04_2_1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Traditionally, CEOs have been known to rely on their intuition when making decisions on their companies and products. However, as analytics has proven over the years, often times analytics can uncover results that can optimize a company’s business decisions in ways that intuition may be not be able to identify. </a:t>
            </a:r>
            <a:endParaRPr/>
          </a:p>
        </p:txBody>
      </p:sp>
    </p:spTree>
    <p:extLst>
      <p:ext uri="{BB962C8B-B14F-4D97-AF65-F5344CB8AC3E}">
        <p14:creationId xmlns:p14="http://schemas.microsoft.com/office/powerpoint/2010/main" val="425719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5"/>
        <p:cNvGrpSpPr/>
        <p:nvPr/>
      </p:nvGrpSpPr>
      <p:grpSpPr>
        <a:xfrm>
          <a:off x="0" y="0"/>
          <a:ext cx="0" cy="0"/>
          <a:chOff x="0" y="0"/>
          <a:chExt cx="0" cy="0"/>
        </a:xfrm>
      </p:grpSpPr>
      <p:sp>
        <p:nvSpPr>
          <p:cNvPr id="2976" name="Google Shape;2976;gcfb541be04_2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7" name="Google Shape;2977;gcfb541be04_2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44"/>
        <p:cNvGrpSpPr/>
        <p:nvPr/>
      </p:nvGrpSpPr>
      <p:grpSpPr>
        <a:xfrm>
          <a:off x="0" y="0"/>
          <a:ext cx="0" cy="0"/>
          <a:chOff x="0" y="0"/>
          <a:chExt cx="0" cy="0"/>
        </a:xfrm>
      </p:grpSpPr>
      <p:grpSp>
        <p:nvGrpSpPr>
          <p:cNvPr id="145" name="Google Shape;145;p16"/>
          <p:cNvGrpSpPr/>
          <p:nvPr/>
        </p:nvGrpSpPr>
        <p:grpSpPr>
          <a:xfrm>
            <a:off x="2132649" y="713253"/>
            <a:ext cx="4878702" cy="3717004"/>
            <a:chOff x="399425" y="238125"/>
            <a:chExt cx="6810025" cy="5187000"/>
          </a:xfrm>
        </p:grpSpPr>
        <p:sp>
          <p:nvSpPr>
            <p:cNvPr id="146" name="Google Shape;146;p16"/>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6"/>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9" name="Google Shape;149;p16"/>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50" name="Google Shape;150;p16"/>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151" name="Google Shape;151;p16"/>
          <p:cNvGrpSpPr/>
          <p:nvPr/>
        </p:nvGrpSpPr>
        <p:grpSpPr>
          <a:xfrm>
            <a:off x="432850" y="0"/>
            <a:ext cx="8278300" cy="5165700"/>
            <a:chOff x="432850" y="0"/>
            <a:chExt cx="8278300" cy="5165700"/>
          </a:xfrm>
        </p:grpSpPr>
        <p:cxnSp>
          <p:nvCxnSpPr>
            <p:cNvPr id="152" name="Google Shape;152;p1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53" name="Google Shape;153;p16"/>
            <p:cNvGrpSpPr/>
            <p:nvPr/>
          </p:nvGrpSpPr>
          <p:grpSpPr>
            <a:xfrm>
              <a:off x="8129350" y="4292175"/>
              <a:ext cx="581800" cy="582350"/>
              <a:chOff x="8064275" y="887850"/>
              <a:chExt cx="581800" cy="582350"/>
            </a:xfrm>
          </p:grpSpPr>
          <p:sp>
            <p:nvSpPr>
              <p:cNvPr id="154" name="Google Shape;154;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16"/>
            <p:cNvGrpSpPr/>
            <p:nvPr/>
          </p:nvGrpSpPr>
          <p:grpSpPr>
            <a:xfrm>
              <a:off x="8274238" y="3720600"/>
              <a:ext cx="292025" cy="292575"/>
              <a:chOff x="7353050" y="316275"/>
              <a:chExt cx="292025" cy="292575"/>
            </a:xfrm>
          </p:grpSpPr>
          <p:sp>
            <p:nvSpPr>
              <p:cNvPr id="161" name="Google Shape;161;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16"/>
            <p:cNvGrpSpPr/>
            <p:nvPr/>
          </p:nvGrpSpPr>
          <p:grpSpPr>
            <a:xfrm>
              <a:off x="8332763" y="3212475"/>
              <a:ext cx="175000" cy="175000"/>
              <a:chOff x="8792300" y="321275"/>
              <a:chExt cx="175000" cy="175000"/>
            </a:xfrm>
          </p:grpSpPr>
          <p:sp>
            <p:nvSpPr>
              <p:cNvPr id="166" name="Google Shape;166;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0" name="Google Shape;170;p1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71" name="Google Shape;171;p16"/>
            <p:cNvGrpSpPr/>
            <p:nvPr/>
          </p:nvGrpSpPr>
          <p:grpSpPr>
            <a:xfrm rot="10800000">
              <a:off x="432850" y="291788"/>
              <a:ext cx="581800" cy="582350"/>
              <a:chOff x="8064275" y="887850"/>
              <a:chExt cx="581800" cy="582350"/>
            </a:xfrm>
          </p:grpSpPr>
          <p:sp>
            <p:nvSpPr>
              <p:cNvPr id="172" name="Google Shape;172;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6"/>
            <p:cNvGrpSpPr/>
            <p:nvPr/>
          </p:nvGrpSpPr>
          <p:grpSpPr>
            <a:xfrm rot="10800000">
              <a:off x="577738" y="1153138"/>
              <a:ext cx="292025" cy="292575"/>
              <a:chOff x="7353050" y="316275"/>
              <a:chExt cx="292025" cy="292575"/>
            </a:xfrm>
          </p:grpSpPr>
          <p:sp>
            <p:nvSpPr>
              <p:cNvPr id="179" name="Google Shape;179;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6"/>
            <p:cNvGrpSpPr/>
            <p:nvPr/>
          </p:nvGrpSpPr>
          <p:grpSpPr>
            <a:xfrm rot="10800000">
              <a:off x="636238" y="1778838"/>
              <a:ext cx="175000" cy="175000"/>
              <a:chOff x="8792300" y="321275"/>
              <a:chExt cx="175000" cy="175000"/>
            </a:xfrm>
          </p:grpSpPr>
          <p:sp>
            <p:nvSpPr>
              <p:cNvPr id="184" name="Google Shape;184;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6"/>
            <p:cNvGrpSpPr/>
            <p:nvPr/>
          </p:nvGrpSpPr>
          <p:grpSpPr>
            <a:xfrm>
              <a:off x="432850" y="2003163"/>
              <a:ext cx="175013" cy="27000"/>
              <a:chOff x="5662375" y="212375"/>
              <a:chExt cx="175013" cy="27000"/>
            </a:xfrm>
          </p:grpSpPr>
          <p:sp>
            <p:nvSpPr>
              <p:cNvPr id="189" name="Google Shape;189;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6"/>
            <p:cNvGrpSpPr/>
            <p:nvPr/>
          </p:nvGrpSpPr>
          <p:grpSpPr>
            <a:xfrm>
              <a:off x="788100" y="208488"/>
              <a:ext cx="175013" cy="27000"/>
              <a:chOff x="5662375" y="212375"/>
              <a:chExt cx="175013" cy="27000"/>
            </a:xfrm>
          </p:grpSpPr>
          <p:sp>
            <p:nvSpPr>
              <p:cNvPr id="193" name="Google Shape;193;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6"/>
            <p:cNvGrpSpPr/>
            <p:nvPr/>
          </p:nvGrpSpPr>
          <p:grpSpPr>
            <a:xfrm>
              <a:off x="8129350" y="4988725"/>
              <a:ext cx="175013" cy="27000"/>
              <a:chOff x="5662375" y="212375"/>
              <a:chExt cx="175013" cy="27000"/>
            </a:xfrm>
          </p:grpSpPr>
          <p:sp>
            <p:nvSpPr>
              <p:cNvPr id="197" name="Google Shape;19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16"/>
            <p:cNvGrpSpPr/>
            <p:nvPr/>
          </p:nvGrpSpPr>
          <p:grpSpPr>
            <a:xfrm>
              <a:off x="8497550" y="3429425"/>
              <a:ext cx="175013" cy="27000"/>
              <a:chOff x="5662375" y="212375"/>
              <a:chExt cx="175013" cy="27000"/>
            </a:xfrm>
          </p:grpSpPr>
          <p:sp>
            <p:nvSpPr>
              <p:cNvPr id="201" name="Google Shape;20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4" name="Google Shape;204;p1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05" name="Google Shape;205;p1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06" name="Google Shape;206;p1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1">
  <p:cSld name="TITLE_AND_BODY_2">
    <p:spTree>
      <p:nvGrpSpPr>
        <p:cNvPr id="1" name="Shape 210"/>
        <p:cNvGrpSpPr/>
        <p:nvPr/>
      </p:nvGrpSpPr>
      <p:grpSpPr>
        <a:xfrm>
          <a:off x="0" y="0"/>
          <a:ext cx="0" cy="0"/>
          <a:chOff x="0" y="0"/>
          <a:chExt cx="0" cy="0"/>
        </a:xfrm>
      </p:grpSpPr>
      <p:sp>
        <p:nvSpPr>
          <p:cNvPr id="211" name="Google Shape;211;p17"/>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212" name="Google Shape;212;p17"/>
          <p:cNvGrpSpPr/>
          <p:nvPr/>
        </p:nvGrpSpPr>
        <p:grpSpPr>
          <a:xfrm>
            <a:off x="4484494" y="4433000"/>
            <a:ext cx="175013" cy="27000"/>
            <a:chOff x="5662375" y="212375"/>
            <a:chExt cx="175013" cy="27000"/>
          </a:xfrm>
        </p:grpSpPr>
        <p:sp>
          <p:nvSpPr>
            <p:cNvPr id="213" name="Google Shape;21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7"/>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17" name="Google Shape;217;p17"/>
          <p:cNvGrpSpPr/>
          <p:nvPr/>
        </p:nvGrpSpPr>
        <p:grpSpPr>
          <a:xfrm>
            <a:off x="432850" y="0"/>
            <a:ext cx="8278300" cy="5165700"/>
            <a:chOff x="432850" y="0"/>
            <a:chExt cx="8278300" cy="5165700"/>
          </a:xfrm>
        </p:grpSpPr>
        <p:cxnSp>
          <p:nvCxnSpPr>
            <p:cNvPr id="218" name="Google Shape;218;p17"/>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19" name="Google Shape;219;p17"/>
            <p:cNvGrpSpPr/>
            <p:nvPr/>
          </p:nvGrpSpPr>
          <p:grpSpPr>
            <a:xfrm>
              <a:off x="8129350" y="4292175"/>
              <a:ext cx="581800" cy="582350"/>
              <a:chOff x="8064275" y="887850"/>
              <a:chExt cx="581800" cy="582350"/>
            </a:xfrm>
          </p:grpSpPr>
          <p:sp>
            <p:nvSpPr>
              <p:cNvPr id="220" name="Google Shape;22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7"/>
            <p:cNvGrpSpPr/>
            <p:nvPr/>
          </p:nvGrpSpPr>
          <p:grpSpPr>
            <a:xfrm>
              <a:off x="8274238" y="3720600"/>
              <a:ext cx="292025" cy="292575"/>
              <a:chOff x="7353050" y="316275"/>
              <a:chExt cx="292025" cy="292575"/>
            </a:xfrm>
          </p:grpSpPr>
          <p:sp>
            <p:nvSpPr>
              <p:cNvPr id="227" name="Google Shape;22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7"/>
            <p:cNvGrpSpPr/>
            <p:nvPr/>
          </p:nvGrpSpPr>
          <p:grpSpPr>
            <a:xfrm>
              <a:off x="8332763" y="3212475"/>
              <a:ext cx="175000" cy="175000"/>
              <a:chOff x="8792300" y="321275"/>
              <a:chExt cx="175000" cy="175000"/>
            </a:xfrm>
          </p:grpSpPr>
          <p:sp>
            <p:nvSpPr>
              <p:cNvPr id="232" name="Google Shape;23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17"/>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37" name="Google Shape;237;p17"/>
            <p:cNvGrpSpPr/>
            <p:nvPr/>
          </p:nvGrpSpPr>
          <p:grpSpPr>
            <a:xfrm rot="10800000">
              <a:off x="432850" y="291788"/>
              <a:ext cx="581800" cy="582350"/>
              <a:chOff x="8064275" y="887850"/>
              <a:chExt cx="581800" cy="582350"/>
            </a:xfrm>
          </p:grpSpPr>
          <p:sp>
            <p:nvSpPr>
              <p:cNvPr id="238" name="Google Shape;238;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17"/>
            <p:cNvGrpSpPr/>
            <p:nvPr/>
          </p:nvGrpSpPr>
          <p:grpSpPr>
            <a:xfrm rot="10800000">
              <a:off x="577738" y="1153138"/>
              <a:ext cx="292025" cy="292575"/>
              <a:chOff x="7353050" y="316275"/>
              <a:chExt cx="292025" cy="292575"/>
            </a:xfrm>
          </p:grpSpPr>
          <p:sp>
            <p:nvSpPr>
              <p:cNvPr id="245" name="Google Shape;245;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7"/>
            <p:cNvGrpSpPr/>
            <p:nvPr/>
          </p:nvGrpSpPr>
          <p:grpSpPr>
            <a:xfrm rot="10800000">
              <a:off x="636238" y="1778838"/>
              <a:ext cx="175000" cy="175000"/>
              <a:chOff x="8792300" y="321275"/>
              <a:chExt cx="175000" cy="175000"/>
            </a:xfrm>
          </p:grpSpPr>
          <p:sp>
            <p:nvSpPr>
              <p:cNvPr id="250" name="Google Shape;250;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7"/>
            <p:cNvGrpSpPr/>
            <p:nvPr/>
          </p:nvGrpSpPr>
          <p:grpSpPr>
            <a:xfrm>
              <a:off x="432850" y="2003163"/>
              <a:ext cx="175013" cy="27000"/>
              <a:chOff x="5662375" y="212375"/>
              <a:chExt cx="175013" cy="27000"/>
            </a:xfrm>
          </p:grpSpPr>
          <p:sp>
            <p:nvSpPr>
              <p:cNvPr id="255" name="Google Shape;255;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7"/>
            <p:cNvGrpSpPr/>
            <p:nvPr/>
          </p:nvGrpSpPr>
          <p:grpSpPr>
            <a:xfrm>
              <a:off x="788100" y="208488"/>
              <a:ext cx="175013" cy="27000"/>
              <a:chOff x="5662375" y="212375"/>
              <a:chExt cx="175013" cy="27000"/>
            </a:xfrm>
          </p:grpSpPr>
          <p:sp>
            <p:nvSpPr>
              <p:cNvPr id="259" name="Google Shape;259;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7"/>
            <p:cNvGrpSpPr/>
            <p:nvPr/>
          </p:nvGrpSpPr>
          <p:grpSpPr>
            <a:xfrm>
              <a:off x="8129350" y="4988725"/>
              <a:ext cx="175013" cy="27000"/>
              <a:chOff x="5662375" y="212375"/>
              <a:chExt cx="175013" cy="27000"/>
            </a:xfrm>
          </p:grpSpPr>
          <p:sp>
            <p:nvSpPr>
              <p:cNvPr id="263" name="Google Shape;26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17"/>
            <p:cNvGrpSpPr/>
            <p:nvPr/>
          </p:nvGrpSpPr>
          <p:grpSpPr>
            <a:xfrm>
              <a:off x="8497550" y="3429425"/>
              <a:ext cx="175013" cy="27000"/>
              <a:chOff x="5662375" y="212375"/>
              <a:chExt cx="175013" cy="27000"/>
            </a:xfrm>
          </p:grpSpPr>
          <p:sp>
            <p:nvSpPr>
              <p:cNvPr id="267" name="Google Shape;26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0" name="Google Shape;270;p17"/>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71" name="Google Shape;271;p17"/>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72" name="Google Shape;272;p17"/>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350"/>
        <p:cNvGrpSpPr/>
        <p:nvPr/>
      </p:nvGrpSpPr>
      <p:grpSpPr>
        <a:xfrm>
          <a:off x="0" y="0"/>
          <a:ext cx="0" cy="0"/>
          <a:chOff x="0" y="0"/>
          <a:chExt cx="0" cy="0"/>
        </a:xfrm>
      </p:grpSpPr>
      <p:sp>
        <p:nvSpPr>
          <p:cNvPr id="351" name="Google Shape;351;p20"/>
          <p:cNvSpPr txBox="1">
            <a:spLocks noGrp="1"/>
          </p:cNvSpPr>
          <p:nvPr>
            <p:ph type="subTitle" idx="1"/>
          </p:nvPr>
        </p:nvSpPr>
        <p:spPr>
          <a:xfrm>
            <a:off x="804672" y="1984248"/>
            <a:ext cx="3291900" cy="13716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52" name="Google Shape;352;p20"/>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53" name="Google Shape;353;p20"/>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54" name="Google Shape;354;p20"/>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55" name="Google Shape;355;p20"/>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56" name="Google Shape;356;p20"/>
          <p:cNvGrpSpPr/>
          <p:nvPr/>
        </p:nvGrpSpPr>
        <p:grpSpPr>
          <a:xfrm flipH="1">
            <a:off x="499400" y="959675"/>
            <a:ext cx="581800" cy="582350"/>
            <a:chOff x="8064275" y="887850"/>
            <a:chExt cx="581800" cy="582350"/>
          </a:xfrm>
        </p:grpSpPr>
        <p:sp>
          <p:nvSpPr>
            <p:cNvPr id="357" name="Google Shape;35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20"/>
          <p:cNvGrpSpPr/>
          <p:nvPr/>
        </p:nvGrpSpPr>
        <p:grpSpPr>
          <a:xfrm flipH="1">
            <a:off x="1500400" y="388100"/>
            <a:ext cx="292025" cy="292575"/>
            <a:chOff x="7353050" y="316275"/>
            <a:chExt cx="292025" cy="292575"/>
          </a:xfrm>
        </p:grpSpPr>
        <p:sp>
          <p:nvSpPr>
            <p:cNvPr id="364" name="Google Shape;36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20"/>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0"/>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20"/>
          <p:cNvGrpSpPr/>
          <p:nvPr/>
        </p:nvGrpSpPr>
        <p:grpSpPr>
          <a:xfrm flipH="1">
            <a:off x="3527112" y="361100"/>
            <a:ext cx="175013" cy="27000"/>
            <a:chOff x="5662375" y="212375"/>
            <a:chExt cx="175013" cy="27000"/>
          </a:xfrm>
        </p:grpSpPr>
        <p:sp>
          <p:nvSpPr>
            <p:cNvPr id="375" name="Google Shape;375;p2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20"/>
          <p:cNvGrpSpPr/>
          <p:nvPr/>
        </p:nvGrpSpPr>
        <p:grpSpPr>
          <a:xfrm flipH="1">
            <a:off x="480412" y="242700"/>
            <a:ext cx="175013" cy="27000"/>
            <a:chOff x="5662375" y="212375"/>
            <a:chExt cx="175013" cy="27000"/>
          </a:xfrm>
        </p:grpSpPr>
        <p:sp>
          <p:nvSpPr>
            <p:cNvPr id="379" name="Google Shape;379;p2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0"/>
          <p:cNvGrpSpPr/>
          <p:nvPr/>
        </p:nvGrpSpPr>
        <p:grpSpPr>
          <a:xfrm flipH="1">
            <a:off x="901712" y="1653625"/>
            <a:ext cx="175013" cy="27000"/>
            <a:chOff x="5662375" y="212375"/>
            <a:chExt cx="175013" cy="27000"/>
          </a:xfrm>
        </p:grpSpPr>
        <p:sp>
          <p:nvSpPr>
            <p:cNvPr id="383" name="Google Shape;383;p2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6" name="Google Shape;386;p20"/>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87" name="Google Shape;387;p20"/>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88" name="Google Shape;388;p20"/>
          <p:cNvGrpSpPr/>
          <p:nvPr/>
        </p:nvGrpSpPr>
        <p:grpSpPr>
          <a:xfrm rot="10800000">
            <a:off x="499400" y="3940925"/>
            <a:ext cx="581800" cy="582350"/>
            <a:chOff x="8064275" y="887850"/>
            <a:chExt cx="581800" cy="582350"/>
          </a:xfrm>
        </p:grpSpPr>
        <p:sp>
          <p:nvSpPr>
            <p:cNvPr id="389" name="Google Shape;389;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20"/>
          <p:cNvGrpSpPr/>
          <p:nvPr/>
        </p:nvGrpSpPr>
        <p:grpSpPr>
          <a:xfrm rot="10800000">
            <a:off x="1819575" y="4586750"/>
            <a:ext cx="292025" cy="292575"/>
            <a:chOff x="7353050" y="316275"/>
            <a:chExt cx="292025" cy="292575"/>
          </a:xfrm>
        </p:grpSpPr>
        <p:sp>
          <p:nvSpPr>
            <p:cNvPr id="396" name="Google Shape;396;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20"/>
          <p:cNvGrpSpPr/>
          <p:nvPr/>
        </p:nvGrpSpPr>
        <p:grpSpPr>
          <a:xfrm rot="10800000">
            <a:off x="212525" y="4645550"/>
            <a:ext cx="175000" cy="175000"/>
            <a:chOff x="8792300" y="321275"/>
            <a:chExt cx="175000" cy="175000"/>
          </a:xfrm>
        </p:grpSpPr>
        <p:sp>
          <p:nvSpPr>
            <p:cNvPr id="401" name="Google Shape;401;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20"/>
          <p:cNvGrpSpPr/>
          <p:nvPr/>
        </p:nvGrpSpPr>
        <p:grpSpPr>
          <a:xfrm rot="10800000">
            <a:off x="480412" y="4852325"/>
            <a:ext cx="175013" cy="27000"/>
            <a:chOff x="5662375" y="212375"/>
            <a:chExt cx="175013" cy="27000"/>
          </a:xfrm>
        </p:grpSpPr>
        <p:sp>
          <p:nvSpPr>
            <p:cNvPr id="406" name="Google Shape;406;p2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20"/>
          <p:cNvGrpSpPr/>
          <p:nvPr/>
        </p:nvGrpSpPr>
        <p:grpSpPr>
          <a:xfrm rot="10800000">
            <a:off x="1054112" y="3898600"/>
            <a:ext cx="175013" cy="27000"/>
            <a:chOff x="5662375" y="212375"/>
            <a:chExt cx="175013" cy="27000"/>
          </a:xfrm>
        </p:grpSpPr>
        <p:sp>
          <p:nvSpPr>
            <p:cNvPr id="410" name="Google Shape;410;p2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413"/>
        <p:cNvGrpSpPr/>
        <p:nvPr/>
      </p:nvGrpSpPr>
      <p:grpSpPr>
        <a:xfrm>
          <a:off x="0" y="0"/>
          <a:ext cx="0" cy="0"/>
          <a:chOff x="0" y="0"/>
          <a:chExt cx="0" cy="0"/>
        </a:xfrm>
      </p:grpSpPr>
      <p:sp>
        <p:nvSpPr>
          <p:cNvPr id="414" name="Google Shape;414;p21"/>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cxnSp>
        <p:nvCxnSpPr>
          <p:cNvPr id="415" name="Google Shape;415;p21"/>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416" name="Google Shape;416;p21"/>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417" name="Google Shape;417;p21"/>
          <p:cNvGrpSpPr/>
          <p:nvPr/>
        </p:nvGrpSpPr>
        <p:grpSpPr>
          <a:xfrm flipH="1">
            <a:off x="431725" y="4183775"/>
            <a:ext cx="292025" cy="292575"/>
            <a:chOff x="7353050" y="316275"/>
            <a:chExt cx="292025" cy="292575"/>
          </a:xfrm>
        </p:grpSpPr>
        <p:sp>
          <p:nvSpPr>
            <p:cNvPr id="418" name="Google Shape;41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1"/>
          <p:cNvGrpSpPr/>
          <p:nvPr/>
        </p:nvGrpSpPr>
        <p:grpSpPr>
          <a:xfrm>
            <a:off x="1075789" y="4604675"/>
            <a:ext cx="293111" cy="293388"/>
            <a:chOff x="3164039" y="430875"/>
            <a:chExt cx="293111" cy="293388"/>
          </a:xfrm>
        </p:grpSpPr>
        <p:sp>
          <p:nvSpPr>
            <p:cNvPr id="423" name="Google Shape;423;p2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9" name="Google Shape;429;p21"/>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430" name="Google Shape;430;p21"/>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431" name="Google Shape;431;p21"/>
          <p:cNvGrpSpPr/>
          <p:nvPr/>
        </p:nvGrpSpPr>
        <p:grpSpPr>
          <a:xfrm>
            <a:off x="8064275" y="526925"/>
            <a:ext cx="581800" cy="582350"/>
            <a:chOff x="8064275" y="887850"/>
            <a:chExt cx="581800" cy="582350"/>
          </a:xfrm>
        </p:grpSpPr>
        <p:sp>
          <p:nvSpPr>
            <p:cNvPr id="432" name="Google Shape;432;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1"/>
          <p:cNvGrpSpPr/>
          <p:nvPr/>
        </p:nvGrpSpPr>
        <p:grpSpPr>
          <a:xfrm>
            <a:off x="7033875" y="170875"/>
            <a:ext cx="292025" cy="292575"/>
            <a:chOff x="7353050" y="316275"/>
            <a:chExt cx="292025" cy="292575"/>
          </a:xfrm>
        </p:grpSpPr>
        <p:sp>
          <p:nvSpPr>
            <p:cNvPr id="439" name="Google Shape;439;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21"/>
          <p:cNvGrpSpPr/>
          <p:nvPr/>
        </p:nvGrpSpPr>
        <p:grpSpPr>
          <a:xfrm>
            <a:off x="8757950" y="229650"/>
            <a:ext cx="175000" cy="175000"/>
            <a:chOff x="8792300" y="321275"/>
            <a:chExt cx="175000" cy="175000"/>
          </a:xfrm>
        </p:grpSpPr>
        <p:sp>
          <p:nvSpPr>
            <p:cNvPr id="444" name="Google Shape;444;p2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1"/>
          <p:cNvGrpSpPr/>
          <p:nvPr/>
        </p:nvGrpSpPr>
        <p:grpSpPr>
          <a:xfrm>
            <a:off x="8490050" y="170875"/>
            <a:ext cx="175013" cy="27000"/>
            <a:chOff x="5662375" y="212375"/>
            <a:chExt cx="175013" cy="27000"/>
          </a:xfrm>
        </p:grpSpPr>
        <p:sp>
          <p:nvSpPr>
            <p:cNvPr id="449" name="Google Shape;449;p2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21"/>
          <p:cNvGrpSpPr/>
          <p:nvPr/>
        </p:nvGrpSpPr>
        <p:grpSpPr>
          <a:xfrm>
            <a:off x="7916350" y="1124600"/>
            <a:ext cx="175013" cy="27000"/>
            <a:chOff x="5662375" y="212375"/>
            <a:chExt cx="175013" cy="27000"/>
          </a:xfrm>
        </p:grpSpPr>
        <p:sp>
          <p:nvSpPr>
            <p:cNvPr id="453" name="Google Shape;453;p2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456"/>
        <p:cNvGrpSpPr/>
        <p:nvPr/>
      </p:nvGrpSpPr>
      <p:grpSpPr>
        <a:xfrm>
          <a:off x="0" y="0"/>
          <a:ext cx="0" cy="0"/>
          <a:chOff x="0" y="0"/>
          <a:chExt cx="0" cy="0"/>
        </a:xfrm>
      </p:grpSpPr>
      <p:sp>
        <p:nvSpPr>
          <p:cNvPr id="457" name="Google Shape;457;p22"/>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458" name="Google Shape;458;p22"/>
          <p:cNvSpPr txBox="1">
            <a:spLocks noGrp="1"/>
          </p:cNvSpPr>
          <p:nvPr>
            <p:ph type="subTitle" idx="1"/>
          </p:nvPr>
        </p:nvSpPr>
        <p:spPr>
          <a:xfrm>
            <a:off x="2825496" y="1225296"/>
            <a:ext cx="3483900" cy="274200"/>
          </a:xfrm>
          <a:prstGeom prst="rect">
            <a:avLst/>
          </a:prstGeom>
        </p:spPr>
        <p:txBody>
          <a:bodyPr spcFirstLastPara="1" wrap="square" lIns="91425" tIns="91425" rIns="91425" bIns="91425" anchor="ctr" anchorCtr="0">
            <a:norm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459" name="Google Shape;459;p22"/>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460" name="Google Shape;460;p22"/>
          <p:cNvSpPr txBox="1">
            <a:spLocks noGrp="1"/>
          </p:cNvSpPr>
          <p:nvPr>
            <p:ph type="subTitle" idx="3"/>
          </p:nvPr>
        </p:nvSpPr>
        <p:spPr>
          <a:xfrm>
            <a:off x="2825496" y="2697480"/>
            <a:ext cx="3483900" cy="274200"/>
          </a:xfrm>
          <a:prstGeom prst="rect">
            <a:avLst/>
          </a:prstGeom>
        </p:spPr>
        <p:txBody>
          <a:bodyPr spcFirstLastPara="1" wrap="square" lIns="91425" tIns="91425" rIns="91425" bIns="91425" anchor="ctr" anchorCtr="0">
            <a:norm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461" name="Google Shape;461;p22"/>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462" name="Google Shape;462;p22"/>
          <p:cNvSpPr txBox="1">
            <a:spLocks noGrp="1"/>
          </p:cNvSpPr>
          <p:nvPr>
            <p:ph type="subTitle" idx="5"/>
          </p:nvPr>
        </p:nvSpPr>
        <p:spPr>
          <a:xfrm>
            <a:off x="2834640" y="4169664"/>
            <a:ext cx="3483900" cy="274200"/>
          </a:xfrm>
          <a:prstGeom prst="rect">
            <a:avLst/>
          </a:prstGeom>
        </p:spPr>
        <p:txBody>
          <a:bodyPr spcFirstLastPara="1" wrap="square" lIns="91425" tIns="91425" rIns="91425" bIns="91425" anchor="ctr" anchorCtr="0">
            <a:norm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463" name="Google Shape;463;p22"/>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464" name="Google Shape;464;p22"/>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465" name="Google Shape;465;p22"/>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466" name="Google Shape;466;p22"/>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467" name="Google Shape;467;p22"/>
          <p:cNvGrpSpPr/>
          <p:nvPr/>
        </p:nvGrpSpPr>
        <p:grpSpPr>
          <a:xfrm rot="5400000" flipH="1">
            <a:off x="7407333" y="1284925"/>
            <a:ext cx="581800" cy="582350"/>
            <a:chOff x="8064275" y="887850"/>
            <a:chExt cx="581800" cy="582350"/>
          </a:xfrm>
        </p:grpSpPr>
        <p:sp>
          <p:nvSpPr>
            <p:cNvPr id="468" name="Google Shape;468;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22"/>
          <p:cNvGrpSpPr/>
          <p:nvPr/>
        </p:nvGrpSpPr>
        <p:grpSpPr>
          <a:xfrm rot="5400000" flipH="1">
            <a:off x="7869720" y="2754200"/>
            <a:ext cx="292025" cy="292575"/>
            <a:chOff x="7353050" y="316275"/>
            <a:chExt cx="292025" cy="292575"/>
          </a:xfrm>
        </p:grpSpPr>
        <p:sp>
          <p:nvSpPr>
            <p:cNvPr id="475" name="Google Shape;47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2"/>
          <p:cNvGrpSpPr/>
          <p:nvPr/>
        </p:nvGrpSpPr>
        <p:grpSpPr>
          <a:xfrm rot="5400000" flipH="1">
            <a:off x="8012458" y="178175"/>
            <a:ext cx="175000" cy="175000"/>
            <a:chOff x="8792300" y="321275"/>
            <a:chExt cx="175000" cy="175000"/>
          </a:xfrm>
        </p:grpSpPr>
        <p:sp>
          <p:nvSpPr>
            <p:cNvPr id="480" name="Google Shape;480;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22"/>
          <p:cNvGrpSpPr/>
          <p:nvPr/>
        </p:nvGrpSpPr>
        <p:grpSpPr>
          <a:xfrm rot="5400000">
            <a:off x="7551683" y="3879926"/>
            <a:ext cx="293111" cy="293388"/>
            <a:chOff x="3164039" y="430875"/>
            <a:chExt cx="293111" cy="293388"/>
          </a:xfrm>
        </p:grpSpPr>
        <p:sp>
          <p:nvSpPr>
            <p:cNvPr id="485" name="Google Shape;485;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22"/>
          <p:cNvGrpSpPr/>
          <p:nvPr/>
        </p:nvGrpSpPr>
        <p:grpSpPr>
          <a:xfrm rot="5400000" flipH="1">
            <a:off x="8259052" y="323144"/>
            <a:ext cx="175013" cy="27000"/>
            <a:chOff x="5662375" y="212375"/>
            <a:chExt cx="175013" cy="27000"/>
          </a:xfrm>
        </p:grpSpPr>
        <p:sp>
          <p:nvSpPr>
            <p:cNvPr id="492" name="Google Shape;492;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5" name="Google Shape;495;p22"/>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496" name="Google Shape;496;p22"/>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497" name="Google Shape;497;p22"/>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498" name="Google Shape;498;p22"/>
          <p:cNvGrpSpPr/>
          <p:nvPr/>
        </p:nvGrpSpPr>
        <p:grpSpPr>
          <a:xfrm rot="5400000">
            <a:off x="621475" y="4062025"/>
            <a:ext cx="581800" cy="582350"/>
            <a:chOff x="8064275" y="887850"/>
            <a:chExt cx="581800" cy="582350"/>
          </a:xfrm>
        </p:grpSpPr>
        <p:sp>
          <p:nvSpPr>
            <p:cNvPr id="499" name="Google Shape;49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22"/>
          <p:cNvGrpSpPr/>
          <p:nvPr/>
        </p:nvGrpSpPr>
        <p:grpSpPr>
          <a:xfrm rot="5400000">
            <a:off x="1482825" y="3350800"/>
            <a:ext cx="292025" cy="292575"/>
            <a:chOff x="7353050" y="316275"/>
            <a:chExt cx="292025" cy="292575"/>
          </a:xfrm>
        </p:grpSpPr>
        <p:sp>
          <p:nvSpPr>
            <p:cNvPr id="506" name="Google Shape;50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22"/>
          <p:cNvGrpSpPr/>
          <p:nvPr/>
        </p:nvGrpSpPr>
        <p:grpSpPr>
          <a:xfrm rot="5400000">
            <a:off x="1595125" y="4790325"/>
            <a:ext cx="175000" cy="175000"/>
            <a:chOff x="8792300" y="321275"/>
            <a:chExt cx="175000" cy="175000"/>
          </a:xfrm>
        </p:grpSpPr>
        <p:sp>
          <p:nvSpPr>
            <p:cNvPr id="511" name="Google Shape;51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22"/>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22"/>
          <p:cNvGrpSpPr/>
          <p:nvPr/>
        </p:nvGrpSpPr>
        <p:grpSpPr>
          <a:xfrm rot="5400000">
            <a:off x="1701119" y="1515381"/>
            <a:ext cx="175013" cy="27000"/>
            <a:chOff x="5662375" y="212375"/>
            <a:chExt cx="175013" cy="27000"/>
          </a:xfrm>
        </p:grpSpPr>
        <p:sp>
          <p:nvSpPr>
            <p:cNvPr id="522" name="Google Shape;522;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2"/>
          <p:cNvGrpSpPr/>
          <p:nvPr/>
        </p:nvGrpSpPr>
        <p:grpSpPr>
          <a:xfrm rot="5400000">
            <a:off x="1819519" y="4562081"/>
            <a:ext cx="175013" cy="27000"/>
            <a:chOff x="5662375" y="212375"/>
            <a:chExt cx="175013" cy="27000"/>
          </a:xfrm>
        </p:grpSpPr>
        <p:sp>
          <p:nvSpPr>
            <p:cNvPr id="526" name="Google Shape;5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2"/>
          <p:cNvGrpSpPr/>
          <p:nvPr/>
        </p:nvGrpSpPr>
        <p:grpSpPr>
          <a:xfrm rot="5400000">
            <a:off x="408594" y="4140781"/>
            <a:ext cx="175013" cy="27000"/>
            <a:chOff x="5662375" y="212375"/>
            <a:chExt cx="175013" cy="27000"/>
          </a:xfrm>
        </p:grpSpPr>
        <p:sp>
          <p:nvSpPr>
            <p:cNvPr id="530" name="Google Shape;530;p2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533"/>
        <p:cNvGrpSpPr/>
        <p:nvPr/>
      </p:nvGrpSpPr>
      <p:grpSpPr>
        <a:xfrm>
          <a:off x="0" y="0"/>
          <a:ext cx="0" cy="0"/>
          <a:chOff x="0" y="0"/>
          <a:chExt cx="0" cy="0"/>
        </a:xfrm>
      </p:grpSpPr>
      <p:sp>
        <p:nvSpPr>
          <p:cNvPr id="534" name="Google Shape;534;p23"/>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35" name="Google Shape;535;p23"/>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536" name="Google Shape;536;p23"/>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537" name="Google Shape;537;p23"/>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538" name="Google Shape;538;p23"/>
          <p:cNvGrpSpPr/>
          <p:nvPr/>
        </p:nvGrpSpPr>
        <p:grpSpPr>
          <a:xfrm flipH="1">
            <a:off x="423750" y="125363"/>
            <a:ext cx="292025" cy="292575"/>
            <a:chOff x="7353050" y="316275"/>
            <a:chExt cx="292025" cy="292575"/>
          </a:xfrm>
        </p:grpSpPr>
        <p:sp>
          <p:nvSpPr>
            <p:cNvPr id="539" name="Google Shape;539;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23"/>
          <p:cNvGrpSpPr/>
          <p:nvPr/>
        </p:nvGrpSpPr>
        <p:grpSpPr>
          <a:xfrm>
            <a:off x="1638739" y="558163"/>
            <a:ext cx="293111" cy="293388"/>
            <a:chOff x="3164039" y="430875"/>
            <a:chExt cx="293111" cy="293388"/>
          </a:xfrm>
        </p:grpSpPr>
        <p:sp>
          <p:nvSpPr>
            <p:cNvPr id="544" name="Google Shape;544;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23"/>
          <p:cNvGrpSpPr/>
          <p:nvPr/>
        </p:nvGrpSpPr>
        <p:grpSpPr>
          <a:xfrm>
            <a:off x="1591750" y="362600"/>
            <a:ext cx="175013" cy="27000"/>
            <a:chOff x="5662375" y="212375"/>
            <a:chExt cx="175013" cy="27000"/>
          </a:xfrm>
        </p:grpSpPr>
        <p:sp>
          <p:nvSpPr>
            <p:cNvPr id="551" name="Google Shape;551;p2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4" name="Google Shape;554;p23"/>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555" name="Google Shape;555;p23"/>
          <p:cNvGrpSpPr/>
          <p:nvPr/>
        </p:nvGrpSpPr>
        <p:grpSpPr>
          <a:xfrm>
            <a:off x="7823875" y="202375"/>
            <a:ext cx="581800" cy="582350"/>
            <a:chOff x="8064275" y="887850"/>
            <a:chExt cx="581800" cy="582350"/>
          </a:xfrm>
        </p:grpSpPr>
        <p:sp>
          <p:nvSpPr>
            <p:cNvPr id="556" name="Google Shape;556;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3"/>
          <p:cNvGrpSpPr/>
          <p:nvPr/>
        </p:nvGrpSpPr>
        <p:grpSpPr>
          <a:xfrm flipH="1">
            <a:off x="8698650" y="1117488"/>
            <a:ext cx="292025" cy="292575"/>
            <a:chOff x="7353050" y="316275"/>
            <a:chExt cx="292025" cy="292575"/>
          </a:xfrm>
        </p:grpSpPr>
        <p:sp>
          <p:nvSpPr>
            <p:cNvPr id="563" name="Google Shape;563;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3"/>
          <p:cNvGrpSpPr/>
          <p:nvPr/>
        </p:nvGrpSpPr>
        <p:grpSpPr>
          <a:xfrm>
            <a:off x="8678350" y="1581800"/>
            <a:ext cx="175013" cy="27000"/>
            <a:chOff x="5662375" y="212375"/>
            <a:chExt cx="175013" cy="27000"/>
          </a:xfrm>
        </p:grpSpPr>
        <p:sp>
          <p:nvSpPr>
            <p:cNvPr id="568" name="Google Shape;568;p2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571"/>
        <p:cNvGrpSpPr/>
        <p:nvPr/>
      </p:nvGrpSpPr>
      <p:grpSpPr>
        <a:xfrm>
          <a:off x="0" y="0"/>
          <a:ext cx="0" cy="0"/>
          <a:chOff x="0" y="0"/>
          <a:chExt cx="0" cy="0"/>
        </a:xfrm>
      </p:grpSpPr>
      <p:grpSp>
        <p:nvGrpSpPr>
          <p:cNvPr id="572" name="Google Shape;572;p24"/>
          <p:cNvGrpSpPr/>
          <p:nvPr/>
        </p:nvGrpSpPr>
        <p:grpSpPr>
          <a:xfrm>
            <a:off x="1349626" y="598417"/>
            <a:ext cx="6453730" cy="3631136"/>
            <a:chOff x="365750" y="1285025"/>
            <a:chExt cx="6934275" cy="3315500"/>
          </a:xfrm>
        </p:grpSpPr>
        <p:sp>
          <p:nvSpPr>
            <p:cNvPr id="573" name="Google Shape;573;p24"/>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24"/>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576" name="Google Shape;576;p24"/>
          <p:cNvGrpSpPr/>
          <p:nvPr/>
        </p:nvGrpSpPr>
        <p:grpSpPr>
          <a:xfrm>
            <a:off x="-6867" y="-6625"/>
            <a:ext cx="9152342" cy="5102050"/>
            <a:chOff x="-6867" y="-6625"/>
            <a:chExt cx="9152342" cy="5102050"/>
          </a:xfrm>
        </p:grpSpPr>
        <p:cxnSp>
          <p:nvCxnSpPr>
            <p:cNvPr id="577" name="Google Shape;577;p24"/>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578" name="Google Shape;578;p24"/>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579" name="Google Shape;579;p24"/>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580" name="Google Shape;580;p24"/>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581" name="Google Shape;581;p24"/>
            <p:cNvGrpSpPr/>
            <p:nvPr/>
          </p:nvGrpSpPr>
          <p:grpSpPr>
            <a:xfrm flipH="1">
              <a:off x="1278333" y="4513075"/>
              <a:ext cx="581800" cy="582350"/>
              <a:chOff x="8064275" y="887850"/>
              <a:chExt cx="581800" cy="582350"/>
            </a:xfrm>
          </p:grpSpPr>
          <p:sp>
            <p:nvSpPr>
              <p:cNvPr id="582" name="Google Shape;58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4"/>
            <p:cNvGrpSpPr/>
            <p:nvPr/>
          </p:nvGrpSpPr>
          <p:grpSpPr>
            <a:xfrm flipH="1">
              <a:off x="2747608" y="4340463"/>
              <a:ext cx="292025" cy="292575"/>
              <a:chOff x="7353050" y="316275"/>
              <a:chExt cx="292025" cy="292575"/>
            </a:xfrm>
          </p:grpSpPr>
          <p:sp>
            <p:nvSpPr>
              <p:cNvPr id="589" name="Google Shape;58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24"/>
            <p:cNvGrpSpPr/>
            <p:nvPr/>
          </p:nvGrpSpPr>
          <p:grpSpPr>
            <a:xfrm flipH="1">
              <a:off x="171308" y="4315025"/>
              <a:ext cx="175000" cy="175000"/>
              <a:chOff x="8792300" y="321275"/>
              <a:chExt cx="175000" cy="175000"/>
            </a:xfrm>
          </p:grpSpPr>
          <p:sp>
            <p:nvSpPr>
              <p:cNvPr id="594" name="Google Shape;59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24"/>
            <p:cNvGrpSpPr/>
            <p:nvPr/>
          </p:nvGrpSpPr>
          <p:grpSpPr>
            <a:xfrm>
              <a:off x="3873197" y="4657550"/>
              <a:ext cx="293111" cy="293388"/>
              <a:chOff x="3164039" y="430875"/>
              <a:chExt cx="293111" cy="293388"/>
            </a:xfrm>
          </p:grpSpPr>
          <p:sp>
            <p:nvSpPr>
              <p:cNvPr id="599" name="Google Shape;599;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4"/>
            <p:cNvGrpSpPr/>
            <p:nvPr/>
          </p:nvGrpSpPr>
          <p:grpSpPr>
            <a:xfrm flipH="1">
              <a:off x="242270" y="4142425"/>
              <a:ext cx="175013" cy="27000"/>
              <a:chOff x="5662375" y="212375"/>
              <a:chExt cx="175013" cy="27000"/>
            </a:xfrm>
          </p:grpSpPr>
          <p:sp>
            <p:nvSpPr>
              <p:cNvPr id="606" name="Google Shape;606;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9" name="Google Shape;609;p24"/>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610" name="Google Shape;610;p24"/>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611" name="Google Shape;611;p24"/>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612" name="Google Shape;612;p24"/>
            <p:cNvGrpSpPr/>
            <p:nvPr/>
          </p:nvGrpSpPr>
          <p:grpSpPr>
            <a:xfrm>
              <a:off x="8064275" y="1040250"/>
              <a:ext cx="581800" cy="582350"/>
              <a:chOff x="8064275" y="887850"/>
              <a:chExt cx="581800" cy="582350"/>
            </a:xfrm>
          </p:grpSpPr>
          <p:sp>
            <p:nvSpPr>
              <p:cNvPr id="613" name="Google Shape;613;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4"/>
            <p:cNvGrpSpPr/>
            <p:nvPr/>
          </p:nvGrpSpPr>
          <p:grpSpPr>
            <a:xfrm>
              <a:off x="7353050" y="316275"/>
              <a:ext cx="292025" cy="292575"/>
              <a:chOff x="7353050" y="316275"/>
              <a:chExt cx="292025" cy="292575"/>
            </a:xfrm>
          </p:grpSpPr>
          <p:sp>
            <p:nvSpPr>
              <p:cNvPr id="620" name="Google Shape;620;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24"/>
            <p:cNvGrpSpPr/>
            <p:nvPr/>
          </p:nvGrpSpPr>
          <p:grpSpPr>
            <a:xfrm>
              <a:off x="8792300" y="321275"/>
              <a:ext cx="175000" cy="175000"/>
              <a:chOff x="8792300" y="321275"/>
              <a:chExt cx="175000" cy="175000"/>
            </a:xfrm>
          </p:grpSpPr>
          <p:sp>
            <p:nvSpPr>
              <p:cNvPr id="625" name="Google Shape;625;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 name="Google Shape;629;p24"/>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4"/>
            <p:cNvGrpSpPr/>
            <p:nvPr/>
          </p:nvGrpSpPr>
          <p:grpSpPr>
            <a:xfrm>
              <a:off x="8490050" y="170875"/>
              <a:ext cx="175013" cy="27000"/>
              <a:chOff x="5662375" y="212375"/>
              <a:chExt cx="175013" cy="27000"/>
            </a:xfrm>
          </p:grpSpPr>
          <p:sp>
            <p:nvSpPr>
              <p:cNvPr id="636" name="Google Shape;636;p2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8678350" y="1658000"/>
              <a:ext cx="175013" cy="27000"/>
              <a:chOff x="5662375" y="212375"/>
              <a:chExt cx="175013" cy="27000"/>
            </a:xfrm>
          </p:grpSpPr>
          <p:sp>
            <p:nvSpPr>
              <p:cNvPr id="640" name="Google Shape;640;p2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3" name="Google Shape;643;p24"/>
          <p:cNvSpPr txBox="1">
            <a:spLocks noGrp="1"/>
          </p:cNvSpPr>
          <p:nvPr>
            <p:ph type="subTitle" idx="1"/>
          </p:nvPr>
        </p:nvSpPr>
        <p:spPr>
          <a:xfrm>
            <a:off x="3639300" y="2596896"/>
            <a:ext cx="1865400" cy="612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644"/>
        <p:cNvGrpSpPr/>
        <p:nvPr/>
      </p:nvGrpSpPr>
      <p:grpSpPr>
        <a:xfrm>
          <a:off x="0" y="0"/>
          <a:ext cx="0" cy="0"/>
          <a:chOff x="0" y="0"/>
          <a:chExt cx="0" cy="0"/>
        </a:xfrm>
      </p:grpSpPr>
      <p:cxnSp>
        <p:nvCxnSpPr>
          <p:cNvPr id="645" name="Google Shape;645;p25"/>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646" name="Google Shape;646;p25"/>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47" name="Google Shape;647;p25"/>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25"/>
          <p:cNvGrpSpPr/>
          <p:nvPr/>
        </p:nvGrpSpPr>
        <p:grpSpPr>
          <a:xfrm flipH="1">
            <a:off x="431725" y="4183775"/>
            <a:ext cx="292025" cy="292575"/>
            <a:chOff x="7353050" y="316275"/>
            <a:chExt cx="292025" cy="292575"/>
          </a:xfrm>
        </p:grpSpPr>
        <p:sp>
          <p:nvSpPr>
            <p:cNvPr id="649" name="Google Shape;64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25"/>
          <p:cNvGrpSpPr/>
          <p:nvPr/>
        </p:nvGrpSpPr>
        <p:grpSpPr>
          <a:xfrm>
            <a:off x="1075789" y="4604675"/>
            <a:ext cx="293111" cy="293388"/>
            <a:chOff x="3164039" y="430875"/>
            <a:chExt cx="293111" cy="293388"/>
          </a:xfrm>
        </p:grpSpPr>
        <p:sp>
          <p:nvSpPr>
            <p:cNvPr id="654" name="Google Shape;654;p2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60" name="Google Shape;660;p25"/>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661" name="Google Shape;661;p25"/>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662" name="Google Shape;662;p25"/>
          <p:cNvGrpSpPr/>
          <p:nvPr/>
        </p:nvGrpSpPr>
        <p:grpSpPr>
          <a:xfrm>
            <a:off x="8064275" y="526925"/>
            <a:ext cx="581800" cy="582350"/>
            <a:chOff x="8064275" y="887850"/>
            <a:chExt cx="581800" cy="582350"/>
          </a:xfrm>
        </p:grpSpPr>
        <p:sp>
          <p:nvSpPr>
            <p:cNvPr id="663" name="Google Shape;663;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25"/>
          <p:cNvGrpSpPr/>
          <p:nvPr/>
        </p:nvGrpSpPr>
        <p:grpSpPr>
          <a:xfrm>
            <a:off x="7033875" y="170875"/>
            <a:ext cx="292025" cy="292575"/>
            <a:chOff x="7353050" y="316275"/>
            <a:chExt cx="292025" cy="292575"/>
          </a:xfrm>
        </p:grpSpPr>
        <p:sp>
          <p:nvSpPr>
            <p:cNvPr id="670" name="Google Shape;670;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25"/>
          <p:cNvGrpSpPr/>
          <p:nvPr/>
        </p:nvGrpSpPr>
        <p:grpSpPr>
          <a:xfrm>
            <a:off x="8757950" y="229650"/>
            <a:ext cx="175000" cy="175000"/>
            <a:chOff x="8792300" y="321275"/>
            <a:chExt cx="175000" cy="175000"/>
          </a:xfrm>
        </p:grpSpPr>
        <p:sp>
          <p:nvSpPr>
            <p:cNvPr id="675" name="Google Shape;675;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25"/>
          <p:cNvGrpSpPr/>
          <p:nvPr/>
        </p:nvGrpSpPr>
        <p:grpSpPr>
          <a:xfrm>
            <a:off x="8490050" y="170875"/>
            <a:ext cx="175013" cy="27000"/>
            <a:chOff x="5662375" y="212375"/>
            <a:chExt cx="175013" cy="27000"/>
          </a:xfrm>
        </p:grpSpPr>
        <p:sp>
          <p:nvSpPr>
            <p:cNvPr id="680" name="Google Shape;680;p2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25"/>
          <p:cNvGrpSpPr/>
          <p:nvPr/>
        </p:nvGrpSpPr>
        <p:grpSpPr>
          <a:xfrm>
            <a:off x="7916350" y="1124600"/>
            <a:ext cx="175013" cy="27000"/>
            <a:chOff x="5662375" y="212375"/>
            <a:chExt cx="175013" cy="27000"/>
          </a:xfrm>
        </p:grpSpPr>
        <p:sp>
          <p:nvSpPr>
            <p:cNvPr id="684" name="Google Shape;684;p2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5"/>
          <p:cNvSpPr txBox="1">
            <a:spLocks noGrp="1"/>
          </p:cNvSpPr>
          <p:nvPr>
            <p:ph type="subTitle" idx="1"/>
          </p:nvPr>
        </p:nvSpPr>
        <p:spPr>
          <a:xfrm>
            <a:off x="6217920" y="1819656"/>
            <a:ext cx="1636800" cy="356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88" name="Google Shape;688;p25"/>
          <p:cNvSpPr txBox="1">
            <a:spLocks noGrp="1"/>
          </p:cNvSpPr>
          <p:nvPr>
            <p:ph type="subTitle" idx="2"/>
          </p:nvPr>
        </p:nvSpPr>
        <p:spPr>
          <a:xfrm>
            <a:off x="3749040" y="1252728"/>
            <a:ext cx="1636800" cy="356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89" name="Google Shape;689;p25"/>
          <p:cNvSpPr txBox="1">
            <a:spLocks noGrp="1"/>
          </p:cNvSpPr>
          <p:nvPr>
            <p:ph type="subTitle" idx="3"/>
          </p:nvPr>
        </p:nvSpPr>
        <p:spPr>
          <a:xfrm>
            <a:off x="1289304" y="1819656"/>
            <a:ext cx="1636800" cy="356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90" name="Google Shape;690;p25"/>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dk2"/>
                </a:solidFill>
              </a:defRPr>
            </a:lvl1pPr>
            <a:lvl2pPr lvl="1" algn="ctr" rtl="0">
              <a:spcBef>
                <a:spcPts val="1200"/>
              </a:spcBef>
              <a:spcAft>
                <a:spcPts val="0"/>
              </a:spcAft>
              <a:buNone/>
              <a:defRPr sz="1600">
                <a:solidFill>
                  <a:schemeClr val="dk2"/>
                </a:solidFill>
              </a:defRPr>
            </a:lvl2pPr>
            <a:lvl3pPr lvl="2" algn="ctr" rtl="0">
              <a:spcBef>
                <a:spcPts val="1200"/>
              </a:spcBef>
              <a:spcAft>
                <a:spcPts val="0"/>
              </a:spcAft>
              <a:buNone/>
              <a:defRPr sz="1600">
                <a:solidFill>
                  <a:schemeClr val="dk2"/>
                </a:solidFill>
              </a:defRPr>
            </a:lvl3pPr>
            <a:lvl4pPr lvl="3" algn="ctr" rtl="0">
              <a:spcBef>
                <a:spcPts val="1200"/>
              </a:spcBef>
              <a:spcAft>
                <a:spcPts val="0"/>
              </a:spcAft>
              <a:buNone/>
              <a:defRPr sz="1600">
                <a:solidFill>
                  <a:schemeClr val="dk2"/>
                </a:solidFill>
              </a:defRPr>
            </a:lvl4pPr>
            <a:lvl5pPr lvl="4" algn="ctr" rtl="0">
              <a:spcBef>
                <a:spcPts val="1200"/>
              </a:spcBef>
              <a:spcAft>
                <a:spcPts val="0"/>
              </a:spcAft>
              <a:buNone/>
              <a:defRPr sz="1600">
                <a:solidFill>
                  <a:schemeClr val="dk2"/>
                </a:solidFill>
              </a:defRPr>
            </a:lvl5pPr>
            <a:lvl6pPr lvl="5" algn="ctr" rtl="0">
              <a:spcBef>
                <a:spcPts val="1200"/>
              </a:spcBef>
              <a:spcAft>
                <a:spcPts val="0"/>
              </a:spcAft>
              <a:buNone/>
              <a:defRPr sz="1600">
                <a:solidFill>
                  <a:schemeClr val="dk2"/>
                </a:solidFill>
              </a:defRPr>
            </a:lvl6pPr>
            <a:lvl7pPr lvl="6" algn="ctr" rtl="0">
              <a:spcBef>
                <a:spcPts val="1200"/>
              </a:spcBef>
              <a:spcAft>
                <a:spcPts val="0"/>
              </a:spcAft>
              <a:buNone/>
              <a:defRPr sz="1600">
                <a:solidFill>
                  <a:schemeClr val="dk2"/>
                </a:solidFill>
              </a:defRPr>
            </a:lvl7pPr>
            <a:lvl8pPr lvl="7" algn="ctr" rtl="0">
              <a:spcBef>
                <a:spcPts val="1200"/>
              </a:spcBef>
              <a:spcAft>
                <a:spcPts val="0"/>
              </a:spcAft>
              <a:buNone/>
              <a:defRPr sz="1600">
                <a:solidFill>
                  <a:schemeClr val="dk2"/>
                </a:solidFill>
              </a:defRPr>
            </a:lvl8pPr>
            <a:lvl9pPr lvl="8" algn="ctr" rtl="0">
              <a:spcBef>
                <a:spcPts val="1200"/>
              </a:spcBef>
              <a:spcAft>
                <a:spcPts val="1200"/>
              </a:spcAft>
              <a:buNone/>
              <a:defRPr sz="1600">
                <a:solidFill>
                  <a:schemeClr val="dk2"/>
                </a:solidFill>
              </a:defRPr>
            </a:lvl9pPr>
          </a:lstStyle>
          <a:p>
            <a:endParaRPr/>
          </a:p>
        </p:txBody>
      </p:sp>
      <p:sp>
        <p:nvSpPr>
          <p:cNvPr id="691" name="Google Shape;691;p25"/>
          <p:cNvSpPr txBox="1">
            <a:spLocks noGrp="1"/>
          </p:cNvSpPr>
          <p:nvPr>
            <p:ph type="subTitle" idx="5"/>
          </p:nvPr>
        </p:nvSpPr>
        <p:spPr>
          <a:xfrm>
            <a:off x="3749040" y="1581912"/>
            <a:ext cx="1636800" cy="8778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92" name="Google Shape;692;p25"/>
          <p:cNvSpPr txBox="1">
            <a:spLocks noGrp="1"/>
          </p:cNvSpPr>
          <p:nvPr>
            <p:ph type="subTitle" idx="6"/>
          </p:nvPr>
        </p:nvSpPr>
        <p:spPr>
          <a:xfrm>
            <a:off x="1289304" y="2139696"/>
            <a:ext cx="1636800" cy="8778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693"/>
        <p:cNvGrpSpPr/>
        <p:nvPr/>
      </p:nvGrpSpPr>
      <p:grpSpPr>
        <a:xfrm>
          <a:off x="0" y="0"/>
          <a:ext cx="0" cy="0"/>
          <a:chOff x="0" y="0"/>
          <a:chExt cx="0" cy="0"/>
        </a:xfrm>
      </p:grpSpPr>
      <p:sp>
        <p:nvSpPr>
          <p:cNvPr id="694" name="Google Shape;694;p26"/>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95" name="Google Shape;695;p26"/>
          <p:cNvSpPr txBox="1">
            <a:spLocks noGrp="1"/>
          </p:cNvSpPr>
          <p:nvPr>
            <p:ph type="subTitle" idx="1"/>
          </p:nvPr>
        </p:nvSpPr>
        <p:spPr>
          <a:xfrm>
            <a:off x="1522425" y="1588336"/>
            <a:ext cx="1764900" cy="457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96" name="Google Shape;696;p26"/>
          <p:cNvSpPr txBox="1">
            <a:spLocks noGrp="1"/>
          </p:cNvSpPr>
          <p:nvPr>
            <p:ph type="subTitle" idx="2"/>
          </p:nvPr>
        </p:nvSpPr>
        <p:spPr>
          <a:xfrm>
            <a:off x="1522425" y="1928169"/>
            <a:ext cx="1764900" cy="612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697" name="Google Shape;697;p26"/>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98" name="Google Shape;698;p26"/>
          <p:cNvSpPr txBox="1">
            <a:spLocks noGrp="1"/>
          </p:cNvSpPr>
          <p:nvPr>
            <p:ph type="subTitle" idx="4"/>
          </p:nvPr>
        </p:nvSpPr>
        <p:spPr>
          <a:xfrm>
            <a:off x="3689552" y="1928169"/>
            <a:ext cx="1764900" cy="612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120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120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120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120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120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120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120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1200"/>
              </a:spcBef>
              <a:spcAft>
                <a:spcPts val="120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699" name="Google Shape;699;p26"/>
          <p:cNvSpPr txBox="1">
            <a:spLocks noGrp="1"/>
          </p:cNvSpPr>
          <p:nvPr>
            <p:ph type="subTitle" idx="5"/>
          </p:nvPr>
        </p:nvSpPr>
        <p:spPr>
          <a:xfrm>
            <a:off x="5856675" y="1588336"/>
            <a:ext cx="1764900" cy="457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00" name="Google Shape;700;p26"/>
          <p:cNvSpPr txBox="1">
            <a:spLocks noGrp="1"/>
          </p:cNvSpPr>
          <p:nvPr>
            <p:ph type="subTitle" idx="6"/>
          </p:nvPr>
        </p:nvSpPr>
        <p:spPr>
          <a:xfrm>
            <a:off x="5856675" y="1928169"/>
            <a:ext cx="1764900" cy="612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01" name="Google Shape;701;p26"/>
          <p:cNvSpPr txBox="1">
            <a:spLocks noGrp="1"/>
          </p:cNvSpPr>
          <p:nvPr>
            <p:ph type="subTitle" idx="7"/>
          </p:nvPr>
        </p:nvSpPr>
        <p:spPr>
          <a:xfrm>
            <a:off x="1522425" y="3215958"/>
            <a:ext cx="1764900" cy="457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02" name="Google Shape;702;p26"/>
          <p:cNvSpPr txBox="1">
            <a:spLocks noGrp="1"/>
          </p:cNvSpPr>
          <p:nvPr>
            <p:ph type="subTitle" idx="8"/>
          </p:nvPr>
        </p:nvSpPr>
        <p:spPr>
          <a:xfrm>
            <a:off x="1522425" y="3556017"/>
            <a:ext cx="1764900" cy="6108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03" name="Google Shape;703;p26"/>
          <p:cNvSpPr txBox="1">
            <a:spLocks noGrp="1"/>
          </p:cNvSpPr>
          <p:nvPr>
            <p:ph type="subTitle" idx="9"/>
          </p:nvPr>
        </p:nvSpPr>
        <p:spPr>
          <a:xfrm>
            <a:off x="3597450" y="3215961"/>
            <a:ext cx="1949100" cy="457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04" name="Google Shape;704;p26"/>
          <p:cNvSpPr txBox="1">
            <a:spLocks noGrp="1"/>
          </p:cNvSpPr>
          <p:nvPr>
            <p:ph type="subTitle" idx="13"/>
          </p:nvPr>
        </p:nvSpPr>
        <p:spPr>
          <a:xfrm>
            <a:off x="3597500" y="3556017"/>
            <a:ext cx="1949100" cy="6108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05" name="Google Shape;705;p26"/>
          <p:cNvSpPr txBox="1">
            <a:spLocks noGrp="1"/>
          </p:cNvSpPr>
          <p:nvPr>
            <p:ph type="subTitle" idx="14"/>
          </p:nvPr>
        </p:nvSpPr>
        <p:spPr>
          <a:xfrm>
            <a:off x="5856675" y="3215958"/>
            <a:ext cx="1764900" cy="457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06" name="Google Shape;706;p26"/>
          <p:cNvSpPr txBox="1">
            <a:spLocks noGrp="1"/>
          </p:cNvSpPr>
          <p:nvPr>
            <p:ph type="subTitle" idx="15"/>
          </p:nvPr>
        </p:nvSpPr>
        <p:spPr>
          <a:xfrm>
            <a:off x="5856675" y="3556017"/>
            <a:ext cx="1764900" cy="6108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07" name="Google Shape;707;p26"/>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08" name="Google Shape;708;p26"/>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26"/>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10" name="Google Shape;710;p26"/>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11" name="Google Shape;711;p26"/>
          <p:cNvGrpSpPr/>
          <p:nvPr/>
        </p:nvGrpSpPr>
        <p:grpSpPr>
          <a:xfrm flipH="1">
            <a:off x="1278333" y="4513075"/>
            <a:ext cx="581800" cy="582350"/>
            <a:chOff x="8064275" y="887850"/>
            <a:chExt cx="581800" cy="582350"/>
          </a:xfrm>
        </p:grpSpPr>
        <p:sp>
          <p:nvSpPr>
            <p:cNvPr id="712" name="Google Shape;712;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6"/>
          <p:cNvGrpSpPr/>
          <p:nvPr/>
        </p:nvGrpSpPr>
        <p:grpSpPr>
          <a:xfrm flipH="1">
            <a:off x="2747608" y="4340463"/>
            <a:ext cx="292025" cy="292575"/>
            <a:chOff x="7353050" y="316275"/>
            <a:chExt cx="292025" cy="292575"/>
          </a:xfrm>
        </p:grpSpPr>
        <p:sp>
          <p:nvSpPr>
            <p:cNvPr id="719" name="Google Shape;719;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26"/>
          <p:cNvGrpSpPr/>
          <p:nvPr/>
        </p:nvGrpSpPr>
        <p:grpSpPr>
          <a:xfrm flipH="1">
            <a:off x="171308" y="4315025"/>
            <a:ext cx="175000" cy="175000"/>
            <a:chOff x="8792300" y="321275"/>
            <a:chExt cx="175000" cy="175000"/>
          </a:xfrm>
        </p:grpSpPr>
        <p:sp>
          <p:nvSpPr>
            <p:cNvPr id="724" name="Google Shape;724;p2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26"/>
          <p:cNvGrpSpPr/>
          <p:nvPr/>
        </p:nvGrpSpPr>
        <p:grpSpPr>
          <a:xfrm>
            <a:off x="3873197" y="4657550"/>
            <a:ext cx="293111" cy="293388"/>
            <a:chOff x="3164039" y="430875"/>
            <a:chExt cx="293111" cy="293388"/>
          </a:xfrm>
        </p:grpSpPr>
        <p:sp>
          <p:nvSpPr>
            <p:cNvPr id="729" name="Google Shape;72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26"/>
          <p:cNvGrpSpPr/>
          <p:nvPr/>
        </p:nvGrpSpPr>
        <p:grpSpPr>
          <a:xfrm flipH="1">
            <a:off x="242270" y="4142425"/>
            <a:ext cx="175013" cy="27000"/>
            <a:chOff x="5662375" y="212375"/>
            <a:chExt cx="175013" cy="27000"/>
          </a:xfrm>
        </p:grpSpPr>
        <p:sp>
          <p:nvSpPr>
            <p:cNvPr id="736" name="Google Shape;736;p2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39" name="Google Shape;739;p26"/>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740" name="Google Shape;740;p26"/>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741" name="Google Shape;741;p26"/>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742" name="Google Shape;742;p26"/>
          <p:cNvGrpSpPr/>
          <p:nvPr/>
        </p:nvGrpSpPr>
        <p:grpSpPr>
          <a:xfrm>
            <a:off x="8064275" y="1040250"/>
            <a:ext cx="581800" cy="582350"/>
            <a:chOff x="8064275" y="887850"/>
            <a:chExt cx="581800" cy="582350"/>
          </a:xfrm>
        </p:grpSpPr>
        <p:sp>
          <p:nvSpPr>
            <p:cNvPr id="743" name="Google Shape;743;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26"/>
          <p:cNvGrpSpPr/>
          <p:nvPr/>
        </p:nvGrpSpPr>
        <p:grpSpPr>
          <a:xfrm>
            <a:off x="7353050" y="316275"/>
            <a:ext cx="292025" cy="292575"/>
            <a:chOff x="7353050" y="316275"/>
            <a:chExt cx="292025" cy="292575"/>
          </a:xfrm>
        </p:grpSpPr>
        <p:sp>
          <p:nvSpPr>
            <p:cNvPr id="750" name="Google Shape;750;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26"/>
          <p:cNvGrpSpPr/>
          <p:nvPr/>
        </p:nvGrpSpPr>
        <p:grpSpPr>
          <a:xfrm>
            <a:off x="8792300" y="321275"/>
            <a:ext cx="175000" cy="175000"/>
            <a:chOff x="8792300" y="321275"/>
            <a:chExt cx="175000" cy="175000"/>
          </a:xfrm>
        </p:grpSpPr>
        <p:sp>
          <p:nvSpPr>
            <p:cNvPr id="755" name="Google Shape;755;p2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26"/>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6"/>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6"/>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6"/>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6"/>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6"/>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 name="Google Shape;765;p26"/>
          <p:cNvGrpSpPr/>
          <p:nvPr/>
        </p:nvGrpSpPr>
        <p:grpSpPr>
          <a:xfrm>
            <a:off x="8490050" y="170875"/>
            <a:ext cx="175013" cy="27000"/>
            <a:chOff x="5662375" y="212375"/>
            <a:chExt cx="175013" cy="27000"/>
          </a:xfrm>
        </p:grpSpPr>
        <p:sp>
          <p:nvSpPr>
            <p:cNvPr id="766" name="Google Shape;766;p2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6"/>
          <p:cNvGrpSpPr/>
          <p:nvPr/>
        </p:nvGrpSpPr>
        <p:grpSpPr>
          <a:xfrm>
            <a:off x="8678350" y="1658000"/>
            <a:ext cx="175013" cy="27000"/>
            <a:chOff x="5662375" y="212375"/>
            <a:chExt cx="175013" cy="27000"/>
          </a:xfrm>
        </p:grpSpPr>
        <p:sp>
          <p:nvSpPr>
            <p:cNvPr id="770" name="Google Shape;770;p2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1">
  <p:cSld name="BIG_NUMBER_1">
    <p:spTree>
      <p:nvGrpSpPr>
        <p:cNvPr id="1" name="Shape 850"/>
        <p:cNvGrpSpPr/>
        <p:nvPr/>
      </p:nvGrpSpPr>
      <p:grpSpPr>
        <a:xfrm>
          <a:off x="0" y="0"/>
          <a:ext cx="0" cy="0"/>
          <a:chOff x="0" y="0"/>
          <a:chExt cx="0" cy="0"/>
        </a:xfrm>
      </p:grpSpPr>
      <p:grpSp>
        <p:nvGrpSpPr>
          <p:cNvPr id="851" name="Google Shape;851;p29"/>
          <p:cNvGrpSpPr/>
          <p:nvPr/>
        </p:nvGrpSpPr>
        <p:grpSpPr>
          <a:xfrm rot="10800000">
            <a:off x="1954823" y="1124844"/>
            <a:ext cx="5234354" cy="3069144"/>
            <a:chOff x="1098425" y="237675"/>
            <a:chExt cx="5358675" cy="5174750"/>
          </a:xfrm>
        </p:grpSpPr>
        <p:sp>
          <p:nvSpPr>
            <p:cNvPr id="852" name="Google Shape;852;p29"/>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9"/>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9"/>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29"/>
          <p:cNvSpPr txBox="1">
            <a:spLocks noGrp="1"/>
          </p:cNvSpPr>
          <p:nvPr>
            <p:ph type="subTitle" idx="1"/>
          </p:nvPr>
        </p:nvSpPr>
        <p:spPr>
          <a:xfrm>
            <a:off x="3227832" y="2816352"/>
            <a:ext cx="2679300" cy="658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56" name="Google Shape;856;p29"/>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857" name="Google Shape;857;p29"/>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858" name="Google Shape;858;p29"/>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859" name="Google Shape;859;p29"/>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860" name="Google Shape;860;p29"/>
          <p:cNvGrpSpPr/>
          <p:nvPr/>
        </p:nvGrpSpPr>
        <p:grpSpPr>
          <a:xfrm rot="5400000" flipH="1">
            <a:off x="7407333" y="1284925"/>
            <a:ext cx="581800" cy="582350"/>
            <a:chOff x="8064275" y="887850"/>
            <a:chExt cx="581800" cy="582350"/>
          </a:xfrm>
        </p:grpSpPr>
        <p:sp>
          <p:nvSpPr>
            <p:cNvPr id="861" name="Google Shape;861;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29"/>
          <p:cNvGrpSpPr/>
          <p:nvPr/>
        </p:nvGrpSpPr>
        <p:grpSpPr>
          <a:xfrm rot="5400000" flipH="1">
            <a:off x="7869720" y="2754200"/>
            <a:ext cx="292025" cy="292575"/>
            <a:chOff x="7353050" y="316275"/>
            <a:chExt cx="292025" cy="292575"/>
          </a:xfrm>
        </p:grpSpPr>
        <p:sp>
          <p:nvSpPr>
            <p:cNvPr id="868" name="Google Shape;868;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29"/>
          <p:cNvGrpSpPr/>
          <p:nvPr/>
        </p:nvGrpSpPr>
        <p:grpSpPr>
          <a:xfrm rot="5400000" flipH="1">
            <a:off x="8012458" y="178175"/>
            <a:ext cx="175000" cy="175000"/>
            <a:chOff x="8792300" y="321275"/>
            <a:chExt cx="175000" cy="175000"/>
          </a:xfrm>
        </p:grpSpPr>
        <p:sp>
          <p:nvSpPr>
            <p:cNvPr id="873" name="Google Shape;873;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29"/>
          <p:cNvGrpSpPr/>
          <p:nvPr/>
        </p:nvGrpSpPr>
        <p:grpSpPr>
          <a:xfrm rot="5400000">
            <a:off x="7551683" y="3879926"/>
            <a:ext cx="293111" cy="293388"/>
            <a:chOff x="3164039" y="430875"/>
            <a:chExt cx="293111" cy="293388"/>
          </a:xfrm>
        </p:grpSpPr>
        <p:sp>
          <p:nvSpPr>
            <p:cNvPr id="878" name="Google Shape;878;p2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9"/>
          <p:cNvGrpSpPr/>
          <p:nvPr/>
        </p:nvGrpSpPr>
        <p:grpSpPr>
          <a:xfrm rot="5400000" flipH="1">
            <a:off x="8259052" y="323144"/>
            <a:ext cx="175013" cy="27000"/>
            <a:chOff x="5662375" y="212375"/>
            <a:chExt cx="175013" cy="27000"/>
          </a:xfrm>
        </p:grpSpPr>
        <p:sp>
          <p:nvSpPr>
            <p:cNvPr id="885" name="Google Shape;885;p2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88" name="Google Shape;888;p29"/>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889" name="Google Shape;889;p29"/>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90" name="Google Shape;890;p29"/>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91" name="Google Shape;891;p29"/>
          <p:cNvGrpSpPr/>
          <p:nvPr/>
        </p:nvGrpSpPr>
        <p:grpSpPr>
          <a:xfrm rot="5400000">
            <a:off x="621475" y="4062025"/>
            <a:ext cx="581800" cy="582350"/>
            <a:chOff x="8064275" y="887850"/>
            <a:chExt cx="581800" cy="582350"/>
          </a:xfrm>
        </p:grpSpPr>
        <p:sp>
          <p:nvSpPr>
            <p:cNvPr id="892" name="Google Shape;89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29"/>
          <p:cNvGrpSpPr/>
          <p:nvPr/>
        </p:nvGrpSpPr>
        <p:grpSpPr>
          <a:xfrm rot="5400000">
            <a:off x="1482825" y="3350800"/>
            <a:ext cx="292025" cy="292575"/>
            <a:chOff x="7353050" y="316275"/>
            <a:chExt cx="292025" cy="292575"/>
          </a:xfrm>
        </p:grpSpPr>
        <p:sp>
          <p:nvSpPr>
            <p:cNvPr id="899" name="Google Shape;89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29"/>
          <p:cNvGrpSpPr/>
          <p:nvPr/>
        </p:nvGrpSpPr>
        <p:grpSpPr>
          <a:xfrm rot="5400000">
            <a:off x="1595125" y="4790325"/>
            <a:ext cx="175000" cy="175000"/>
            <a:chOff x="8792300" y="321275"/>
            <a:chExt cx="175000" cy="175000"/>
          </a:xfrm>
        </p:grpSpPr>
        <p:sp>
          <p:nvSpPr>
            <p:cNvPr id="904" name="Google Shape;90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2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4" name="Google Shape;914;p29"/>
          <p:cNvGrpSpPr/>
          <p:nvPr/>
        </p:nvGrpSpPr>
        <p:grpSpPr>
          <a:xfrm rot="5400000">
            <a:off x="1701119" y="1515381"/>
            <a:ext cx="175013" cy="27000"/>
            <a:chOff x="5662375" y="212375"/>
            <a:chExt cx="175013" cy="27000"/>
          </a:xfrm>
        </p:grpSpPr>
        <p:sp>
          <p:nvSpPr>
            <p:cNvPr id="915" name="Google Shape;915;p2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29"/>
          <p:cNvGrpSpPr/>
          <p:nvPr/>
        </p:nvGrpSpPr>
        <p:grpSpPr>
          <a:xfrm rot="5400000">
            <a:off x="1819519" y="4562081"/>
            <a:ext cx="175013" cy="27000"/>
            <a:chOff x="5662375" y="212375"/>
            <a:chExt cx="175013" cy="27000"/>
          </a:xfrm>
        </p:grpSpPr>
        <p:sp>
          <p:nvSpPr>
            <p:cNvPr id="919" name="Google Shape;919;p2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29"/>
          <p:cNvGrpSpPr/>
          <p:nvPr/>
        </p:nvGrpSpPr>
        <p:grpSpPr>
          <a:xfrm rot="5400000">
            <a:off x="408594" y="4140781"/>
            <a:ext cx="175013" cy="27000"/>
            <a:chOff x="5662375" y="212375"/>
            <a:chExt cx="175013" cy="27000"/>
          </a:xfrm>
        </p:grpSpPr>
        <p:sp>
          <p:nvSpPr>
            <p:cNvPr id="923" name="Google Shape;923;p2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926;p29"/>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927"/>
        <p:cNvGrpSpPr/>
        <p:nvPr/>
      </p:nvGrpSpPr>
      <p:grpSpPr>
        <a:xfrm>
          <a:off x="0" y="0"/>
          <a:ext cx="0" cy="0"/>
          <a:chOff x="0" y="0"/>
          <a:chExt cx="0" cy="0"/>
        </a:xfrm>
      </p:grpSpPr>
      <p:sp>
        <p:nvSpPr>
          <p:cNvPr id="928" name="Google Shape;928;p30"/>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29" name="Google Shape;929;p30"/>
          <p:cNvSpPr txBox="1">
            <a:spLocks noGrp="1"/>
          </p:cNvSpPr>
          <p:nvPr>
            <p:ph type="subTitle" idx="1"/>
          </p:nvPr>
        </p:nvSpPr>
        <p:spPr>
          <a:xfrm>
            <a:off x="4690875" y="1491351"/>
            <a:ext cx="3557100" cy="26562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930" name="Google Shape;930;p30"/>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931" name="Google Shape;931;p30"/>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932" name="Google Shape;932;p30"/>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933" name="Google Shape;933;p30"/>
          <p:cNvGrpSpPr/>
          <p:nvPr/>
        </p:nvGrpSpPr>
        <p:grpSpPr>
          <a:xfrm flipH="1">
            <a:off x="423750" y="125363"/>
            <a:ext cx="292025" cy="292575"/>
            <a:chOff x="7353050" y="316275"/>
            <a:chExt cx="292025" cy="292575"/>
          </a:xfrm>
        </p:grpSpPr>
        <p:sp>
          <p:nvSpPr>
            <p:cNvPr id="934" name="Google Shape;934;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30"/>
          <p:cNvGrpSpPr/>
          <p:nvPr/>
        </p:nvGrpSpPr>
        <p:grpSpPr>
          <a:xfrm>
            <a:off x="1638739" y="558163"/>
            <a:ext cx="293111" cy="293388"/>
            <a:chOff x="3164039" y="430875"/>
            <a:chExt cx="293111" cy="293388"/>
          </a:xfrm>
        </p:grpSpPr>
        <p:sp>
          <p:nvSpPr>
            <p:cNvPr id="939" name="Google Shape;939;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0"/>
          <p:cNvGrpSpPr/>
          <p:nvPr/>
        </p:nvGrpSpPr>
        <p:grpSpPr>
          <a:xfrm>
            <a:off x="1591750" y="362600"/>
            <a:ext cx="175013" cy="27000"/>
            <a:chOff x="5662375" y="212375"/>
            <a:chExt cx="175013" cy="27000"/>
          </a:xfrm>
        </p:grpSpPr>
        <p:sp>
          <p:nvSpPr>
            <p:cNvPr id="946" name="Google Shape;946;p3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9" name="Google Shape;949;p30"/>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950" name="Google Shape;950;p30"/>
          <p:cNvGrpSpPr/>
          <p:nvPr/>
        </p:nvGrpSpPr>
        <p:grpSpPr>
          <a:xfrm>
            <a:off x="7823875" y="202375"/>
            <a:ext cx="581800" cy="582350"/>
            <a:chOff x="8064275" y="887850"/>
            <a:chExt cx="581800" cy="582350"/>
          </a:xfrm>
        </p:grpSpPr>
        <p:sp>
          <p:nvSpPr>
            <p:cNvPr id="951" name="Google Shape;951;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30"/>
          <p:cNvGrpSpPr/>
          <p:nvPr/>
        </p:nvGrpSpPr>
        <p:grpSpPr>
          <a:xfrm flipH="1">
            <a:off x="8698650" y="1117488"/>
            <a:ext cx="292025" cy="292575"/>
            <a:chOff x="7353050" y="316275"/>
            <a:chExt cx="292025" cy="292575"/>
          </a:xfrm>
        </p:grpSpPr>
        <p:sp>
          <p:nvSpPr>
            <p:cNvPr id="958" name="Google Shape;958;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30"/>
          <p:cNvGrpSpPr/>
          <p:nvPr/>
        </p:nvGrpSpPr>
        <p:grpSpPr>
          <a:xfrm>
            <a:off x="8678350" y="1581800"/>
            <a:ext cx="175013" cy="27000"/>
            <a:chOff x="5662375" y="212375"/>
            <a:chExt cx="175013" cy="27000"/>
          </a:xfrm>
        </p:grpSpPr>
        <p:sp>
          <p:nvSpPr>
            <p:cNvPr id="963" name="Google Shape;963;p3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66" name="Google Shape;966;p30"/>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67" name="Google Shape;967;p30"/>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68" name="Google Shape;968;p30"/>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69" name="Google Shape;969;p30"/>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70" name="Google Shape;970;p30"/>
          <p:cNvGrpSpPr/>
          <p:nvPr/>
        </p:nvGrpSpPr>
        <p:grpSpPr>
          <a:xfrm>
            <a:off x="7278954" y="4513075"/>
            <a:ext cx="581800" cy="582350"/>
            <a:chOff x="8064275" y="887850"/>
            <a:chExt cx="581800" cy="582350"/>
          </a:xfrm>
        </p:grpSpPr>
        <p:sp>
          <p:nvSpPr>
            <p:cNvPr id="971" name="Google Shape;971;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0"/>
          <p:cNvGrpSpPr/>
          <p:nvPr/>
        </p:nvGrpSpPr>
        <p:grpSpPr>
          <a:xfrm>
            <a:off x="6099454" y="4340463"/>
            <a:ext cx="292025" cy="292575"/>
            <a:chOff x="7353050" y="316275"/>
            <a:chExt cx="292025" cy="292575"/>
          </a:xfrm>
        </p:grpSpPr>
        <p:sp>
          <p:nvSpPr>
            <p:cNvPr id="978" name="Google Shape;978;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30"/>
          <p:cNvGrpSpPr/>
          <p:nvPr/>
        </p:nvGrpSpPr>
        <p:grpSpPr>
          <a:xfrm>
            <a:off x="8792779" y="4315025"/>
            <a:ext cx="175000" cy="175000"/>
            <a:chOff x="8792300" y="321275"/>
            <a:chExt cx="175000" cy="175000"/>
          </a:xfrm>
        </p:grpSpPr>
        <p:sp>
          <p:nvSpPr>
            <p:cNvPr id="983" name="Google Shape;983;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30"/>
          <p:cNvGrpSpPr/>
          <p:nvPr/>
        </p:nvGrpSpPr>
        <p:grpSpPr>
          <a:xfrm flipH="1">
            <a:off x="4972779" y="4657550"/>
            <a:ext cx="293111" cy="293388"/>
            <a:chOff x="3164039" y="430875"/>
            <a:chExt cx="293111" cy="293388"/>
          </a:xfrm>
        </p:grpSpPr>
        <p:sp>
          <p:nvSpPr>
            <p:cNvPr id="988" name="Google Shape;988;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30"/>
          <p:cNvGrpSpPr/>
          <p:nvPr/>
        </p:nvGrpSpPr>
        <p:grpSpPr>
          <a:xfrm>
            <a:off x="8721804" y="4142425"/>
            <a:ext cx="175013" cy="27000"/>
            <a:chOff x="5662375" y="212375"/>
            <a:chExt cx="175013" cy="27000"/>
          </a:xfrm>
        </p:grpSpPr>
        <p:sp>
          <p:nvSpPr>
            <p:cNvPr id="995" name="Google Shape;995;p3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998"/>
        <p:cNvGrpSpPr/>
        <p:nvPr/>
      </p:nvGrpSpPr>
      <p:grpSpPr>
        <a:xfrm>
          <a:off x="0" y="0"/>
          <a:ext cx="0" cy="0"/>
          <a:chOff x="0" y="0"/>
          <a:chExt cx="0" cy="0"/>
        </a:xfrm>
      </p:grpSpPr>
      <p:cxnSp>
        <p:nvCxnSpPr>
          <p:cNvPr id="999" name="Google Shape;999;p31"/>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00" name="Google Shape;1000;p31"/>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01" name="Google Shape;1001;p31"/>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02" name="Google Shape;1002;p31"/>
          <p:cNvGrpSpPr/>
          <p:nvPr/>
        </p:nvGrpSpPr>
        <p:grpSpPr>
          <a:xfrm flipH="1">
            <a:off x="499400" y="959675"/>
            <a:ext cx="581800" cy="582350"/>
            <a:chOff x="8064275" y="887850"/>
            <a:chExt cx="581800" cy="582350"/>
          </a:xfrm>
        </p:grpSpPr>
        <p:sp>
          <p:nvSpPr>
            <p:cNvPr id="1003" name="Google Shape;1003;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31"/>
          <p:cNvGrpSpPr/>
          <p:nvPr/>
        </p:nvGrpSpPr>
        <p:grpSpPr>
          <a:xfrm flipH="1">
            <a:off x="1500400" y="388100"/>
            <a:ext cx="292025" cy="292575"/>
            <a:chOff x="7353050" y="316275"/>
            <a:chExt cx="292025" cy="292575"/>
          </a:xfrm>
        </p:grpSpPr>
        <p:sp>
          <p:nvSpPr>
            <p:cNvPr id="1010" name="Google Shape;1010;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31"/>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1"/>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31"/>
          <p:cNvGrpSpPr/>
          <p:nvPr/>
        </p:nvGrpSpPr>
        <p:grpSpPr>
          <a:xfrm flipH="1">
            <a:off x="3527112" y="361100"/>
            <a:ext cx="175013" cy="27000"/>
            <a:chOff x="5662375" y="212375"/>
            <a:chExt cx="175013" cy="27000"/>
          </a:xfrm>
        </p:grpSpPr>
        <p:sp>
          <p:nvSpPr>
            <p:cNvPr id="1021" name="Google Shape;102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31"/>
          <p:cNvGrpSpPr/>
          <p:nvPr/>
        </p:nvGrpSpPr>
        <p:grpSpPr>
          <a:xfrm flipH="1">
            <a:off x="480412" y="242700"/>
            <a:ext cx="175013" cy="27000"/>
            <a:chOff x="5662375" y="212375"/>
            <a:chExt cx="175013" cy="27000"/>
          </a:xfrm>
        </p:grpSpPr>
        <p:sp>
          <p:nvSpPr>
            <p:cNvPr id="1025" name="Google Shape;1025;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31"/>
          <p:cNvGrpSpPr/>
          <p:nvPr/>
        </p:nvGrpSpPr>
        <p:grpSpPr>
          <a:xfrm flipH="1">
            <a:off x="901712" y="1653625"/>
            <a:ext cx="175013" cy="27000"/>
            <a:chOff x="5662375" y="212375"/>
            <a:chExt cx="175013" cy="27000"/>
          </a:xfrm>
        </p:grpSpPr>
        <p:sp>
          <p:nvSpPr>
            <p:cNvPr id="1029" name="Google Shape;1029;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2" name="Google Shape;1032;p31"/>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033" name="Google Shape;1033;p31"/>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034" name="Google Shape;1034;p31"/>
          <p:cNvGrpSpPr/>
          <p:nvPr/>
        </p:nvGrpSpPr>
        <p:grpSpPr>
          <a:xfrm rot="10800000">
            <a:off x="499400" y="3940925"/>
            <a:ext cx="581800" cy="582350"/>
            <a:chOff x="8064275" y="887850"/>
            <a:chExt cx="581800" cy="582350"/>
          </a:xfrm>
        </p:grpSpPr>
        <p:sp>
          <p:nvSpPr>
            <p:cNvPr id="1035" name="Google Shape;1035;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31"/>
          <p:cNvGrpSpPr/>
          <p:nvPr/>
        </p:nvGrpSpPr>
        <p:grpSpPr>
          <a:xfrm rot="10800000">
            <a:off x="1819575" y="4586750"/>
            <a:ext cx="292025" cy="292575"/>
            <a:chOff x="7353050" y="316275"/>
            <a:chExt cx="292025" cy="292575"/>
          </a:xfrm>
        </p:grpSpPr>
        <p:sp>
          <p:nvSpPr>
            <p:cNvPr id="1042" name="Google Shape;1042;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31"/>
          <p:cNvGrpSpPr/>
          <p:nvPr/>
        </p:nvGrpSpPr>
        <p:grpSpPr>
          <a:xfrm rot="10800000">
            <a:off x="212525" y="4645550"/>
            <a:ext cx="175000" cy="175000"/>
            <a:chOff x="8792300" y="321275"/>
            <a:chExt cx="175000" cy="175000"/>
          </a:xfrm>
        </p:grpSpPr>
        <p:sp>
          <p:nvSpPr>
            <p:cNvPr id="1047" name="Google Shape;1047;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31"/>
          <p:cNvGrpSpPr/>
          <p:nvPr/>
        </p:nvGrpSpPr>
        <p:grpSpPr>
          <a:xfrm rot="10800000">
            <a:off x="480412" y="4852325"/>
            <a:ext cx="175013" cy="27000"/>
            <a:chOff x="5662375" y="212375"/>
            <a:chExt cx="175013" cy="27000"/>
          </a:xfrm>
        </p:grpSpPr>
        <p:sp>
          <p:nvSpPr>
            <p:cNvPr id="1052" name="Google Shape;1052;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31"/>
          <p:cNvGrpSpPr/>
          <p:nvPr/>
        </p:nvGrpSpPr>
        <p:grpSpPr>
          <a:xfrm rot="10800000">
            <a:off x="1054112" y="3898600"/>
            <a:ext cx="175013" cy="27000"/>
            <a:chOff x="5662375" y="212375"/>
            <a:chExt cx="175013" cy="27000"/>
          </a:xfrm>
        </p:grpSpPr>
        <p:sp>
          <p:nvSpPr>
            <p:cNvPr id="1056" name="Google Shape;1056;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31"/>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60"/>
        <p:cNvGrpSpPr/>
        <p:nvPr/>
      </p:nvGrpSpPr>
      <p:grpSpPr>
        <a:xfrm>
          <a:off x="0" y="0"/>
          <a:ext cx="0" cy="0"/>
          <a:chOff x="0" y="0"/>
          <a:chExt cx="0" cy="0"/>
        </a:xfrm>
      </p:grpSpPr>
      <p:sp>
        <p:nvSpPr>
          <p:cNvPr id="1061" name="Google Shape;1061;p32"/>
          <p:cNvSpPr txBox="1">
            <a:spLocks noGrp="1"/>
          </p:cNvSpPr>
          <p:nvPr>
            <p:ph type="title"/>
          </p:nvPr>
        </p:nvSpPr>
        <p:spPr>
          <a:xfrm>
            <a:off x="1840021" y="338325"/>
            <a:ext cx="5464200" cy="612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062" name="Google Shape;1062;p32"/>
          <p:cNvSpPr txBox="1">
            <a:spLocks noGrp="1"/>
          </p:cNvSpPr>
          <p:nvPr>
            <p:ph type="subTitle" idx="1"/>
          </p:nvPr>
        </p:nvSpPr>
        <p:spPr>
          <a:xfrm>
            <a:off x="4956048" y="2532888"/>
            <a:ext cx="2084700" cy="1362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63" name="Google Shape;1063;p32"/>
          <p:cNvSpPr txBox="1">
            <a:spLocks noGrp="1"/>
          </p:cNvSpPr>
          <p:nvPr>
            <p:ph type="subTitle" idx="2"/>
          </p:nvPr>
        </p:nvSpPr>
        <p:spPr>
          <a:xfrm>
            <a:off x="2093976" y="2532888"/>
            <a:ext cx="2084700" cy="1362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64" name="Google Shape;1064;p32"/>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600">
                <a:solidFill>
                  <a:schemeClr val="accent1"/>
                </a:solidFill>
              </a:defRPr>
            </a:lvl2pPr>
            <a:lvl3pPr lvl="2" algn="ctr" rtl="0">
              <a:spcBef>
                <a:spcPts val="1200"/>
              </a:spcBef>
              <a:spcAft>
                <a:spcPts val="0"/>
              </a:spcAft>
              <a:buNone/>
              <a:defRPr sz="1600">
                <a:solidFill>
                  <a:schemeClr val="accent1"/>
                </a:solidFill>
              </a:defRPr>
            </a:lvl3pPr>
            <a:lvl4pPr lvl="3" algn="ctr" rtl="0">
              <a:spcBef>
                <a:spcPts val="1200"/>
              </a:spcBef>
              <a:spcAft>
                <a:spcPts val="0"/>
              </a:spcAft>
              <a:buNone/>
              <a:defRPr sz="1600">
                <a:solidFill>
                  <a:schemeClr val="accent1"/>
                </a:solidFill>
              </a:defRPr>
            </a:lvl4pPr>
            <a:lvl5pPr lvl="4" algn="ctr" rtl="0">
              <a:spcBef>
                <a:spcPts val="1200"/>
              </a:spcBef>
              <a:spcAft>
                <a:spcPts val="0"/>
              </a:spcAft>
              <a:buNone/>
              <a:defRPr sz="1600">
                <a:solidFill>
                  <a:schemeClr val="accent1"/>
                </a:solidFill>
              </a:defRPr>
            </a:lvl5pPr>
            <a:lvl6pPr lvl="5" algn="ctr" rtl="0">
              <a:spcBef>
                <a:spcPts val="1200"/>
              </a:spcBef>
              <a:spcAft>
                <a:spcPts val="0"/>
              </a:spcAft>
              <a:buNone/>
              <a:defRPr sz="1600">
                <a:solidFill>
                  <a:schemeClr val="accent1"/>
                </a:solidFill>
              </a:defRPr>
            </a:lvl6pPr>
            <a:lvl7pPr lvl="6" algn="ctr" rtl="0">
              <a:spcBef>
                <a:spcPts val="1200"/>
              </a:spcBef>
              <a:spcAft>
                <a:spcPts val="0"/>
              </a:spcAft>
              <a:buNone/>
              <a:defRPr sz="1600">
                <a:solidFill>
                  <a:schemeClr val="accent1"/>
                </a:solidFill>
              </a:defRPr>
            </a:lvl7pPr>
            <a:lvl8pPr lvl="7" algn="ctr" rtl="0">
              <a:spcBef>
                <a:spcPts val="1200"/>
              </a:spcBef>
              <a:spcAft>
                <a:spcPts val="0"/>
              </a:spcAft>
              <a:buNone/>
              <a:defRPr sz="1600">
                <a:solidFill>
                  <a:schemeClr val="accent1"/>
                </a:solidFill>
              </a:defRPr>
            </a:lvl8pPr>
            <a:lvl9pPr lvl="8" algn="ctr" rtl="0">
              <a:spcBef>
                <a:spcPts val="1200"/>
              </a:spcBef>
              <a:spcAft>
                <a:spcPts val="1200"/>
              </a:spcAft>
              <a:buNone/>
              <a:defRPr sz="1600">
                <a:solidFill>
                  <a:schemeClr val="accent1"/>
                </a:solidFill>
              </a:defRPr>
            </a:lvl9pPr>
          </a:lstStyle>
          <a:p>
            <a:endParaRPr/>
          </a:p>
        </p:txBody>
      </p:sp>
      <p:sp>
        <p:nvSpPr>
          <p:cNvPr id="1065" name="Google Shape;1065;p32"/>
          <p:cNvSpPr txBox="1">
            <a:spLocks noGrp="1"/>
          </p:cNvSpPr>
          <p:nvPr>
            <p:ph type="subTitle" idx="4"/>
          </p:nvPr>
        </p:nvSpPr>
        <p:spPr>
          <a:xfrm>
            <a:off x="2093976" y="2203704"/>
            <a:ext cx="2084700" cy="3108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600">
                <a:solidFill>
                  <a:schemeClr val="accent1"/>
                </a:solidFill>
              </a:defRPr>
            </a:lvl2pPr>
            <a:lvl3pPr lvl="2" algn="ctr" rtl="0">
              <a:spcBef>
                <a:spcPts val="1200"/>
              </a:spcBef>
              <a:spcAft>
                <a:spcPts val="0"/>
              </a:spcAft>
              <a:buNone/>
              <a:defRPr sz="1600">
                <a:solidFill>
                  <a:schemeClr val="accent1"/>
                </a:solidFill>
              </a:defRPr>
            </a:lvl3pPr>
            <a:lvl4pPr lvl="3" algn="ctr" rtl="0">
              <a:spcBef>
                <a:spcPts val="1200"/>
              </a:spcBef>
              <a:spcAft>
                <a:spcPts val="0"/>
              </a:spcAft>
              <a:buNone/>
              <a:defRPr sz="1600">
                <a:solidFill>
                  <a:schemeClr val="accent1"/>
                </a:solidFill>
              </a:defRPr>
            </a:lvl4pPr>
            <a:lvl5pPr lvl="4" algn="ctr" rtl="0">
              <a:spcBef>
                <a:spcPts val="1200"/>
              </a:spcBef>
              <a:spcAft>
                <a:spcPts val="0"/>
              </a:spcAft>
              <a:buNone/>
              <a:defRPr sz="1600">
                <a:solidFill>
                  <a:schemeClr val="accent1"/>
                </a:solidFill>
              </a:defRPr>
            </a:lvl5pPr>
            <a:lvl6pPr lvl="5" algn="ctr" rtl="0">
              <a:spcBef>
                <a:spcPts val="1200"/>
              </a:spcBef>
              <a:spcAft>
                <a:spcPts val="0"/>
              </a:spcAft>
              <a:buNone/>
              <a:defRPr sz="1600">
                <a:solidFill>
                  <a:schemeClr val="accent1"/>
                </a:solidFill>
              </a:defRPr>
            </a:lvl6pPr>
            <a:lvl7pPr lvl="6" algn="ctr" rtl="0">
              <a:spcBef>
                <a:spcPts val="1200"/>
              </a:spcBef>
              <a:spcAft>
                <a:spcPts val="0"/>
              </a:spcAft>
              <a:buNone/>
              <a:defRPr sz="1600">
                <a:solidFill>
                  <a:schemeClr val="accent1"/>
                </a:solidFill>
              </a:defRPr>
            </a:lvl7pPr>
            <a:lvl8pPr lvl="7" algn="ctr" rtl="0">
              <a:spcBef>
                <a:spcPts val="1200"/>
              </a:spcBef>
              <a:spcAft>
                <a:spcPts val="0"/>
              </a:spcAft>
              <a:buNone/>
              <a:defRPr sz="1600">
                <a:solidFill>
                  <a:schemeClr val="accent1"/>
                </a:solidFill>
              </a:defRPr>
            </a:lvl8pPr>
            <a:lvl9pPr lvl="8" algn="ctr" rtl="0">
              <a:spcBef>
                <a:spcPts val="1200"/>
              </a:spcBef>
              <a:spcAft>
                <a:spcPts val="1200"/>
              </a:spcAft>
              <a:buNone/>
              <a:defRPr sz="1600">
                <a:solidFill>
                  <a:schemeClr val="accent1"/>
                </a:solidFill>
              </a:defRPr>
            </a:lvl9pPr>
          </a:lstStyle>
          <a:p>
            <a:endParaRPr/>
          </a:p>
        </p:txBody>
      </p:sp>
      <p:sp>
        <p:nvSpPr>
          <p:cNvPr id="1066" name="Google Shape;1066;p32"/>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7" name="Google Shape;1067;p32"/>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068" name="Google Shape;1068;p32"/>
          <p:cNvGrpSpPr/>
          <p:nvPr/>
        </p:nvGrpSpPr>
        <p:grpSpPr>
          <a:xfrm>
            <a:off x="432850" y="0"/>
            <a:ext cx="8278300" cy="5165700"/>
            <a:chOff x="432850" y="0"/>
            <a:chExt cx="8278300" cy="5165700"/>
          </a:xfrm>
        </p:grpSpPr>
        <p:cxnSp>
          <p:nvCxnSpPr>
            <p:cNvPr id="1069" name="Google Shape;1069;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070" name="Google Shape;1070;p32"/>
            <p:cNvGrpSpPr/>
            <p:nvPr/>
          </p:nvGrpSpPr>
          <p:grpSpPr>
            <a:xfrm>
              <a:off x="8129350" y="4292175"/>
              <a:ext cx="581800" cy="582350"/>
              <a:chOff x="8064275" y="887850"/>
              <a:chExt cx="581800" cy="582350"/>
            </a:xfrm>
          </p:grpSpPr>
          <p:sp>
            <p:nvSpPr>
              <p:cNvPr id="1071" name="Google Shape;1071;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32"/>
            <p:cNvGrpSpPr/>
            <p:nvPr/>
          </p:nvGrpSpPr>
          <p:grpSpPr>
            <a:xfrm>
              <a:off x="8274238" y="3720600"/>
              <a:ext cx="292025" cy="292575"/>
              <a:chOff x="7353050" y="316275"/>
              <a:chExt cx="292025" cy="292575"/>
            </a:xfrm>
          </p:grpSpPr>
          <p:sp>
            <p:nvSpPr>
              <p:cNvPr id="1078" name="Google Shape;1078;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32"/>
            <p:cNvGrpSpPr/>
            <p:nvPr/>
          </p:nvGrpSpPr>
          <p:grpSpPr>
            <a:xfrm>
              <a:off x="8332763" y="3212475"/>
              <a:ext cx="175000" cy="175000"/>
              <a:chOff x="8792300" y="321275"/>
              <a:chExt cx="175000" cy="175000"/>
            </a:xfrm>
          </p:grpSpPr>
          <p:sp>
            <p:nvSpPr>
              <p:cNvPr id="1083" name="Google Shape;1083;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87" name="Google Shape;1087;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088" name="Google Shape;1088;p32"/>
            <p:cNvGrpSpPr/>
            <p:nvPr/>
          </p:nvGrpSpPr>
          <p:grpSpPr>
            <a:xfrm rot="10800000">
              <a:off x="432850" y="291788"/>
              <a:ext cx="581800" cy="582350"/>
              <a:chOff x="8064275" y="887850"/>
              <a:chExt cx="581800" cy="582350"/>
            </a:xfrm>
          </p:grpSpPr>
          <p:sp>
            <p:nvSpPr>
              <p:cNvPr id="1089" name="Google Shape;1089;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5" name="Google Shape;1095;p32"/>
            <p:cNvGrpSpPr/>
            <p:nvPr/>
          </p:nvGrpSpPr>
          <p:grpSpPr>
            <a:xfrm rot="10800000">
              <a:off x="577738" y="1153138"/>
              <a:ext cx="292025" cy="292575"/>
              <a:chOff x="7353050" y="316275"/>
              <a:chExt cx="292025" cy="292575"/>
            </a:xfrm>
          </p:grpSpPr>
          <p:sp>
            <p:nvSpPr>
              <p:cNvPr id="1096" name="Google Shape;1096;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32"/>
            <p:cNvGrpSpPr/>
            <p:nvPr/>
          </p:nvGrpSpPr>
          <p:grpSpPr>
            <a:xfrm rot="10800000">
              <a:off x="636238" y="1778838"/>
              <a:ext cx="175000" cy="175000"/>
              <a:chOff x="8792300" y="321275"/>
              <a:chExt cx="175000" cy="175000"/>
            </a:xfrm>
          </p:grpSpPr>
          <p:sp>
            <p:nvSpPr>
              <p:cNvPr id="1101" name="Google Shape;1101;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2"/>
            <p:cNvGrpSpPr/>
            <p:nvPr/>
          </p:nvGrpSpPr>
          <p:grpSpPr>
            <a:xfrm>
              <a:off x="432850" y="2003163"/>
              <a:ext cx="175013" cy="27000"/>
              <a:chOff x="5662375" y="212375"/>
              <a:chExt cx="175013" cy="27000"/>
            </a:xfrm>
          </p:grpSpPr>
          <p:sp>
            <p:nvSpPr>
              <p:cNvPr id="1106" name="Google Shape;1106;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 name="Google Shape;1109;p32"/>
            <p:cNvGrpSpPr/>
            <p:nvPr/>
          </p:nvGrpSpPr>
          <p:grpSpPr>
            <a:xfrm>
              <a:off x="788100" y="208488"/>
              <a:ext cx="175013" cy="27000"/>
              <a:chOff x="5662375" y="212375"/>
              <a:chExt cx="175013" cy="27000"/>
            </a:xfrm>
          </p:grpSpPr>
          <p:sp>
            <p:nvSpPr>
              <p:cNvPr id="1110" name="Google Shape;1110;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3" name="Google Shape;1113;p32"/>
            <p:cNvGrpSpPr/>
            <p:nvPr/>
          </p:nvGrpSpPr>
          <p:grpSpPr>
            <a:xfrm>
              <a:off x="8129350" y="4988725"/>
              <a:ext cx="175013" cy="27000"/>
              <a:chOff x="5662375" y="212375"/>
              <a:chExt cx="175013" cy="27000"/>
            </a:xfrm>
          </p:grpSpPr>
          <p:sp>
            <p:nvSpPr>
              <p:cNvPr id="1114" name="Google Shape;1114;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32"/>
            <p:cNvGrpSpPr/>
            <p:nvPr/>
          </p:nvGrpSpPr>
          <p:grpSpPr>
            <a:xfrm>
              <a:off x="8497550" y="3429425"/>
              <a:ext cx="175013" cy="27000"/>
              <a:chOff x="5662375" y="212375"/>
              <a:chExt cx="175013" cy="27000"/>
            </a:xfrm>
          </p:grpSpPr>
          <p:sp>
            <p:nvSpPr>
              <p:cNvPr id="1118" name="Google Shape;1118;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1" name="Google Shape;1121;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122" name="Google Shape;1122;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123" name="Google Shape;1123;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1127"/>
        <p:cNvGrpSpPr/>
        <p:nvPr/>
      </p:nvGrpSpPr>
      <p:grpSpPr>
        <a:xfrm>
          <a:off x="0" y="0"/>
          <a:ext cx="0" cy="0"/>
          <a:chOff x="0" y="0"/>
          <a:chExt cx="0" cy="0"/>
        </a:xfrm>
      </p:grpSpPr>
      <p:sp>
        <p:nvSpPr>
          <p:cNvPr id="1128" name="Google Shape;1128;p33"/>
          <p:cNvSpPr txBox="1">
            <a:spLocks noGrp="1"/>
          </p:cNvSpPr>
          <p:nvPr>
            <p:ph type="body" idx="1"/>
          </p:nvPr>
        </p:nvSpPr>
        <p:spPr>
          <a:xfrm>
            <a:off x="1122050" y="1947672"/>
            <a:ext cx="2788800" cy="13626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1129" name="Google Shape;1129;p33"/>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1130" name="Google Shape;1130;p33"/>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1131" name="Google Shape;1131;p33"/>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1132" name="Google Shape;1132;p33"/>
          <p:cNvGrpSpPr/>
          <p:nvPr/>
        </p:nvGrpSpPr>
        <p:grpSpPr>
          <a:xfrm flipH="1">
            <a:off x="431725" y="4183775"/>
            <a:ext cx="292025" cy="292575"/>
            <a:chOff x="7353050" y="316275"/>
            <a:chExt cx="292025" cy="292575"/>
          </a:xfrm>
        </p:grpSpPr>
        <p:sp>
          <p:nvSpPr>
            <p:cNvPr id="1133" name="Google Shape;1133;p3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33"/>
          <p:cNvGrpSpPr/>
          <p:nvPr/>
        </p:nvGrpSpPr>
        <p:grpSpPr>
          <a:xfrm>
            <a:off x="1646714" y="4616575"/>
            <a:ext cx="293111" cy="293388"/>
            <a:chOff x="3164039" y="430875"/>
            <a:chExt cx="293111" cy="293388"/>
          </a:xfrm>
        </p:grpSpPr>
        <p:sp>
          <p:nvSpPr>
            <p:cNvPr id="1138" name="Google Shape;1138;p3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44" name="Google Shape;1144;p3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45" name="Google Shape;1145;p3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46" name="Google Shape;1146;p33"/>
          <p:cNvGrpSpPr/>
          <p:nvPr/>
        </p:nvGrpSpPr>
        <p:grpSpPr>
          <a:xfrm>
            <a:off x="8064275" y="526925"/>
            <a:ext cx="581800" cy="582350"/>
            <a:chOff x="8064275" y="887850"/>
            <a:chExt cx="581800" cy="582350"/>
          </a:xfrm>
        </p:grpSpPr>
        <p:sp>
          <p:nvSpPr>
            <p:cNvPr id="1147" name="Google Shape;1147;p3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33"/>
          <p:cNvGrpSpPr/>
          <p:nvPr/>
        </p:nvGrpSpPr>
        <p:grpSpPr>
          <a:xfrm>
            <a:off x="7033875" y="170875"/>
            <a:ext cx="292025" cy="292575"/>
            <a:chOff x="7353050" y="316275"/>
            <a:chExt cx="292025" cy="292575"/>
          </a:xfrm>
        </p:grpSpPr>
        <p:sp>
          <p:nvSpPr>
            <p:cNvPr id="1154" name="Google Shape;1154;p3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33"/>
          <p:cNvGrpSpPr/>
          <p:nvPr/>
        </p:nvGrpSpPr>
        <p:grpSpPr>
          <a:xfrm>
            <a:off x="8757950" y="229650"/>
            <a:ext cx="175000" cy="175000"/>
            <a:chOff x="8792300" y="321275"/>
            <a:chExt cx="175000" cy="175000"/>
          </a:xfrm>
        </p:grpSpPr>
        <p:sp>
          <p:nvSpPr>
            <p:cNvPr id="1159" name="Google Shape;1159;p3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33"/>
          <p:cNvGrpSpPr/>
          <p:nvPr/>
        </p:nvGrpSpPr>
        <p:grpSpPr>
          <a:xfrm>
            <a:off x="8490050" y="170875"/>
            <a:ext cx="175013" cy="27000"/>
            <a:chOff x="5662375" y="212375"/>
            <a:chExt cx="175013" cy="27000"/>
          </a:xfrm>
        </p:grpSpPr>
        <p:sp>
          <p:nvSpPr>
            <p:cNvPr id="1164" name="Google Shape;1164;p3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33"/>
          <p:cNvGrpSpPr/>
          <p:nvPr/>
        </p:nvGrpSpPr>
        <p:grpSpPr>
          <a:xfrm>
            <a:off x="7916350" y="1124600"/>
            <a:ext cx="175013" cy="27000"/>
            <a:chOff x="5662375" y="212375"/>
            <a:chExt cx="175013" cy="27000"/>
          </a:xfrm>
        </p:grpSpPr>
        <p:sp>
          <p:nvSpPr>
            <p:cNvPr id="1168" name="Google Shape;1168;p3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1171"/>
        <p:cNvGrpSpPr/>
        <p:nvPr/>
      </p:nvGrpSpPr>
      <p:grpSpPr>
        <a:xfrm>
          <a:off x="0" y="0"/>
          <a:ext cx="0" cy="0"/>
          <a:chOff x="0" y="0"/>
          <a:chExt cx="0" cy="0"/>
        </a:xfrm>
      </p:grpSpPr>
      <p:sp>
        <p:nvSpPr>
          <p:cNvPr id="1172" name="Google Shape;1172;p34"/>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endParaRPr/>
          </a:p>
        </p:txBody>
      </p:sp>
      <p:sp>
        <p:nvSpPr>
          <p:cNvPr id="1173" name="Google Shape;1173;p34"/>
          <p:cNvSpPr txBox="1">
            <a:spLocks noGrp="1"/>
          </p:cNvSpPr>
          <p:nvPr>
            <p:ph type="subTitle" idx="1"/>
          </p:nvPr>
        </p:nvSpPr>
        <p:spPr>
          <a:xfrm>
            <a:off x="3017520" y="1709928"/>
            <a:ext cx="3099900" cy="1435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latin typeface="Barlow Semi Condensed"/>
                <a:ea typeface="Barlow Semi Condensed"/>
                <a:cs typeface="Barlow Semi Condensed"/>
                <a:sym typeface="Barlow Semi Condensed"/>
              </a:defRPr>
            </a:lvl1pPr>
            <a:lvl2pPr lvl="1" rtl="0">
              <a:spcBef>
                <a:spcPts val="1200"/>
              </a:spcBef>
              <a:spcAft>
                <a:spcPts val="0"/>
              </a:spcAft>
              <a:buNone/>
              <a:defRPr>
                <a:latin typeface="Barlow Semi Condensed"/>
                <a:ea typeface="Barlow Semi Condensed"/>
                <a:cs typeface="Barlow Semi Condensed"/>
                <a:sym typeface="Barlow Semi Condensed"/>
              </a:defRPr>
            </a:lvl2pPr>
            <a:lvl3pPr lvl="2" rtl="0">
              <a:spcBef>
                <a:spcPts val="1200"/>
              </a:spcBef>
              <a:spcAft>
                <a:spcPts val="0"/>
              </a:spcAft>
              <a:buNone/>
              <a:defRPr>
                <a:latin typeface="Barlow Semi Condensed"/>
                <a:ea typeface="Barlow Semi Condensed"/>
                <a:cs typeface="Barlow Semi Condensed"/>
                <a:sym typeface="Barlow Semi Condensed"/>
              </a:defRPr>
            </a:lvl3pPr>
            <a:lvl4pPr lvl="3" rtl="0">
              <a:spcBef>
                <a:spcPts val="1200"/>
              </a:spcBef>
              <a:spcAft>
                <a:spcPts val="0"/>
              </a:spcAft>
              <a:buNone/>
              <a:defRPr>
                <a:latin typeface="Barlow Semi Condensed"/>
                <a:ea typeface="Barlow Semi Condensed"/>
                <a:cs typeface="Barlow Semi Condensed"/>
                <a:sym typeface="Barlow Semi Condensed"/>
              </a:defRPr>
            </a:lvl4pPr>
            <a:lvl5pPr lvl="4" rtl="0">
              <a:spcBef>
                <a:spcPts val="1200"/>
              </a:spcBef>
              <a:spcAft>
                <a:spcPts val="0"/>
              </a:spcAft>
              <a:buNone/>
              <a:defRPr>
                <a:latin typeface="Barlow Semi Condensed"/>
                <a:ea typeface="Barlow Semi Condensed"/>
                <a:cs typeface="Barlow Semi Condensed"/>
                <a:sym typeface="Barlow Semi Condensed"/>
              </a:defRPr>
            </a:lvl5pPr>
            <a:lvl6pPr lvl="5" rtl="0">
              <a:spcBef>
                <a:spcPts val="1200"/>
              </a:spcBef>
              <a:spcAft>
                <a:spcPts val="0"/>
              </a:spcAft>
              <a:buNone/>
              <a:defRPr>
                <a:latin typeface="Barlow Semi Condensed"/>
                <a:ea typeface="Barlow Semi Condensed"/>
                <a:cs typeface="Barlow Semi Condensed"/>
                <a:sym typeface="Barlow Semi Condensed"/>
              </a:defRPr>
            </a:lvl6pPr>
            <a:lvl7pPr lvl="6" rtl="0">
              <a:spcBef>
                <a:spcPts val="1200"/>
              </a:spcBef>
              <a:spcAft>
                <a:spcPts val="0"/>
              </a:spcAft>
              <a:buNone/>
              <a:defRPr>
                <a:latin typeface="Barlow Semi Condensed"/>
                <a:ea typeface="Barlow Semi Condensed"/>
                <a:cs typeface="Barlow Semi Condensed"/>
                <a:sym typeface="Barlow Semi Condensed"/>
              </a:defRPr>
            </a:lvl7pPr>
            <a:lvl8pPr lvl="7" rtl="0">
              <a:spcBef>
                <a:spcPts val="1200"/>
              </a:spcBef>
              <a:spcAft>
                <a:spcPts val="0"/>
              </a:spcAft>
              <a:buNone/>
              <a:defRPr>
                <a:latin typeface="Barlow Semi Condensed"/>
                <a:ea typeface="Barlow Semi Condensed"/>
                <a:cs typeface="Barlow Semi Condensed"/>
                <a:sym typeface="Barlow Semi Condensed"/>
              </a:defRPr>
            </a:lvl8pPr>
            <a:lvl9pPr lvl="8" rtl="0">
              <a:spcBef>
                <a:spcPts val="1200"/>
              </a:spcBef>
              <a:spcAft>
                <a:spcPts val="1200"/>
              </a:spcAft>
              <a:buNone/>
              <a:defRPr>
                <a:latin typeface="Barlow Semi Condensed"/>
                <a:ea typeface="Barlow Semi Condensed"/>
                <a:cs typeface="Barlow Semi Condensed"/>
                <a:sym typeface="Barlow Semi Condensed"/>
              </a:defRPr>
            </a:lvl9pPr>
          </a:lstStyle>
          <a:p>
            <a:endParaRPr/>
          </a:p>
        </p:txBody>
      </p:sp>
      <p:sp>
        <p:nvSpPr>
          <p:cNvPr id="1174" name="Google Shape;1174;p34"/>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1175" name="Google Shape;1175;p34"/>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176" name="Google Shape;1176;p34"/>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177" name="Google Shape;1177;p34"/>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178" name="Google Shape;1178;p34"/>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179" name="Google Shape;1179;p34"/>
          <p:cNvGrpSpPr/>
          <p:nvPr/>
        </p:nvGrpSpPr>
        <p:grpSpPr>
          <a:xfrm rot="5400000" flipH="1">
            <a:off x="7407333" y="1284925"/>
            <a:ext cx="581800" cy="582350"/>
            <a:chOff x="8064275" y="887850"/>
            <a:chExt cx="581800" cy="582350"/>
          </a:xfrm>
        </p:grpSpPr>
        <p:sp>
          <p:nvSpPr>
            <p:cNvPr id="1180" name="Google Shape;1180;p3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34"/>
          <p:cNvGrpSpPr/>
          <p:nvPr/>
        </p:nvGrpSpPr>
        <p:grpSpPr>
          <a:xfrm rot="5400000" flipH="1">
            <a:off x="7869720" y="2754200"/>
            <a:ext cx="292025" cy="292575"/>
            <a:chOff x="7353050" y="316275"/>
            <a:chExt cx="292025" cy="292575"/>
          </a:xfrm>
        </p:grpSpPr>
        <p:sp>
          <p:nvSpPr>
            <p:cNvPr id="1187" name="Google Shape;1187;p3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34"/>
          <p:cNvGrpSpPr/>
          <p:nvPr/>
        </p:nvGrpSpPr>
        <p:grpSpPr>
          <a:xfrm rot="5400000" flipH="1">
            <a:off x="8012458" y="178175"/>
            <a:ext cx="175000" cy="175000"/>
            <a:chOff x="8792300" y="321275"/>
            <a:chExt cx="175000" cy="175000"/>
          </a:xfrm>
        </p:grpSpPr>
        <p:sp>
          <p:nvSpPr>
            <p:cNvPr id="1192" name="Google Shape;1192;p3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34"/>
          <p:cNvGrpSpPr/>
          <p:nvPr/>
        </p:nvGrpSpPr>
        <p:grpSpPr>
          <a:xfrm rot="5400000">
            <a:off x="7551683" y="3879926"/>
            <a:ext cx="293111" cy="293388"/>
            <a:chOff x="3164039" y="430875"/>
            <a:chExt cx="293111" cy="293388"/>
          </a:xfrm>
        </p:grpSpPr>
        <p:sp>
          <p:nvSpPr>
            <p:cNvPr id="1197" name="Google Shape;1197;p3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 name="Google Shape;1203;p34"/>
          <p:cNvGrpSpPr/>
          <p:nvPr/>
        </p:nvGrpSpPr>
        <p:grpSpPr>
          <a:xfrm rot="5400000" flipH="1">
            <a:off x="8259052" y="323144"/>
            <a:ext cx="175013" cy="27000"/>
            <a:chOff x="5662375" y="212375"/>
            <a:chExt cx="175013" cy="27000"/>
          </a:xfrm>
        </p:grpSpPr>
        <p:sp>
          <p:nvSpPr>
            <p:cNvPr id="1204" name="Google Shape;1204;p3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07" name="Google Shape;1207;p34"/>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08" name="Google Shape;1208;p34"/>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09" name="Google Shape;1209;p34"/>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10" name="Google Shape;1210;p34"/>
          <p:cNvGrpSpPr/>
          <p:nvPr/>
        </p:nvGrpSpPr>
        <p:grpSpPr>
          <a:xfrm rot="5400000">
            <a:off x="621475" y="4062025"/>
            <a:ext cx="581800" cy="582350"/>
            <a:chOff x="8064275" y="887850"/>
            <a:chExt cx="581800" cy="582350"/>
          </a:xfrm>
        </p:grpSpPr>
        <p:sp>
          <p:nvSpPr>
            <p:cNvPr id="1211" name="Google Shape;1211;p3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34"/>
          <p:cNvGrpSpPr/>
          <p:nvPr/>
        </p:nvGrpSpPr>
        <p:grpSpPr>
          <a:xfrm rot="5400000">
            <a:off x="1482825" y="3350800"/>
            <a:ext cx="292025" cy="292575"/>
            <a:chOff x="7353050" y="316275"/>
            <a:chExt cx="292025" cy="292575"/>
          </a:xfrm>
        </p:grpSpPr>
        <p:sp>
          <p:nvSpPr>
            <p:cNvPr id="1218" name="Google Shape;1218;p3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34"/>
          <p:cNvGrpSpPr/>
          <p:nvPr/>
        </p:nvGrpSpPr>
        <p:grpSpPr>
          <a:xfrm rot="5400000">
            <a:off x="1595125" y="4790325"/>
            <a:ext cx="175000" cy="175000"/>
            <a:chOff x="8792300" y="321275"/>
            <a:chExt cx="175000" cy="175000"/>
          </a:xfrm>
        </p:grpSpPr>
        <p:sp>
          <p:nvSpPr>
            <p:cNvPr id="1223" name="Google Shape;1223;p3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7" name="Google Shape;1227;p34"/>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4"/>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4"/>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4"/>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4"/>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4"/>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3" name="Google Shape;1233;p34"/>
          <p:cNvGrpSpPr/>
          <p:nvPr/>
        </p:nvGrpSpPr>
        <p:grpSpPr>
          <a:xfrm rot="5400000">
            <a:off x="1701119" y="1515381"/>
            <a:ext cx="175013" cy="27000"/>
            <a:chOff x="5662375" y="212375"/>
            <a:chExt cx="175013" cy="27000"/>
          </a:xfrm>
        </p:grpSpPr>
        <p:sp>
          <p:nvSpPr>
            <p:cNvPr id="1234" name="Google Shape;1234;p3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34"/>
          <p:cNvGrpSpPr/>
          <p:nvPr/>
        </p:nvGrpSpPr>
        <p:grpSpPr>
          <a:xfrm rot="5400000">
            <a:off x="1819519" y="4562081"/>
            <a:ext cx="175013" cy="27000"/>
            <a:chOff x="5662375" y="212375"/>
            <a:chExt cx="175013" cy="27000"/>
          </a:xfrm>
        </p:grpSpPr>
        <p:sp>
          <p:nvSpPr>
            <p:cNvPr id="1238" name="Google Shape;1238;p3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1" name="Google Shape;1241;p34"/>
          <p:cNvGrpSpPr/>
          <p:nvPr/>
        </p:nvGrpSpPr>
        <p:grpSpPr>
          <a:xfrm rot="5400000">
            <a:off x="408594" y="4140781"/>
            <a:ext cx="175013" cy="27000"/>
            <a:chOff x="5662375" y="212375"/>
            <a:chExt cx="175013" cy="27000"/>
          </a:xfrm>
        </p:grpSpPr>
        <p:sp>
          <p:nvSpPr>
            <p:cNvPr id="1242" name="Google Shape;1242;p3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1">
  <p:cSld name="CUSTOM_23">
    <p:spTree>
      <p:nvGrpSpPr>
        <p:cNvPr id="1" name="Shape 1245"/>
        <p:cNvGrpSpPr/>
        <p:nvPr/>
      </p:nvGrpSpPr>
      <p:grpSpPr>
        <a:xfrm>
          <a:off x="0" y="0"/>
          <a:ext cx="0" cy="0"/>
          <a:chOff x="0" y="0"/>
          <a:chExt cx="0" cy="0"/>
        </a:xfrm>
      </p:grpSpPr>
      <p:sp>
        <p:nvSpPr>
          <p:cNvPr id="1246" name="Google Shape;1246;p35"/>
          <p:cNvSpPr txBox="1">
            <a:spLocks noGrp="1"/>
          </p:cNvSpPr>
          <p:nvPr>
            <p:ph type="body" idx="1"/>
          </p:nvPr>
        </p:nvSpPr>
        <p:spPr>
          <a:xfrm>
            <a:off x="1881350" y="1246850"/>
            <a:ext cx="2133300" cy="3524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1"/>
              </a:buClr>
              <a:buSzPts val="18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247" name="Google Shape;1247;p35"/>
          <p:cNvSpPr txBox="1">
            <a:spLocks noGrp="1"/>
          </p:cNvSpPr>
          <p:nvPr>
            <p:ph type="body" idx="2"/>
          </p:nvPr>
        </p:nvSpPr>
        <p:spPr>
          <a:xfrm>
            <a:off x="4220325" y="1246850"/>
            <a:ext cx="3099900" cy="3524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1"/>
              </a:buClr>
              <a:buSzPts val="18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248" name="Google Shape;1248;p3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249" name="Google Shape;1249;p35"/>
          <p:cNvGrpSpPr/>
          <p:nvPr/>
        </p:nvGrpSpPr>
        <p:grpSpPr>
          <a:xfrm>
            <a:off x="432850" y="0"/>
            <a:ext cx="8278300" cy="5165700"/>
            <a:chOff x="432850" y="0"/>
            <a:chExt cx="8278300" cy="5165700"/>
          </a:xfrm>
        </p:grpSpPr>
        <p:cxnSp>
          <p:nvCxnSpPr>
            <p:cNvPr id="1250" name="Google Shape;1250;p3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251" name="Google Shape;1251;p35"/>
            <p:cNvGrpSpPr/>
            <p:nvPr/>
          </p:nvGrpSpPr>
          <p:grpSpPr>
            <a:xfrm>
              <a:off x="8129350" y="4292175"/>
              <a:ext cx="581800" cy="582350"/>
              <a:chOff x="8064275" y="887850"/>
              <a:chExt cx="581800" cy="582350"/>
            </a:xfrm>
          </p:grpSpPr>
          <p:sp>
            <p:nvSpPr>
              <p:cNvPr id="1252" name="Google Shape;1252;p3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35"/>
            <p:cNvGrpSpPr/>
            <p:nvPr/>
          </p:nvGrpSpPr>
          <p:grpSpPr>
            <a:xfrm>
              <a:off x="8274238" y="3720600"/>
              <a:ext cx="292025" cy="292575"/>
              <a:chOff x="7353050" y="316275"/>
              <a:chExt cx="292025" cy="292575"/>
            </a:xfrm>
          </p:grpSpPr>
          <p:sp>
            <p:nvSpPr>
              <p:cNvPr id="1259" name="Google Shape;1259;p3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5"/>
            <p:cNvGrpSpPr/>
            <p:nvPr/>
          </p:nvGrpSpPr>
          <p:grpSpPr>
            <a:xfrm>
              <a:off x="8332763" y="3212475"/>
              <a:ext cx="175000" cy="175000"/>
              <a:chOff x="8792300" y="321275"/>
              <a:chExt cx="175000" cy="175000"/>
            </a:xfrm>
          </p:grpSpPr>
          <p:sp>
            <p:nvSpPr>
              <p:cNvPr id="1264" name="Google Shape;1264;p3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8" name="Google Shape;1268;p3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269" name="Google Shape;1269;p35"/>
            <p:cNvGrpSpPr/>
            <p:nvPr/>
          </p:nvGrpSpPr>
          <p:grpSpPr>
            <a:xfrm rot="10800000">
              <a:off x="432850" y="291788"/>
              <a:ext cx="581800" cy="582350"/>
              <a:chOff x="8064275" y="887850"/>
              <a:chExt cx="581800" cy="582350"/>
            </a:xfrm>
          </p:grpSpPr>
          <p:sp>
            <p:nvSpPr>
              <p:cNvPr id="1270" name="Google Shape;1270;p3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35"/>
            <p:cNvGrpSpPr/>
            <p:nvPr/>
          </p:nvGrpSpPr>
          <p:grpSpPr>
            <a:xfrm rot="10800000">
              <a:off x="577738" y="1153138"/>
              <a:ext cx="292025" cy="292575"/>
              <a:chOff x="7353050" y="316275"/>
              <a:chExt cx="292025" cy="292575"/>
            </a:xfrm>
          </p:grpSpPr>
          <p:sp>
            <p:nvSpPr>
              <p:cNvPr id="1277" name="Google Shape;1277;p3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35"/>
            <p:cNvGrpSpPr/>
            <p:nvPr/>
          </p:nvGrpSpPr>
          <p:grpSpPr>
            <a:xfrm rot="10800000">
              <a:off x="636238" y="1778838"/>
              <a:ext cx="175000" cy="175000"/>
              <a:chOff x="8792300" y="321275"/>
              <a:chExt cx="175000" cy="175000"/>
            </a:xfrm>
          </p:grpSpPr>
          <p:sp>
            <p:nvSpPr>
              <p:cNvPr id="1282" name="Google Shape;1282;p3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35"/>
            <p:cNvGrpSpPr/>
            <p:nvPr/>
          </p:nvGrpSpPr>
          <p:grpSpPr>
            <a:xfrm>
              <a:off x="432850" y="2003163"/>
              <a:ext cx="175013" cy="27000"/>
              <a:chOff x="5662375" y="212375"/>
              <a:chExt cx="175013" cy="27000"/>
            </a:xfrm>
          </p:grpSpPr>
          <p:sp>
            <p:nvSpPr>
              <p:cNvPr id="1287" name="Google Shape;1287;p3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35"/>
            <p:cNvGrpSpPr/>
            <p:nvPr/>
          </p:nvGrpSpPr>
          <p:grpSpPr>
            <a:xfrm>
              <a:off x="788100" y="208488"/>
              <a:ext cx="175013" cy="27000"/>
              <a:chOff x="5662375" y="212375"/>
              <a:chExt cx="175013" cy="27000"/>
            </a:xfrm>
          </p:grpSpPr>
          <p:sp>
            <p:nvSpPr>
              <p:cNvPr id="1291" name="Google Shape;1291;p3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4" name="Google Shape;1294;p35"/>
            <p:cNvGrpSpPr/>
            <p:nvPr/>
          </p:nvGrpSpPr>
          <p:grpSpPr>
            <a:xfrm>
              <a:off x="8129350" y="4988725"/>
              <a:ext cx="175013" cy="27000"/>
              <a:chOff x="5662375" y="212375"/>
              <a:chExt cx="175013" cy="27000"/>
            </a:xfrm>
          </p:grpSpPr>
          <p:sp>
            <p:nvSpPr>
              <p:cNvPr id="1295" name="Google Shape;1295;p3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35"/>
            <p:cNvGrpSpPr/>
            <p:nvPr/>
          </p:nvGrpSpPr>
          <p:grpSpPr>
            <a:xfrm>
              <a:off x="8497550" y="3429425"/>
              <a:ext cx="175013" cy="27000"/>
              <a:chOff x="5662375" y="212375"/>
              <a:chExt cx="175013" cy="27000"/>
            </a:xfrm>
          </p:grpSpPr>
          <p:sp>
            <p:nvSpPr>
              <p:cNvPr id="1299" name="Google Shape;1299;p3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2" name="Google Shape;1302;p3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303" name="Google Shape;1303;p3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304" name="Google Shape;1304;p3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2">
  <p:cSld name="TITLE_2">
    <p:spTree>
      <p:nvGrpSpPr>
        <p:cNvPr id="1" name="Shape 1308"/>
        <p:cNvGrpSpPr/>
        <p:nvPr/>
      </p:nvGrpSpPr>
      <p:grpSpPr>
        <a:xfrm>
          <a:off x="0" y="0"/>
          <a:ext cx="0" cy="0"/>
          <a:chOff x="0" y="0"/>
          <a:chExt cx="0" cy="0"/>
        </a:xfrm>
      </p:grpSpPr>
      <p:sp>
        <p:nvSpPr>
          <p:cNvPr id="1309" name="Google Shape;1309;p36"/>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rm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1310" name="Google Shape;1310;p36"/>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311" name="Google Shape;1311;p36"/>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312" name="Google Shape;1312;p36"/>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313" name="Google Shape;1313;p36"/>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14" name="Google Shape;1314;p36"/>
          <p:cNvGrpSpPr/>
          <p:nvPr/>
        </p:nvGrpSpPr>
        <p:grpSpPr>
          <a:xfrm>
            <a:off x="8064275" y="887850"/>
            <a:ext cx="581800" cy="582350"/>
            <a:chOff x="8064275" y="887850"/>
            <a:chExt cx="581800" cy="582350"/>
          </a:xfrm>
        </p:grpSpPr>
        <p:sp>
          <p:nvSpPr>
            <p:cNvPr id="1315" name="Google Shape;1315;p3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1" name="Google Shape;1321;p36"/>
          <p:cNvGrpSpPr/>
          <p:nvPr/>
        </p:nvGrpSpPr>
        <p:grpSpPr>
          <a:xfrm>
            <a:off x="7353050" y="316275"/>
            <a:ext cx="292025" cy="292575"/>
            <a:chOff x="7353050" y="316275"/>
            <a:chExt cx="292025" cy="292575"/>
          </a:xfrm>
        </p:grpSpPr>
        <p:sp>
          <p:nvSpPr>
            <p:cNvPr id="1322" name="Google Shape;1322;p3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36"/>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6"/>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6"/>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6"/>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6"/>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6"/>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2" name="Google Shape;1332;p36"/>
          <p:cNvGrpSpPr/>
          <p:nvPr/>
        </p:nvGrpSpPr>
        <p:grpSpPr>
          <a:xfrm>
            <a:off x="5443350" y="289275"/>
            <a:ext cx="175013" cy="27000"/>
            <a:chOff x="5662375" y="212375"/>
            <a:chExt cx="175013" cy="27000"/>
          </a:xfrm>
        </p:grpSpPr>
        <p:sp>
          <p:nvSpPr>
            <p:cNvPr id="1333" name="Google Shape;1333;p3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36"/>
          <p:cNvGrpSpPr/>
          <p:nvPr/>
        </p:nvGrpSpPr>
        <p:grpSpPr>
          <a:xfrm>
            <a:off x="8490050" y="170875"/>
            <a:ext cx="175013" cy="27000"/>
            <a:chOff x="5662375" y="212375"/>
            <a:chExt cx="175013" cy="27000"/>
          </a:xfrm>
        </p:grpSpPr>
        <p:sp>
          <p:nvSpPr>
            <p:cNvPr id="1337" name="Google Shape;1337;p3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0" name="Google Shape;1340;p36"/>
          <p:cNvGrpSpPr/>
          <p:nvPr/>
        </p:nvGrpSpPr>
        <p:grpSpPr>
          <a:xfrm>
            <a:off x="8068750" y="1581800"/>
            <a:ext cx="175013" cy="27000"/>
            <a:chOff x="5662375" y="212375"/>
            <a:chExt cx="175013" cy="27000"/>
          </a:xfrm>
        </p:grpSpPr>
        <p:sp>
          <p:nvSpPr>
            <p:cNvPr id="1341" name="Google Shape;1341;p3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344"/>
        <p:cNvGrpSpPr/>
        <p:nvPr/>
      </p:nvGrpSpPr>
      <p:grpSpPr>
        <a:xfrm>
          <a:off x="0" y="0"/>
          <a:ext cx="0" cy="0"/>
          <a:chOff x="0" y="0"/>
          <a:chExt cx="0" cy="0"/>
        </a:xfrm>
      </p:grpSpPr>
      <p:grpSp>
        <p:nvGrpSpPr>
          <p:cNvPr id="1345" name="Google Shape;1345;p37"/>
          <p:cNvGrpSpPr/>
          <p:nvPr/>
        </p:nvGrpSpPr>
        <p:grpSpPr>
          <a:xfrm>
            <a:off x="2132649" y="713253"/>
            <a:ext cx="4878702" cy="3717004"/>
            <a:chOff x="399425" y="238125"/>
            <a:chExt cx="6810025" cy="5187000"/>
          </a:xfrm>
        </p:grpSpPr>
        <p:sp>
          <p:nvSpPr>
            <p:cNvPr id="1346" name="Google Shape;1346;p37"/>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37"/>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49" name="Google Shape;1349;p37"/>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350" name="Google Shape;1350;p37"/>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1351" name="Google Shape;1351;p37"/>
          <p:cNvGrpSpPr/>
          <p:nvPr/>
        </p:nvGrpSpPr>
        <p:grpSpPr>
          <a:xfrm>
            <a:off x="432850" y="0"/>
            <a:ext cx="8278300" cy="5165700"/>
            <a:chOff x="432850" y="0"/>
            <a:chExt cx="8278300" cy="5165700"/>
          </a:xfrm>
        </p:grpSpPr>
        <p:cxnSp>
          <p:nvCxnSpPr>
            <p:cNvPr id="1352" name="Google Shape;1352;p37"/>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53" name="Google Shape;1353;p37"/>
            <p:cNvGrpSpPr/>
            <p:nvPr/>
          </p:nvGrpSpPr>
          <p:grpSpPr>
            <a:xfrm>
              <a:off x="8129350" y="4292175"/>
              <a:ext cx="581800" cy="582350"/>
              <a:chOff x="8064275" y="887850"/>
              <a:chExt cx="581800" cy="582350"/>
            </a:xfrm>
          </p:grpSpPr>
          <p:sp>
            <p:nvSpPr>
              <p:cNvPr id="1354" name="Google Shape;1354;p3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37"/>
            <p:cNvGrpSpPr/>
            <p:nvPr/>
          </p:nvGrpSpPr>
          <p:grpSpPr>
            <a:xfrm>
              <a:off x="8274238" y="3720600"/>
              <a:ext cx="292025" cy="292575"/>
              <a:chOff x="7353050" y="316275"/>
              <a:chExt cx="292025" cy="292575"/>
            </a:xfrm>
          </p:grpSpPr>
          <p:sp>
            <p:nvSpPr>
              <p:cNvPr id="1361" name="Google Shape;1361;p3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37"/>
            <p:cNvGrpSpPr/>
            <p:nvPr/>
          </p:nvGrpSpPr>
          <p:grpSpPr>
            <a:xfrm>
              <a:off x="8332763" y="3212475"/>
              <a:ext cx="175000" cy="175000"/>
              <a:chOff x="8792300" y="321275"/>
              <a:chExt cx="175000" cy="175000"/>
            </a:xfrm>
          </p:grpSpPr>
          <p:sp>
            <p:nvSpPr>
              <p:cNvPr id="1366" name="Google Shape;1366;p3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70" name="Google Shape;1370;p37"/>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71" name="Google Shape;1371;p37"/>
            <p:cNvGrpSpPr/>
            <p:nvPr/>
          </p:nvGrpSpPr>
          <p:grpSpPr>
            <a:xfrm rot="10800000">
              <a:off x="432850" y="291788"/>
              <a:ext cx="581800" cy="582350"/>
              <a:chOff x="8064275" y="887850"/>
              <a:chExt cx="581800" cy="582350"/>
            </a:xfrm>
          </p:grpSpPr>
          <p:sp>
            <p:nvSpPr>
              <p:cNvPr id="1372" name="Google Shape;1372;p3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37"/>
            <p:cNvGrpSpPr/>
            <p:nvPr/>
          </p:nvGrpSpPr>
          <p:grpSpPr>
            <a:xfrm rot="10800000">
              <a:off x="577738" y="1153138"/>
              <a:ext cx="292025" cy="292575"/>
              <a:chOff x="7353050" y="316275"/>
              <a:chExt cx="292025" cy="292575"/>
            </a:xfrm>
          </p:grpSpPr>
          <p:sp>
            <p:nvSpPr>
              <p:cNvPr id="1379" name="Google Shape;1379;p3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37"/>
            <p:cNvGrpSpPr/>
            <p:nvPr/>
          </p:nvGrpSpPr>
          <p:grpSpPr>
            <a:xfrm rot="10800000">
              <a:off x="636238" y="1778838"/>
              <a:ext cx="175000" cy="175000"/>
              <a:chOff x="8792300" y="321275"/>
              <a:chExt cx="175000" cy="175000"/>
            </a:xfrm>
          </p:grpSpPr>
          <p:sp>
            <p:nvSpPr>
              <p:cNvPr id="1384" name="Google Shape;1384;p3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37"/>
            <p:cNvGrpSpPr/>
            <p:nvPr/>
          </p:nvGrpSpPr>
          <p:grpSpPr>
            <a:xfrm>
              <a:off x="432850" y="2003163"/>
              <a:ext cx="175013" cy="27000"/>
              <a:chOff x="5662375" y="212375"/>
              <a:chExt cx="175013" cy="27000"/>
            </a:xfrm>
          </p:grpSpPr>
          <p:sp>
            <p:nvSpPr>
              <p:cNvPr id="1389" name="Google Shape;138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37"/>
            <p:cNvGrpSpPr/>
            <p:nvPr/>
          </p:nvGrpSpPr>
          <p:grpSpPr>
            <a:xfrm>
              <a:off x="788100" y="208488"/>
              <a:ext cx="175013" cy="27000"/>
              <a:chOff x="5662375" y="212375"/>
              <a:chExt cx="175013" cy="27000"/>
            </a:xfrm>
          </p:grpSpPr>
          <p:sp>
            <p:nvSpPr>
              <p:cNvPr id="1393" name="Google Shape;1393;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37"/>
            <p:cNvGrpSpPr/>
            <p:nvPr/>
          </p:nvGrpSpPr>
          <p:grpSpPr>
            <a:xfrm>
              <a:off x="8129350" y="4988725"/>
              <a:ext cx="175013" cy="27000"/>
              <a:chOff x="5662375" y="212375"/>
              <a:chExt cx="175013" cy="27000"/>
            </a:xfrm>
          </p:grpSpPr>
          <p:sp>
            <p:nvSpPr>
              <p:cNvPr id="1397" name="Google Shape;139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37"/>
            <p:cNvGrpSpPr/>
            <p:nvPr/>
          </p:nvGrpSpPr>
          <p:grpSpPr>
            <a:xfrm>
              <a:off x="8497550" y="3429425"/>
              <a:ext cx="175013" cy="27000"/>
              <a:chOff x="5662375" y="212375"/>
              <a:chExt cx="175013" cy="27000"/>
            </a:xfrm>
          </p:grpSpPr>
          <p:sp>
            <p:nvSpPr>
              <p:cNvPr id="1401" name="Google Shape;140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04" name="Google Shape;1404;p37"/>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405" name="Google Shape;1405;p37"/>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406" name="Google Shape;1406;p37"/>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7"/>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4">
  <p:cSld name="TITLE_AND_BODY_3">
    <p:spTree>
      <p:nvGrpSpPr>
        <p:cNvPr id="1" name="Shape 1410"/>
        <p:cNvGrpSpPr/>
        <p:nvPr/>
      </p:nvGrpSpPr>
      <p:grpSpPr>
        <a:xfrm>
          <a:off x="0" y="0"/>
          <a:ext cx="0" cy="0"/>
          <a:chOff x="0" y="0"/>
          <a:chExt cx="0" cy="0"/>
        </a:xfrm>
      </p:grpSpPr>
      <p:sp>
        <p:nvSpPr>
          <p:cNvPr id="1411" name="Google Shape;1411;p38"/>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412" name="Google Shape;1412;p38"/>
          <p:cNvGrpSpPr/>
          <p:nvPr/>
        </p:nvGrpSpPr>
        <p:grpSpPr>
          <a:xfrm>
            <a:off x="4484494" y="4433000"/>
            <a:ext cx="175013" cy="27000"/>
            <a:chOff x="5662375" y="212375"/>
            <a:chExt cx="175013" cy="27000"/>
          </a:xfrm>
        </p:grpSpPr>
        <p:sp>
          <p:nvSpPr>
            <p:cNvPr id="1413" name="Google Shape;1413;p3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38"/>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417" name="Google Shape;1417;p38"/>
          <p:cNvGrpSpPr/>
          <p:nvPr/>
        </p:nvGrpSpPr>
        <p:grpSpPr>
          <a:xfrm>
            <a:off x="432850" y="0"/>
            <a:ext cx="8278300" cy="5165700"/>
            <a:chOff x="432850" y="0"/>
            <a:chExt cx="8278300" cy="5165700"/>
          </a:xfrm>
        </p:grpSpPr>
        <p:cxnSp>
          <p:nvCxnSpPr>
            <p:cNvPr id="1418" name="Google Shape;1418;p38"/>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419" name="Google Shape;1419;p38"/>
            <p:cNvGrpSpPr/>
            <p:nvPr/>
          </p:nvGrpSpPr>
          <p:grpSpPr>
            <a:xfrm>
              <a:off x="8129350" y="4292175"/>
              <a:ext cx="581800" cy="582350"/>
              <a:chOff x="8064275" y="887850"/>
              <a:chExt cx="581800" cy="582350"/>
            </a:xfrm>
          </p:grpSpPr>
          <p:sp>
            <p:nvSpPr>
              <p:cNvPr id="1420" name="Google Shape;1420;p3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6" name="Google Shape;1426;p38"/>
            <p:cNvGrpSpPr/>
            <p:nvPr/>
          </p:nvGrpSpPr>
          <p:grpSpPr>
            <a:xfrm>
              <a:off x="8274238" y="3720600"/>
              <a:ext cx="292025" cy="292575"/>
              <a:chOff x="7353050" y="316275"/>
              <a:chExt cx="292025" cy="292575"/>
            </a:xfrm>
          </p:grpSpPr>
          <p:sp>
            <p:nvSpPr>
              <p:cNvPr id="1427" name="Google Shape;1427;p3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38"/>
            <p:cNvGrpSpPr/>
            <p:nvPr/>
          </p:nvGrpSpPr>
          <p:grpSpPr>
            <a:xfrm>
              <a:off x="8332763" y="3212475"/>
              <a:ext cx="175000" cy="175000"/>
              <a:chOff x="8792300" y="321275"/>
              <a:chExt cx="175000" cy="175000"/>
            </a:xfrm>
          </p:grpSpPr>
          <p:sp>
            <p:nvSpPr>
              <p:cNvPr id="1432" name="Google Shape;1432;p3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6" name="Google Shape;1436;p38"/>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437" name="Google Shape;1437;p38"/>
            <p:cNvGrpSpPr/>
            <p:nvPr/>
          </p:nvGrpSpPr>
          <p:grpSpPr>
            <a:xfrm rot="10800000">
              <a:off x="432850" y="291788"/>
              <a:ext cx="581800" cy="582350"/>
              <a:chOff x="8064275" y="887850"/>
              <a:chExt cx="581800" cy="582350"/>
            </a:xfrm>
          </p:grpSpPr>
          <p:sp>
            <p:nvSpPr>
              <p:cNvPr id="1438" name="Google Shape;1438;p3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38"/>
            <p:cNvGrpSpPr/>
            <p:nvPr/>
          </p:nvGrpSpPr>
          <p:grpSpPr>
            <a:xfrm rot="10800000">
              <a:off x="577738" y="1153138"/>
              <a:ext cx="292025" cy="292575"/>
              <a:chOff x="7353050" y="316275"/>
              <a:chExt cx="292025" cy="292575"/>
            </a:xfrm>
          </p:grpSpPr>
          <p:sp>
            <p:nvSpPr>
              <p:cNvPr id="1445" name="Google Shape;1445;p3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8"/>
            <p:cNvGrpSpPr/>
            <p:nvPr/>
          </p:nvGrpSpPr>
          <p:grpSpPr>
            <a:xfrm rot="10800000">
              <a:off x="636238" y="1778838"/>
              <a:ext cx="175000" cy="175000"/>
              <a:chOff x="8792300" y="321275"/>
              <a:chExt cx="175000" cy="175000"/>
            </a:xfrm>
          </p:grpSpPr>
          <p:sp>
            <p:nvSpPr>
              <p:cNvPr id="1450" name="Google Shape;1450;p3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4" name="Google Shape;1454;p38"/>
            <p:cNvGrpSpPr/>
            <p:nvPr/>
          </p:nvGrpSpPr>
          <p:grpSpPr>
            <a:xfrm>
              <a:off x="432850" y="2003163"/>
              <a:ext cx="175013" cy="27000"/>
              <a:chOff x="5662375" y="212375"/>
              <a:chExt cx="175013" cy="27000"/>
            </a:xfrm>
          </p:grpSpPr>
          <p:sp>
            <p:nvSpPr>
              <p:cNvPr id="1455" name="Google Shape;1455;p3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38"/>
            <p:cNvGrpSpPr/>
            <p:nvPr/>
          </p:nvGrpSpPr>
          <p:grpSpPr>
            <a:xfrm>
              <a:off x="788100" y="208488"/>
              <a:ext cx="175013" cy="27000"/>
              <a:chOff x="5662375" y="212375"/>
              <a:chExt cx="175013" cy="27000"/>
            </a:xfrm>
          </p:grpSpPr>
          <p:sp>
            <p:nvSpPr>
              <p:cNvPr id="1459" name="Google Shape;1459;p3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8"/>
            <p:cNvGrpSpPr/>
            <p:nvPr/>
          </p:nvGrpSpPr>
          <p:grpSpPr>
            <a:xfrm>
              <a:off x="8129350" y="4988725"/>
              <a:ext cx="175013" cy="27000"/>
              <a:chOff x="5662375" y="212375"/>
              <a:chExt cx="175013" cy="27000"/>
            </a:xfrm>
          </p:grpSpPr>
          <p:sp>
            <p:nvSpPr>
              <p:cNvPr id="1463" name="Google Shape;1463;p3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38"/>
            <p:cNvGrpSpPr/>
            <p:nvPr/>
          </p:nvGrpSpPr>
          <p:grpSpPr>
            <a:xfrm>
              <a:off x="8497550" y="3429425"/>
              <a:ext cx="175013" cy="27000"/>
              <a:chOff x="5662375" y="212375"/>
              <a:chExt cx="175013" cy="27000"/>
            </a:xfrm>
          </p:grpSpPr>
          <p:sp>
            <p:nvSpPr>
              <p:cNvPr id="1467" name="Google Shape;1467;p3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0" name="Google Shape;1470;p38"/>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471" name="Google Shape;1471;p38"/>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472" name="Google Shape;1472;p38"/>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8"/>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8"/>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ig number 2">
  <p:cSld name="BIG_NUMBER_2">
    <p:spTree>
      <p:nvGrpSpPr>
        <p:cNvPr id="1" name="Shape 1539"/>
        <p:cNvGrpSpPr/>
        <p:nvPr/>
      </p:nvGrpSpPr>
      <p:grpSpPr>
        <a:xfrm>
          <a:off x="0" y="0"/>
          <a:ext cx="0" cy="0"/>
          <a:chOff x="0" y="0"/>
          <a:chExt cx="0" cy="0"/>
        </a:xfrm>
      </p:grpSpPr>
      <p:grpSp>
        <p:nvGrpSpPr>
          <p:cNvPr id="1540" name="Google Shape;1540;p40"/>
          <p:cNvGrpSpPr/>
          <p:nvPr/>
        </p:nvGrpSpPr>
        <p:grpSpPr>
          <a:xfrm rot="10800000">
            <a:off x="1954823" y="1124844"/>
            <a:ext cx="5234354" cy="3069144"/>
            <a:chOff x="1098425" y="237675"/>
            <a:chExt cx="5358675" cy="5174750"/>
          </a:xfrm>
        </p:grpSpPr>
        <p:sp>
          <p:nvSpPr>
            <p:cNvPr id="1541" name="Google Shape;1541;p40"/>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0"/>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0"/>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4" name="Google Shape;1544;p40"/>
          <p:cNvSpPr txBox="1">
            <a:spLocks noGrp="1"/>
          </p:cNvSpPr>
          <p:nvPr>
            <p:ph type="subTitle" idx="1"/>
          </p:nvPr>
        </p:nvSpPr>
        <p:spPr>
          <a:xfrm>
            <a:off x="3227832" y="2816352"/>
            <a:ext cx="2679300" cy="658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1545" name="Google Shape;1545;p40"/>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1546" name="Google Shape;1546;p40"/>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1547" name="Google Shape;1547;p40"/>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1548" name="Google Shape;1548;p40"/>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1549" name="Google Shape;1549;p40"/>
          <p:cNvGrpSpPr/>
          <p:nvPr/>
        </p:nvGrpSpPr>
        <p:grpSpPr>
          <a:xfrm rot="5400000" flipH="1">
            <a:off x="7407333" y="1284925"/>
            <a:ext cx="581800" cy="582350"/>
            <a:chOff x="8064275" y="887850"/>
            <a:chExt cx="581800" cy="582350"/>
          </a:xfrm>
        </p:grpSpPr>
        <p:sp>
          <p:nvSpPr>
            <p:cNvPr id="1550" name="Google Shape;1550;p4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40"/>
          <p:cNvGrpSpPr/>
          <p:nvPr/>
        </p:nvGrpSpPr>
        <p:grpSpPr>
          <a:xfrm rot="5400000" flipH="1">
            <a:off x="7869720" y="2754200"/>
            <a:ext cx="292025" cy="292575"/>
            <a:chOff x="7353050" y="316275"/>
            <a:chExt cx="292025" cy="292575"/>
          </a:xfrm>
        </p:grpSpPr>
        <p:sp>
          <p:nvSpPr>
            <p:cNvPr id="1557" name="Google Shape;1557;p4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40"/>
          <p:cNvGrpSpPr/>
          <p:nvPr/>
        </p:nvGrpSpPr>
        <p:grpSpPr>
          <a:xfrm rot="5400000" flipH="1">
            <a:off x="8012458" y="178175"/>
            <a:ext cx="175000" cy="175000"/>
            <a:chOff x="8792300" y="321275"/>
            <a:chExt cx="175000" cy="175000"/>
          </a:xfrm>
        </p:grpSpPr>
        <p:sp>
          <p:nvSpPr>
            <p:cNvPr id="1562" name="Google Shape;1562;p4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6" name="Google Shape;1566;p40"/>
          <p:cNvGrpSpPr/>
          <p:nvPr/>
        </p:nvGrpSpPr>
        <p:grpSpPr>
          <a:xfrm rot="5400000">
            <a:off x="7551683" y="3879926"/>
            <a:ext cx="293111" cy="293388"/>
            <a:chOff x="3164039" y="430875"/>
            <a:chExt cx="293111" cy="293388"/>
          </a:xfrm>
        </p:grpSpPr>
        <p:sp>
          <p:nvSpPr>
            <p:cNvPr id="1567" name="Google Shape;1567;p4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rot="5400000" flipH="1">
            <a:off x="8259052" y="323144"/>
            <a:ext cx="175013" cy="27000"/>
            <a:chOff x="5662375" y="212375"/>
            <a:chExt cx="175013" cy="27000"/>
          </a:xfrm>
        </p:grpSpPr>
        <p:sp>
          <p:nvSpPr>
            <p:cNvPr id="1574" name="Google Shape;1574;p4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77" name="Google Shape;1577;p40"/>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578" name="Google Shape;1578;p40"/>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579" name="Google Shape;1579;p40"/>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580" name="Google Shape;1580;p40"/>
          <p:cNvGrpSpPr/>
          <p:nvPr/>
        </p:nvGrpSpPr>
        <p:grpSpPr>
          <a:xfrm rot="5400000">
            <a:off x="621475" y="4062025"/>
            <a:ext cx="581800" cy="582350"/>
            <a:chOff x="8064275" y="887850"/>
            <a:chExt cx="581800" cy="582350"/>
          </a:xfrm>
        </p:grpSpPr>
        <p:sp>
          <p:nvSpPr>
            <p:cNvPr id="1581" name="Google Shape;1581;p4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40"/>
          <p:cNvGrpSpPr/>
          <p:nvPr/>
        </p:nvGrpSpPr>
        <p:grpSpPr>
          <a:xfrm rot="5400000">
            <a:off x="1482825" y="3350800"/>
            <a:ext cx="292025" cy="292575"/>
            <a:chOff x="7353050" y="316275"/>
            <a:chExt cx="292025" cy="292575"/>
          </a:xfrm>
        </p:grpSpPr>
        <p:sp>
          <p:nvSpPr>
            <p:cNvPr id="1588" name="Google Shape;1588;p4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2" name="Google Shape;1592;p40"/>
          <p:cNvGrpSpPr/>
          <p:nvPr/>
        </p:nvGrpSpPr>
        <p:grpSpPr>
          <a:xfrm rot="5400000">
            <a:off x="1595125" y="4790325"/>
            <a:ext cx="175000" cy="175000"/>
            <a:chOff x="8792300" y="321275"/>
            <a:chExt cx="175000" cy="175000"/>
          </a:xfrm>
        </p:grpSpPr>
        <p:sp>
          <p:nvSpPr>
            <p:cNvPr id="1593" name="Google Shape;1593;p4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7" name="Google Shape;1597;p4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3" name="Google Shape;1603;p40"/>
          <p:cNvGrpSpPr/>
          <p:nvPr/>
        </p:nvGrpSpPr>
        <p:grpSpPr>
          <a:xfrm rot="5400000">
            <a:off x="1701119" y="1515381"/>
            <a:ext cx="175013" cy="27000"/>
            <a:chOff x="5662375" y="212375"/>
            <a:chExt cx="175013" cy="27000"/>
          </a:xfrm>
        </p:grpSpPr>
        <p:sp>
          <p:nvSpPr>
            <p:cNvPr id="1604" name="Google Shape;1604;p4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7" name="Google Shape;1607;p40"/>
          <p:cNvGrpSpPr/>
          <p:nvPr/>
        </p:nvGrpSpPr>
        <p:grpSpPr>
          <a:xfrm rot="5400000">
            <a:off x="1819519" y="4562081"/>
            <a:ext cx="175013" cy="27000"/>
            <a:chOff x="5662375" y="212375"/>
            <a:chExt cx="175013" cy="27000"/>
          </a:xfrm>
        </p:grpSpPr>
        <p:sp>
          <p:nvSpPr>
            <p:cNvPr id="1608" name="Google Shape;1608;p4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1" name="Google Shape;1611;p40"/>
          <p:cNvGrpSpPr/>
          <p:nvPr/>
        </p:nvGrpSpPr>
        <p:grpSpPr>
          <a:xfrm rot="5400000">
            <a:off x="408594" y="4140781"/>
            <a:ext cx="175013" cy="27000"/>
            <a:chOff x="5662375" y="212375"/>
            <a:chExt cx="175013" cy="27000"/>
          </a:xfrm>
        </p:grpSpPr>
        <p:sp>
          <p:nvSpPr>
            <p:cNvPr id="1612" name="Google Shape;1612;p4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5" name="Google Shape;1615;p40"/>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2">
    <p:spTree>
      <p:nvGrpSpPr>
        <p:cNvPr id="1" name="Shape 1616"/>
        <p:cNvGrpSpPr/>
        <p:nvPr/>
      </p:nvGrpSpPr>
      <p:grpSpPr>
        <a:xfrm>
          <a:off x="0" y="0"/>
          <a:ext cx="0" cy="0"/>
          <a:chOff x="0" y="0"/>
          <a:chExt cx="0" cy="0"/>
        </a:xfrm>
      </p:grpSpPr>
      <p:sp>
        <p:nvSpPr>
          <p:cNvPr id="1617" name="Google Shape;1617;p41"/>
          <p:cNvSpPr txBox="1">
            <a:spLocks noGrp="1"/>
          </p:cNvSpPr>
          <p:nvPr>
            <p:ph type="title"/>
          </p:nvPr>
        </p:nvSpPr>
        <p:spPr>
          <a:xfrm>
            <a:off x="1840021" y="338325"/>
            <a:ext cx="5464200" cy="612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618" name="Google Shape;1618;p41"/>
          <p:cNvSpPr txBox="1">
            <a:spLocks noGrp="1"/>
          </p:cNvSpPr>
          <p:nvPr>
            <p:ph type="subTitle" idx="1"/>
          </p:nvPr>
        </p:nvSpPr>
        <p:spPr>
          <a:xfrm>
            <a:off x="4956048" y="2532888"/>
            <a:ext cx="2084700" cy="1362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619" name="Google Shape;1619;p41"/>
          <p:cNvSpPr txBox="1">
            <a:spLocks noGrp="1"/>
          </p:cNvSpPr>
          <p:nvPr>
            <p:ph type="subTitle" idx="2"/>
          </p:nvPr>
        </p:nvSpPr>
        <p:spPr>
          <a:xfrm>
            <a:off x="2093976" y="2532888"/>
            <a:ext cx="2084700" cy="1362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620" name="Google Shape;1620;p41"/>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600">
                <a:solidFill>
                  <a:schemeClr val="accent1"/>
                </a:solidFill>
              </a:defRPr>
            </a:lvl2pPr>
            <a:lvl3pPr lvl="2" algn="ctr" rtl="0">
              <a:spcBef>
                <a:spcPts val="1200"/>
              </a:spcBef>
              <a:spcAft>
                <a:spcPts val="0"/>
              </a:spcAft>
              <a:buNone/>
              <a:defRPr sz="1600">
                <a:solidFill>
                  <a:schemeClr val="accent1"/>
                </a:solidFill>
              </a:defRPr>
            </a:lvl3pPr>
            <a:lvl4pPr lvl="3" algn="ctr" rtl="0">
              <a:spcBef>
                <a:spcPts val="1200"/>
              </a:spcBef>
              <a:spcAft>
                <a:spcPts val="0"/>
              </a:spcAft>
              <a:buNone/>
              <a:defRPr sz="1600">
                <a:solidFill>
                  <a:schemeClr val="accent1"/>
                </a:solidFill>
              </a:defRPr>
            </a:lvl4pPr>
            <a:lvl5pPr lvl="4" algn="ctr" rtl="0">
              <a:spcBef>
                <a:spcPts val="1200"/>
              </a:spcBef>
              <a:spcAft>
                <a:spcPts val="0"/>
              </a:spcAft>
              <a:buNone/>
              <a:defRPr sz="1600">
                <a:solidFill>
                  <a:schemeClr val="accent1"/>
                </a:solidFill>
              </a:defRPr>
            </a:lvl5pPr>
            <a:lvl6pPr lvl="5" algn="ctr" rtl="0">
              <a:spcBef>
                <a:spcPts val="1200"/>
              </a:spcBef>
              <a:spcAft>
                <a:spcPts val="0"/>
              </a:spcAft>
              <a:buNone/>
              <a:defRPr sz="1600">
                <a:solidFill>
                  <a:schemeClr val="accent1"/>
                </a:solidFill>
              </a:defRPr>
            </a:lvl6pPr>
            <a:lvl7pPr lvl="6" algn="ctr" rtl="0">
              <a:spcBef>
                <a:spcPts val="1200"/>
              </a:spcBef>
              <a:spcAft>
                <a:spcPts val="0"/>
              </a:spcAft>
              <a:buNone/>
              <a:defRPr sz="1600">
                <a:solidFill>
                  <a:schemeClr val="accent1"/>
                </a:solidFill>
              </a:defRPr>
            </a:lvl7pPr>
            <a:lvl8pPr lvl="7" algn="ctr" rtl="0">
              <a:spcBef>
                <a:spcPts val="1200"/>
              </a:spcBef>
              <a:spcAft>
                <a:spcPts val="0"/>
              </a:spcAft>
              <a:buNone/>
              <a:defRPr sz="1600">
                <a:solidFill>
                  <a:schemeClr val="accent1"/>
                </a:solidFill>
              </a:defRPr>
            </a:lvl8pPr>
            <a:lvl9pPr lvl="8" algn="ctr" rtl="0">
              <a:spcBef>
                <a:spcPts val="1200"/>
              </a:spcBef>
              <a:spcAft>
                <a:spcPts val="1200"/>
              </a:spcAft>
              <a:buNone/>
              <a:defRPr sz="1600">
                <a:solidFill>
                  <a:schemeClr val="accent1"/>
                </a:solidFill>
              </a:defRPr>
            </a:lvl9pPr>
          </a:lstStyle>
          <a:p>
            <a:endParaRPr/>
          </a:p>
        </p:txBody>
      </p:sp>
      <p:sp>
        <p:nvSpPr>
          <p:cNvPr id="1621" name="Google Shape;1621;p41"/>
          <p:cNvSpPr txBox="1">
            <a:spLocks noGrp="1"/>
          </p:cNvSpPr>
          <p:nvPr>
            <p:ph type="subTitle" idx="4"/>
          </p:nvPr>
        </p:nvSpPr>
        <p:spPr>
          <a:xfrm>
            <a:off x="2093976" y="2203704"/>
            <a:ext cx="2084700" cy="3108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600">
                <a:solidFill>
                  <a:schemeClr val="accent1"/>
                </a:solidFill>
              </a:defRPr>
            </a:lvl2pPr>
            <a:lvl3pPr lvl="2" algn="ctr" rtl="0">
              <a:spcBef>
                <a:spcPts val="1200"/>
              </a:spcBef>
              <a:spcAft>
                <a:spcPts val="0"/>
              </a:spcAft>
              <a:buNone/>
              <a:defRPr sz="1600">
                <a:solidFill>
                  <a:schemeClr val="accent1"/>
                </a:solidFill>
              </a:defRPr>
            </a:lvl3pPr>
            <a:lvl4pPr lvl="3" algn="ctr" rtl="0">
              <a:spcBef>
                <a:spcPts val="1200"/>
              </a:spcBef>
              <a:spcAft>
                <a:spcPts val="0"/>
              </a:spcAft>
              <a:buNone/>
              <a:defRPr sz="1600">
                <a:solidFill>
                  <a:schemeClr val="accent1"/>
                </a:solidFill>
              </a:defRPr>
            </a:lvl4pPr>
            <a:lvl5pPr lvl="4" algn="ctr" rtl="0">
              <a:spcBef>
                <a:spcPts val="1200"/>
              </a:spcBef>
              <a:spcAft>
                <a:spcPts val="0"/>
              </a:spcAft>
              <a:buNone/>
              <a:defRPr sz="1600">
                <a:solidFill>
                  <a:schemeClr val="accent1"/>
                </a:solidFill>
              </a:defRPr>
            </a:lvl5pPr>
            <a:lvl6pPr lvl="5" algn="ctr" rtl="0">
              <a:spcBef>
                <a:spcPts val="1200"/>
              </a:spcBef>
              <a:spcAft>
                <a:spcPts val="0"/>
              </a:spcAft>
              <a:buNone/>
              <a:defRPr sz="1600">
                <a:solidFill>
                  <a:schemeClr val="accent1"/>
                </a:solidFill>
              </a:defRPr>
            </a:lvl6pPr>
            <a:lvl7pPr lvl="6" algn="ctr" rtl="0">
              <a:spcBef>
                <a:spcPts val="1200"/>
              </a:spcBef>
              <a:spcAft>
                <a:spcPts val="0"/>
              </a:spcAft>
              <a:buNone/>
              <a:defRPr sz="1600">
                <a:solidFill>
                  <a:schemeClr val="accent1"/>
                </a:solidFill>
              </a:defRPr>
            </a:lvl7pPr>
            <a:lvl8pPr lvl="7" algn="ctr" rtl="0">
              <a:spcBef>
                <a:spcPts val="1200"/>
              </a:spcBef>
              <a:spcAft>
                <a:spcPts val="0"/>
              </a:spcAft>
              <a:buNone/>
              <a:defRPr sz="1600">
                <a:solidFill>
                  <a:schemeClr val="accent1"/>
                </a:solidFill>
              </a:defRPr>
            </a:lvl8pPr>
            <a:lvl9pPr lvl="8" algn="ctr" rtl="0">
              <a:spcBef>
                <a:spcPts val="1200"/>
              </a:spcBef>
              <a:spcAft>
                <a:spcPts val="1200"/>
              </a:spcAft>
              <a:buNone/>
              <a:defRPr sz="1600">
                <a:solidFill>
                  <a:schemeClr val="accent1"/>
                </a:solidFill>
              </a:defRPr>
            </a:lvl9pPr>
          </a:lstStyle>
          <a:p>
            <a:endParaRPr/>
          </a:p>
        </p:txBody>
      </p:sp>
      <p:sp>
        <p:nvSpPr>
          <p:cNvPr id="1622" name="Google Shape;1622;p41"/>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23" name="Google Shape;1623;p41"/>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624" name="Google Shape;1624;p41"/>
          <p:cNvGrpSpPr/>
          <p:nvPr/>
        </p:nvGrpSpPr>
        <p:grpSpPr>
          <a:xfrm>
            <a:off x="432850" y="0"/>
            <a:ext cx="8278300" cy="5165700"/>
            <a:chOff x="432850" y="0"/>
            <a:chExt cx="8278300" cy="5165700"/>
          </a:xfrm>
        </p:grpSpPr>
        <p:cxnSp>
          <p:nvCxnSpPr>
            <p:cNvPr id="1625" name="Google Shape;1625;p41"/>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6" name="Google Shape;1626;p41"/>
            <p:cNvGrpSpPr/>
            <p:nvPr/>
          </p:nvGrpSpPr>
          <p:grpSpPr>
            <a:xfrm>
              <a:off x="8129350" y="4292175"/>
              <a:ext cx="581800" cy="582350"/>
              <a:chOff x="8064275" y="887850"/>
              <a:chExt cx="581800" cy="582350"/>
            </a:xfrm>
          </p:grpSpPr>
          <p:sp>
            <p:nvSpPr>
              <p:cNvPr id="1627" name="Google Shape;1627;p4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41"/>
            <p:cNvGrpSpPr/>
            <p:nvPr/>
          </p:nvGrpSpPr>
          <p:grpSpPr>
            <a:xfrm>
              <a:off x="8274238" y="3720600"/>
              <a:ext cx="292025" cy="292575"/>
              <a:chOff x="7353050" y="316275"/>
              <a:chExt cx="292025" cy="292575"/>
            </a:xfrm>
          </p:grpSpPr>
          <p:sp>
            <p:nvSpPr>
              <p:cNvPr id="1634" name="Google Shape;1634;p4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8" name="Google Shape;1638;p41"/>
            <p:cNvGrpSpPr/>
            <p:nvPr/>
          </p:nvGrpSpPr>
          <p:grpSpPr>
            <a:xfrm>
              <a:off x="8332763" y="3212475"/>
              <a:ext cx="175000" cy="175000"/>
              <a:chOff x="8792300" y="321275"/>
              <a:chExt cx="175000" cy="175000"/>
            </a:xfrm>
          </p:grpSpPr>
          <p:sp>
            <p:nvSpPr>
              <p:cNvPr id="1639" name="Google Shape;1639;p4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3" name="Google Shape;1643;p41"/>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4" name="Google Shape;1644;p41"/>
            <p:cNvGrpSpPr/>
            <p:nvPr/>
          </p:nvGrpSpPr>
          <p:grpSpPr>
            <a:xfrm rot="10800000">
              <a:off x="432850" y="291788"/>
              <a:ext cx="581800" cy="582350"/>
              <a:chOff x="8064275" y="887850"/>
              <a:chExt cx="581800" cy="582350"/>
            </a:xfrm>
          </p:grpSpPr>
          <p:sp>
            <p:nvSpPr>
              <p:cNvPr id="1645" name="Google Shape;1645;p4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1" name="Google Shape;1651;p41"/>
            <p:cNvGrpSpPr/>
            <p:nvPr/>
          </p:nvGrpSpPr>
          <p:grpSpPr>
            <a:xfrm rot="10800000">
              <a:off x="577738" y="1153138"/>
              <a:ext cx="292025" cy="292575"/>
              <a:chOff x="7353050" y="316275"/>
              <a:chExt cx="292025" cy="292575"/>
            </a:xfrm>
          </p:grpSpPr>
          <p:sp>
            <p:nvSpPr>
              <p:cNvPr id="1652" name="Google Shape;1652;p4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41"/>
            <p:cNvGrpSpPr/>
            <p:nvPr/>
          </p:nvGrpSpPr>
          <p:grpSpPr>
            <a:xfrm rot="10800000">
              <a:off x="636238" y="1778838"/>
              <a:ext cx="175000" cy="175000"/>
              <a:chOff x="8792300" y="321275"/>
              <a:chExt cx="175000" cy="175000"/>
            </a:xfrm>
          </p:grpSpPr>
          <p:sp>
            <p:nvSpPr>
              <p:cNvPr id="1657" name="Google Shape;1657;p4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1" name="Google Shape;1661;p41"/>
            <p:cNvGrpSpPr/>
            <p:nvPr/>
          </p:nvGrpSpPr>
          <p:grpSpPr>
            <a:xfrm>
              <a:off x="432850" y="2003163"/>
              <a:ext cx="175013" cy="27000"/>
              <a:chOff x="5662375" y="212375"/>
              <a:chExt cx="175013" cy="27000"/>
            </a:xfrm>
          </p:grpSpPr>
          <p:sp>
            <p:nvSpPr>
              <p:cNvPr id="1662" name="Google Shape;1662;p4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5" name="Google Shape;1665;p41"/>
            <p:cNvGrpSpPr/>
            <p:nvPr/>
          </p:nvGrpSpPr>
          <p:grpSpPr>
            <a:xfrm>
              <a:off x="788100" y="208488"/>
              <a:ext cx="175013" cy="27000"/>
              <a:chOff x="5662375" y="212375"/>
              <a:chExt cx="175013" cy="27000"/>
            </a:xfrm>
          </p:grpSpPr>
          <p:sp>
            <p:nvSpPr>
              <p:cNvPr id="1666" name="Google Shape;1666;p4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9" name="Google Shape;1669;p41"/>
            <p:cNvGrpSpPr/>
            <p:nvPr/>
          </p:nvGrpSpPr>
          <p:grpSpPr>
            <a:xfrm>
              <a:off x="8129350" y="4988725"/>
              <a:ext cx="175013" cy="27000"/>
              <a:chOff x="5662375" y="212375"/>
              <a:chExt cx="175013" cy="27000"/>
            </a:xfrm>
          </p:grpSpPr>
          <p:sp>
            <p:nvSpPr>
              <p:cNvPr id="1670" name="Google Shape;1670;p4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3" name="Google Shape;1673;p41"/>
            <p:cNvGrpSpPr/>
            <p:nvPr/>
          </p:nvGrpSpPr>
          <p:grpSpPr>
            <a:xfrm>
              <a:off x="8497550" y="3429425"/>
              <a:ext cx="175013" cy="27000"/>
              <a:chOff x="5662375" y="212375"/>
              <a:chExt cx="175013" cy="27000"/>
            </a:xfrm>
          </p:grpSpPr>
          <p:sp>
            <p:nvSpPr>
              <p:cNvPr id="1674" name="Google Shape;1674;p4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7" name="Google Shape;1677;p41"/>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8" name="Google Shape;1678;p41"/>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9" name="Google Shape;1679;p41"/>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2">
  <p:cSld name="CAPTION_ONLY_2">
    <p:spTree>
      <p:nvGrpSpPr>
        <p:cNvPr id="1" name="Shape 1683"/>
        <p:cNvGrpSpPr/>
        <p:nvPr/>
      </p:nvGrpSpPr>
      <p:grpSpPr>
        <a:xfrm>
          <a:off x="0" y="0"/>
          <a:ext cx="0" cy="0"/>
          <a:chOff x="0" y="0"/>
          <a:chExt cx="0" cy="0"/>
        </a:xfrm>
      </p:grpSpPr>
      <p:sp>
        <p:nvSpPr>
          <p:cNvPr id="1684" name="Google Shape;1684;p42"/>
          <p:cNvSpPr txBox="1">
            <a:spLocks noGrp="1"/>
          </p:cNvSpPr>
          <p:nvPr>
            <p:ph type="body" idx="1"/>
          </p:nvPr>
        </p:nvSpPr>
        <p:spPr>
          <a:xfrm>
            <a:off x="1122050" y="1947672"/>
            <a:ext cx="2788800" cy="13626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1685" name="Google Shape;1685;p42"/>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1686" name="Google Shape;1686;p42"/>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1687" name="Google Shape;1687;p42"/>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1688" name="Google Shape;1688;p42"/>
          <p:cNvGrpSpPr/>
          <p:nvPr/>
        </p:nvGrpSpPr>
        <p:grpSpPr>
          <a:xfrm flipH="1">
            <a:off x="431725" y="4183775"/>
            <a:ext cx="292025" cy="292575"/>
            <a:chOff x="7353050" y="316275"/>
            <a:chExt cx="292025" cy="292575"/>
          </a:xfrm>
        </p:grpSpPr>
        <p:sp>
          <p:nvSpPr>
            <p:cNvPr id="1689" name="Google Shape;1689;p4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3" name="Google Shape;1693;p42"/>
          <p:cNvGrpSpPr/>
          <p:nvPr/>
        </p:nvGrpSpPr>
        <p:grpSpPr>
          <a:xfrm>
            <a:off x="1646714" y="4616575"/>
            <a:ext cx="293111" cy="293388"/>
            <a:chOff x="3164039" y="430875"/>
            <a:chExt cx="293111" cy="293388"/>
          </a:xfrm>
        </p:grpSpPr>
        <p:sp>
          <p:nvSpPr>
            <p:cNvPr id="1694" name="Google Shape;1694;p4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00" name="Google Shape;1700;p42"/>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701" name="Google Shape;1701;p42"/>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702" name="Google Shape;1702;p42"/>
          <p:cNvGrpSpPr/>
          <p:nvPr/>
        </p:nvGrpSpPr>
        <p:grpSpPr>
          <a:xfrm>
            <a:off x="8064275" y="526925"/>
            <a:ext cx="581800" cy="582350"/>
            <a:chOff x="8064275" y="887850"/>
            <a:chExt cx="581800" cy="582350"/>
          </a:xfrm>
        </p:grpSpPr>
        <p:sp>
          <p:nvSpPr>
            <p:cNvPr id="1703" name="Google Shape;1703;p4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42"/>
          <p:cNvGrpSpPr/>
          <p:nvPr/>
        </p:nvGrpSpPr>
        <p:grpSpPr>
          <a:xfrm>
            <a:off x="7033875" y="170875"/>
            <a:ext cx="292025" cy="292575"/>
            <a:chOff x="7353050" y="316275"/>
            <a:chExt cx="292025" cy="292575"/>
          </a:xfrm>
        </p:grpSpPr>
        <p:sp>
          <p:nvSpPr>
            <p:cNvPr id="1710" name="Google Shape;1710;p4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4" name="Google Shape;1714;p42"/>
          <p:cNvGrpSpPr/>
          <p:nvPr/>
        </p:nvGrpSpPr>
        <p:grpSpPr>
          <a:xfrm>
            <a:off x="8757950" y="229650"/>
            <a:ext cx="175000" cy="175000"/>
            <a:chOff x="8792300" y="321275"/>
            <a:chExt cx="175000" cy="175000"/>
          </a:xfrm>
        </p:grpSpPr>
        <p:sp>
          <p:nvSpPr>
            <p:cNvPr id="1715" name="Google Shape;1715;p4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9" name="Google Shape;1719;p42"/>
          <p:cNvGrpSpPr/>
          <p:nvPr/>
        </p:nvGrpSpPr>
        <p:grpSpPr>
          <a:xfrm>
            <a:off x="8490050" y="170875"/>
            <a:ext cx="175013" cy="27000"/>
            <a:chOff x="5662375" y="212375"/>
            <a:chExt cx="175013" cy="27000"/>
          </a:xfrm>
        </p:grpSpPr>
        <p:sp>
          <p:nvSpPr>
            <p:cNvPr id="1720" name="Google Shape;1720;p4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1723;p42"/>
          <p:cNvGrpSpPr/>
          <p:nvPr/>
        </p:nvGrpSpPr>
        <p:grpSpPr>
          <a:xfrm>
            <a:off x="7916350" y="1124600"/>
            <a:ext cx="175013" cy="27000"/>
            <a:chOff x="5662375" y="212375"/>
            <a:chExt cx="175013" cy="27000"/>
          </a:xfrm>
        </p:grpSpPr>
        <p:sp>
          <p:nvSpPr>
            <p:cNvPr id="1724" name="Google Shape;1724;p4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rm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52" name="Google Shape;52;p13"/>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53" name="Google Shape;53;p13"/>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4" name="Google Shape;54;p13"/>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55;p13"/>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6" name="Google Shape;56;p13"/>
          <p:cNvGrpSpPr/>
          <p:nvPr/>
        </p:nvGrpSpPr>
        <p:grpSpPr>
          <a:xfrm>
            <a:off x="8064275" y="887850"/>
            <a:ext cx="581800" cy="582350"/>
            <a:chOff x="8064275" y="887850"/>
            <a:chExt cx="581800" cy="582350"/>
          </a:xfrm>
        </p:grpSpPr>
        <p:sp>
          <p:nvSpPr>
            <p:cNvPr id="57" name="Google Shape;57;p1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13"/>
          <p:cNvGrpSpPr/>
          <p:nvPr/>
        </p:nvGrpSpPr>
        <p:grpSpPr>
          <a:xfrm>
            <a:off x="7353050" y="316275"/>
            <a:ext cx="292025" cy="292575"/>
            <a:chOff x="7353050" y="316275"/>
            <a:chExt cx="292025" cy="292575"/>
          </a:xfrm>
        </p:grpSpPr>
        <p:sp>
          <p:nvSpPr>
            <p:cNvPr id="64" name="Google Shape;64;p1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13"/>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13"/>
          <p:cNvGrpSpPr/>
          <p:nvPr/>
        </p:nvGrpSpPr>
        <p:grpSpPr>
          <a:xfrm>
            <a:off x="5443350" y="289275"/>
            <a:ext cx="175013" cy="27000"/>
            <a:chOff x="5662375" y="212375"/>
            <a:chExt cx="175013" cy="27000"/>
          </a:xfrm>
        </p:grpSpPr>
        <p:sp>
          <p:nvSpPr>
            <p:cNvPr id="75" name="Google Shape;75;p1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13"/>
          <p:cNvGrpSpPr/>
          <p:nvPr/>
        </p:nvGrpSpPr>
        <p:grpSpPr>
          <a:xfrm>
            <a:off x="8490050" y="170875"/>
            <a:ext cx="175013" cy="27000"/>
            <a:chOff x="5662375" y="212375"/>
            <a:chExt cx="175013" cy="27000"/>
          </a:xfrm>
        </p:grpSpPr>
        <p:sp>
          <p:nvSpPr>
            <p:cNvPr id="79" name="Google Shape;79;p1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3"/>
          <p:cNvGrpSpPr/>
          <p:nvPr/>
        </p:nvGrpSpPr>
        <p:grpSpPr>
          <a:xfrm>
            <a:off x="8068750" y="1581800"/>
            <a:ext cx="175013" cy="27000"/>
            <a:chOff x="5662375" y="212375"/>
            <a:chExt cx="175013" cy="27000"/>
          </a:xfrm>
        </p:grpSpPr>
        <p:sp>
          <p:nvSpPr>
            <p:cNvPr id="83" name="Google Shape;83;p1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9" r:id="rId9"/>
    <p:sldLayoutId id="2147483662" r:id="rId10"/>
    <p:sldLayoutId id="2147483663" r:id="rId11"/>
    <p:sldLayoutId id="2147483666" r:id="rId12"/>
    <p:sldLayoutId id="2147483667" r:id="rId13"/>
    <p:sldLayoutId id="2147483668" r:id="rId14"/>
    <p:sldLayoutId id="2147483669" r:id="rId15"/>
    <p:sldLayoutId id="2147483670" r:id="rId16"/>
    <p:sldLayoutId id="2147483671" r:id="rId17"/>
    <p:sldLayoutId id="2147483672"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 id="2147483686" r:id="rId29"/>
    <p:sldLayoutId id="2147483687" r:id="rId30"/>
    <p:sldLayoutId id="214748368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grpSp>
        <p:nvGrpSpPr>
          <p:cNvPr id="1731" name="Google Shape;1731;p43"/>
          <p:cNvGrpSpPr/>
          <p:nvPr/>
        </p:nvGrpSpPr>
        <p:grpSpPr>
          <a:xfrm>
            <a:off x="-1181665" y="959819"/>
            <a:ext cx="5343540" cy="4183680"/>
            <a:chOff x="469775" y="238125"/>
            <a:chExt cx="6679425" cy="5229600"/>
          </a:xfrm>
        </p:grpSpPr>
        <p:sp>
          <p:nvSpPr>
            <p:cNvPr id="1732" name="Google Shape;1732;p43"/>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3"/>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3"/>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3"/>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3"/>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3"/>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3"/>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3"/>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3"/>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3"/>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3"/>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3"/>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3"/>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3"/>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3"/>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3"/>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3"/>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3"/>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3"/>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3"/>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3"/>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3"/>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3"/>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3"/>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3"/>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3"/>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3"/>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3"/>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3"/>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3"/>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3"/>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3"/>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3"/>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3"/>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3"/>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3"/>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3"/>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3"/>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3"/>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3"/>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3"/>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3"/>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3"/>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3"/>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3"/>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3"/>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3"/>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3"/>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3"/>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3"/>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3"/>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3"/>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3"/>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3"/>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3"/>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3"/>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3"/>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3"/>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3"/>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3"/>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3"/>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3"/>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3"/>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3"/>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3"/>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3"/>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3"/>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3"/>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3"/>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3"/>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3"/>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3"/>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3"/>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3"/>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3"/>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3"/>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3"/>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3"/>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3"/>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3"/>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3"/>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3"/>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3"/>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3"/>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3"/>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3"/>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3"/>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3"/>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3"/>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3"/>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3"/>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3"/>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3"/>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3"/>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3"/>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3"/>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3"/>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3"/>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3"/>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3"/>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3"/>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3"/>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3"/>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3"/>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3"/>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3"/>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3"/>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3"/>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3"/>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3"/>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3"/>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3"/>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3"/>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3"/>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3"/>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3"/>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3"/>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3"/>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3"/>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3"/>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3"/>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3"/>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3"/>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3"/>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3"/>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3"/>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3"/>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3"/>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3"/>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3"/>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3"/>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3"/>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3"/>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3"/>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3"/>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3"/>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3"/>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3"/>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3"/>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3"/>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3"/>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3"/>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3"/>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3"/>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3"/>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3"/>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3"/>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3"/>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3"/>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3"/>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3"/>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3"/>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3"/>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3"/>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3"/>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3"/>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3"/>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3"/>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3"/>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3"/>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3"/>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3"/>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3"/>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3"/>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3"/>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3"/>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3"/>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3"/>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3"/>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3"/>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3"/>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3"/>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3"/>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3"/>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3"/>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3"/>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3"/>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3"/>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3"/>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3"/>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3"/>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3"/>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3"/>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3"/>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3"/>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3"/>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3"/>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3"/>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3"/>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3"/>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3"/>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3"/>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3"/>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5" name="Google Shape;1925;p43"/>
          <p:cNvSpPr txBox="1">
            <a:spLocks noGrp="1"/>
          </p:cNvSpPr>
          <p:nvPr>
            <p:ph type="ctrTitle"/>
          </p:nvPr>
        </p:nvSpPr>
        <p:spPr>
          <a:xfrm>
            <a:off x="3728175" y="1449850"/>
            <a:ext cx="5152500" cy="21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780" dirty="0">
                <a:latin typeface="Montserrat"/>
                <a:ea typeface="Montserrat"/>
                <a:cs typeface="Montserrat"/>
                <a:sym typeface="Montserrat"/>
              </a:rPr>
              <a:t>Employee Inclination to seek help</a:t>
            </a:r>
            <a:endParaRPr sz="3600" dirty="0">
              <a:solidFill>
                <a:schemeClr val="dk2"/>
              </a:solidFill>
              <a:latin typeface="Montserrat"/>
              <a:ea typeface="Montserrat"/>
              <a:cs typeface="Montserrat"/>
              <a:sym typeface="Montserrat"/>
            </a:endParaRPr>
          </a:p>
        </p:txBody>
      </p:sp>
      <p:sp>
        <p:nvSpPr>
          <p:cNvPr id="1926" name="Google Shape;1926;p43"/>
          <p:cNvSpPr txBox="1">
            <a:spLocks noGrp="1"/>
          </p:cNvSpPr>
          <p:nvPr>
            <p:ph type="subTitle" idx="1"/>
          </p:nvPr>
        </p:nvSpPr>
        <p:spPr>
          <a:xfrm>
            <a:off x="4775275" y="3721600"/>
            <a:ext cx="4105500" cy="1111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Clr>
                <a:schemeClr val="dk1"/>
              </a:buClr>
              <a:buSzPct val="47826"/>
              <a:buFont typeface="Arial"/>
              <a:buNone/>
            </a:pPr>
            <a:r>
              <a:rPr lang="en" sz="2300" b="1" dirty="0">
                <a:latin typeface="Barlow Semi Condensed"/>
                <a:ea typeface="Barlow Semi Condensed"/>
                <a:cs typeface="Barlow Semi Condensed"/>
                <a:sym typeface="Barlow Semi Condensed"/>
              </a:rPr>
              <a:t>Group </a:t>
            </a:r>
            <a:r>
              <a:rPr lang="en-US" sz="2300" b="1" dirty="0">
                <a:latin typeface="Barlow Semi Condensed"/>
                <a:ea typeface="Barlow Semi Condensed"/>
                <a:cs typeface="Barlow Semi Condensed"/>
                <a:sym typeface="Barlow Semi Condensed"/>
              </a:rPr>
              <a:t>7</a:t>
            </a:r>
            <a:endParaRPr sz="2300" b="1" dirty="0">
              <a:latin typeface="Barlow Semi Condensed"/>
              <a:ea typeface="Barlow Semi Condensed"/>
              <a:cs typeface="Barlow Semi Condensed"/>
              <a:sym typeface="Barlow Semi Condensed"/>
            </a:endParaRPr>
          </a:p>
          <a:p>
            <a:pPr marL="0" lvl="0" indent="0" algn="r" rtl="0">
              <a:lnSpc>
                <a:spcPct val="115000"/>
              </a:lnSpc>
              <a:spcBef>
                <a:spcPts val="0"/>
              </a:spcBef>
              <a:spcAft>
                <a:spcPts val="0"/>
              </a:spcAft>
              <a:buClr>
                <a:schemeClr val="dk1"/>
              </a:buClr>
              <a:buSzPct val="47826"/>
              <a:buFont typeface="Arial"/>
              <a:buNone/>
            </a:pPr>
            <a:r>
              <a:rPr lang="en" sz="2300" dirty="0"/>
              <a:t>Shailendra </a:t>
            </a:r>
            <a:r>
              <a:rPr lang="en" sz="2300" dirty="0" err="1"/>
              <a:t>Narwaria</a:t>
            </a:r>
            <a:endParaRPr lang="en" sz="2300" dirty="0"/>
          </a:p>
          <a:p>
            <a:pPr marL="0" lvl="0" indent="0" algn="r" rtl="0">
              <a:lnSpc>
                <a:spcPct val="115000"/>
              </a:lnSpc>
              <a:spcBef>
                <a:spcPts val="0"/>
              </a:spcBef>
              <a:spcAft>
                <a:spcPts val="0"/>
              </a:spcAft>
              <a:buClr>
                <a:schemeClr val="dk1"/>
              </a:buClr>
              <a:buSzPct val="47826"/>
              <a:buFont typeface="Arial"/>
              <a:buNone/>
            </a:pPr>
            <a:r>
              <a:rPr lang="en" sz="2300" dirty="0">
                <a:solidFill>
                  <a:schemeClr val="accent1"/>
                </a:solidFill>
              </a:rPr>
              <a:t>Pratik </a:t>
            </a:r>
            <a:r>
              <a:rPr lang="en" sz="2300" dirty="0" err="1">
                <a:solidFill>
                  <a:schemeClr val="accent1"/>
                </a:solidFill>
              </a:rPr>
              <a:t>Khadse</a:t>
            </a:r>
            <a:endParaRPr lang="en" sz="2300" dirty="0">
              <a:solidFill>
                <a:schemeClr val="accent1"/>
              </a:solidFill>
            </a:endParaRPr>
          </a:p>
          <a:p>
            <a:pPr marL="0" lvl="0" indent="0" algn="r" rtl="0">
              <a:lnSpc>
                <a:spcPct val="115000"/>
              </a:lnSpc>
              <a:spcBef>
                <a:spcPts val="0"/>
              </a:spcBef>
              <a:spcAft>
                <a:spcPts val="0"/>
              </a:spcAft>
              <a:buClr>
                <a:schemeClr val="dk1"/>
              </a:buClr>
              <a:buSzPct val="47826"/>
              <a:buFont typeface="Arial"/>
              <a:buNone/>
            </a:pPr>
            <a:r>
              <a:rPr lang="en-US" sz="2300" dirty="0">
                <a:solidFill>
                  <a:schemeClr val="accent1"/>
                </a:solidFill>
              </a:rPr>
              <a:t>Pranay Mallipudi</a:t>
            </a:r>
            <a:endParaRPr sz="23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grpSp>
        <p:nvGrpSpPr>
          <p:cNvPr id="1931" name="Google Shape;1931;p44"/>
          <p:cNvGrpSpPr/>
          <p:nvPr/>
        </p:nvGrpSpPr>
        <p:grpSpPr>
          <a:xfrm>
            <a:off x="3732436" y="298316"/>
            <a:ext cx="1679127" cy="1679127"/>
            <a:chOff x="3614228" y="234880"/>
            <a:chExt cx="1915500" cy="1915500"/>
          </a:xfrm>
        </p:grpSpPr>
        <p:sp>
          <p:nvSpPr>
            <p:cNvPr id="1932" name="Google Shape;1932;p44"/>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4"/>
            <p:cNvSpPr/>
            <p:nvPr/>
          </p:nvSpPr>
          <p:spPr>
            <a:xfrm>
              <a:off x="3869711" y="490401"/>
              <a:ext cx="1404000" cy="14040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4" name="Google Shape;1934;p44"/>
          <p:cNvSpPr txBox="1">
            <a:spLocks noGrp="1"/>
          </p:cNvSpPr>
          <p:nvPr>
            <p:ph type="title"/>
          </p:nvPr>
        </p:nvSpPr>
        <p:spPr>
          <a:xfrm>
            <a:off x="2167203" y="2098324"/>
            <a:ext cx="4809600" cy="576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Montserrat"/>
                <a:ea typeface="Montserrat"/>
                <a:cs typeface="Montserrat"/>
                <a:sym typeface="Montserrat"/>
              </a:rPr>
              <a:t>Business Problem</a:t>
            </a:r>
            <a:endParaRPr>
              <a:latin typeface="Montserrat"/>
              <a:ea typeface="Montserrat"/>
              <a:cs typeface="Montserrat"/>
              <a:sym typeface="Montserrat"/>
            </a:endParaRPr>
          </a:p>
        </p:txBody>
      </p:sp>
      <p:sp>
        <p:nvSpPr>
          <p:cNvPr id="1935" name="Google Shape;1935;p44"/>
          <p:cNvSpPr txBox="1">
            <a:spLocks noGrp="1"/>
          </p:cNvSpPr>
          <p:nvPr>
            <p:ph type="subTitle" idx="1"/>
          </p:nvPr>
        </p:nvSpPr>
        <p:spPr>
          <a:xfrm>
            <a:off x="1265750" y="2674325"/>
            <a:ext cx="6731400" cy="1767300"/>
          </a:xfrm>
          <a:prstGeom prst="rect">
            <a:avLst/>
          </a:prstGeom>
        </p:spPr>
        <p:txBody>
          <a:bodyPr spcFirstLastPara="1" wrap="square" lIns="91425" tIns="91425" rIns="91425" bIns="91425" anchor="t" anchorCtr="0">
            <a:normAutofit fontScale="92500" lnSpcReduction="20000"/>
          </a:bodyPr>
          <a:lstStyle/>
          <a:p>
            <a:pPr marL="0" lvl="0" indent="0" algn="l">
              <a:lnSpc>
                <a:spcPct val="100000"/>
              </a:lnSpc>
            </a:pPr>
            <a:r>
              <a:rPr lang="en-US" sz="1600" dirty="0">
                <a:solidFill>
                  <a:schemeClr val="dk1"/>
                </a:solidFill>
                <a:latin typeface="Montserrat"/>
                <a:ea typeface="Montserrat"/>
                <a:cs typeface="Montserrat"/>
                <a:sym typeface="Montserrat"/>
              </a:rPr>
              <a:t>With more than 80% of U.S. workers reporting mental health challenges, and 54% of HR and benefits leaders reporting that their employees have higher expectations for mental health support, mental health benefits will continue to be key to workforce strategy in the tech industry</a:t>
            </a:r>
          </a:p>
          <a:p>
            <a:pPr marL="0" lvl="0" indent="0" algn="l">
              <a:lnSpc>
                <a:spcPct val="100000"/>
              </a:lnSpc>
            </a:pPr>
            <a:endParaRPr sz="1600" dirty="0">
              <a:solidFill>
                <a:schemeClr val="dk1"/>
              </a:solidFill>
              <a:latin typeface="Montserrat"/>
              <a:ea typeface="Montserrat"/>
              <a:cs typeface="Montserrat"/>
              <a:sym typeface="Montserrat"/>
            </a:endParaRPr>
          </a:p>
          <a:p>
            <a:pPr marL="0" indent="0">
              <a:lnSpc>
                <a:spcPct val="100000"/>
              </a:lnSpc>
            </a:pPr>
            <a:r>
              <a:rPr lang="en-US" sz="1600" b="1" dirty="0">
                <a:solidFill>
                  <a:schemeClr val="dk1"/>
                </a:solidFill>
                <a:latin typeface="Montserrat"/>
              </a:rPr>
              <a:t>“Willingness of the employee to sort treatment for mental health?”</a:t>
            </a:r>
          </a:p>
          <a:p>
            <a:pPr marL="0" lvl="0" indent="0" algn="ctr" rtl="0">
              <a:lnSpc>
                <a:spcPct val="100000"/>
              </a:lnSpc>
              <a:spcBef>
                <a:spcPts val="0"/>
              </a:spcBef>
              <a:spcAft>
                <a:spcPts val="0"/>
              </a:spcAft>
              <a:buNone/>
            </a:pPr>
            <a:endParaRPr sz="1600" b="1" dirty="0"/>
          </a:p>
        </p:txBody>
      </p:sp>
      <p:sp>
        <p:nvSpPr>
          <p:cNvPr id="1936" name="Google Shape;1936;p44"/>
          <p:cNvSpPr/>
          <p:nvPr/>
        </p:nvSpPr>
        <p:spPr>
          <a:xfrm>
            <a:off x="4250284" y="716537"/>
            <a:ext cx="643434" cy="842710"/>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sp>
        <p:nvSpPr>
          <p:cNvPr id="1941" name="Google Shape;1941;p45"/>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US" dirty="0">
                <a:latin typeface="Montserrat"/>
                <a:ea typeface="Montserrat"/>
                <a:cs typeface="Montserrat"/>
                <a:sym typeface="Montserrat"/>
              </a:rPr>
              <a:t>Why</a:t>
            </a:r>
            <a:endParaRPr dirty="0"/>
          </a:p>
        </p:txBody>
      </p:sp>
      <p:sp>
        <p:nvSpPr>
          <p:cNvPr id="1942" name="Google Shape;1942;p45"/>
          <p:cNvSpPr txBox="1">
            <a:spLocks noGrp="1"/>
          </p:cNvSpPr>
          <p:nvPr>
            <p:ph type="subTitle" idx="1"/>
          </p:nvPr>
        </p:nvSpPr>
        <p:spPr>
          <a:xfrm>
            <a:off x="4184850" y="1491350"/>
            <a:ext cx="4063200" cy="265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68750"/>
              <a:buFont typeface="Arial"/>
              <a:buNone/>
            </a:pPr>
            <a:r>
              <a:rPr lang="en-US" dirty="0">
                <a:latin typeface="Montserrat"/>
                <a:ea typeface="Montserrat"/>
                <a:cs typeface="Montserrat"/>
                <a:sym typeface="Montserrat"/>
              </a:rPr>
              <a:t>44% of employees-in-need of mental support are not seeking help due to stigmas around mental health</a:t>
            </a:r>
          </a:p>
          <a:p>
            <a:pPr marL="0" lvl="0" indent="0" algn="l" rtl="0">
              <a:spcBef>
                <a:spcPts val="0"/>
              </a:spcBef>
              <a:spcAft>
                <a:spcPts val="0"/>
              </a:spcAft>
              <a:buClr>
                <a:schemeClr val="dk1"/>
              </a:buClr>
              <a:buSzPct val="68750"/>
              <a:buFont typeface="Arial"/>
              <a:buNone/>
            </a:pPr>
            <a:endParaRPr lang="en-US" dirty="0">
              <a:latin typeface="Montserrat"/>
              <a:ea typeface="Montserrat"/>
              <a:cs typeface="Montserrat"/>
              <a:sym typeface="Montserrat"/>
            </a:endParaRPr>
          </a:p>
          <a:p>
            <a:pPr marL="0" lvl="0" indent="0" algn="l" rtl="0">
              <a:spcBef>
                <a:spcPts val="0"/>
              </a:spcBef>
              <a:spcAft>
                <a:spcPts val="0"/>
              </a:spcAft>
              <a:buClr>
                <a:schemeClr val="dk1"/>
              </a:buClr>
              <a:buSzPct val="68750"/>
              <a:buFont typeface="Arial"/>
              <a:buNone/>
            </a:pPr>
            <a:r>
              <a:rPr lang="en-US" dirty="0">
                <a:latin typeface="Montserrat"/>
                <a:ea typeface="Montserrat"/>
                <a:cs typeface="Montserrat"/>
                <a:sym typeface="Montserrat"/>
              </a:rPr>
              <a:t>We aim to predict willingness to seek help on a scale of 1-100 so that HR’s can prioritize and support the employees-in-need</a:t>
            </a:r>
            <a:endParaRPr dirty="0">
              <a:latin typeface="Montserrat"/>
              <a:ea typeface="Montserrat"/>
              <a:cs typeface="Montserrat"/>
              <a:sym typeface="Montserrat"/>
            </a:endParaRPr>
          </a:p>
        </p:txBody>
      </p:sp>
      <p:grpSp>
        <p:nvGrpSpPr>
          <p:cNvPr id="1943" name="Google Shape;1943;p45"/>
          <p:cNvGrpSpPr/>
          <p:nvPr/>
        </p:nvGrpSpPr>
        <p:grpSpPr>
          <a:xfrm>
            <a:off x="689296" y="1147444"/>
            <a:ext cx="2975958" cy="3343994"/>
            <a:chOff x="1744400" y="429725"/>
            <a:chExt cx="4623925" cy="4948200"/>
          </a:xfrm>
        </p:grpSpPr>
        <p:sp>
          <p:nvSpPr>
            <p:cNvPr id="1944" name="Google Shape;1944;p45"/>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5"/>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5"/>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5"/>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5"/>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5"/>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5"/>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5"/>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5"/>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5"/>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5"/>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5"/>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5"/>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5"/>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5"/>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5"/>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5"/>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5"/>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5"/>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5"/>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5"/>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5"/>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5"/>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5"/>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5"/>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5"/>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5"/>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5"/>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5"/>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5"/>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5"/>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5"/>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5"/>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5"/>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5"/>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5"/>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5"/>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5"/>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5"/>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5"/>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5"/>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5"/>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5"/>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5"/>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5"/>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5"/>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5"/>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5"/>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5"/>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5"/>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5"/>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5"/>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5"/>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5"/>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5"/>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5"/>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5"/>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5"/>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5"/>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5"/>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5"/>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5"/>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5"/>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5"/>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5"/>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5"/>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5"/>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5"/>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5"/>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5"/>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5"/>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5"/>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5"/>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5"/>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5"/>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5"/>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5"/>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5"/>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5"/>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5"/>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5"/>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5"/>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5"/>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5"/>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5"/>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5"/>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5"/>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5"/>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5"/>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5"/>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5"/>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5"/>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5"/>
            <p:cNvSpPr/>
            <p:nvPr/>
          </p:nvSpPr>
          <p:spPr>
            <a:xfrm>
              <a:off x="4737150" y="3094725"/>
              <a:ext cx="70925" cy="163550"/>
            </a:xfrm>
            <a:custGeom>
              <a:avLst/>
              <a:gdLst/>
              <a:ahLst/>
              <a:cxnLst/>
              <a:rect l="l" t="t" r="r" b="b"/>
              <a:pathLst>
                <a:path w="2837" h="6542" extrusionOk="0">
                  <a:moveTo>
                    <a:pt x="1" y="0"/>
                  </a:moveTo>
                  <a:lnTo>
                    <a:pt x="2836" y="6542"/>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5"/>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5"/>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5"/>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5"/>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5"/>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5"/>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5"/>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5"/>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5"/>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5"/>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5"/>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5"/>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5"/>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5"/>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5"/>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5"/>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5"/>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5"/>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5"/>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5"/>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5"/>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5"/>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5"/>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5"/>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5"/>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5"/>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5"/>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5"/>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5"/>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5"/>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5"/>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5"/>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5"/>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5"/>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5"/>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5"/>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5"/>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5"/>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5"/>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5"/>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5"/>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5"/>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5"/>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5"/>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sp>
        <p:nvSpPr>
          <p:cNvPr id="1941" name="Google Shape;1941;p45"/>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dirty="0">
                <a:latin typeface="Montserrat"/>
                <a:ea typeface="Montserrat"/>
                <a:cs typeface="Montserrat"/>
                <a:sym typeface="Montserrat"/>
              </a:rPr>
              <a:t>       Data-Driven Approach</a:t>
            </a:r>
            <a:endParaRPr dirty="0"/>
          </a:p>
          <a:p>
            <a:pPr marL="0" lvl="0" indent="0" algn="ctr" rtl="0">
              <a:spcBef>
                <a:spcPts val="0"/>
              </a:spcBef>
              <a:spcAft>
                <a:spcPts val="0"/>
              </a:spcAft>
              <a:buNone/>
            </a:pPr>
            <a:endParaRPr dirty="0"/>
          </a:p>
        </p:txBody>
      </p:sp>
      <p:sp>
        <p:nvSpPr>
          <p:cNvPr id="1942" name="Google Shape;1942;p45"/>
          <p:cNvSpPr txBox="1">
            <a:spLocks noGrp="1"/>
          </p:cNvSpPr>
          <p:nvPr>
            <p:ph type="subTitle" idx="1"/>
          </p:nvPr>
        </p:nvSpPr>
        <p:spPr>
          <a:xfrm>
            <a:off x="4184850" y="1491350"/>
            <a:ext cx="4063200" cy="26562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Clr>
                <a:schemeClr val="dk1"/>
              </a:buClr>
              <a:buSzPct val="68750"/>
              <a:buFontTx/>
              <a:buChar char="-"/>
            </a:pPr>
            <a:r>
              <a:rPr lang="en-US" b="1" dirty="0">
                <a:solidFill>
                  <a:schemeClr val="tx1"/>
                </a:solidFill>
                <a:latin typeface="Montserrat"/>
                <a:ea typeface="Montserrat"/>
                <a:cs typeface="Montserrat"/>
                <a:sym typeface="Montserrat"/>
              </a:rPr>
              <a:t>Data Sourcing</a:t>
            </a:r>
          </a:p>
          <a:p>
            <a:pPr marL="742950" lvl="1" indent="-285750">
              <a:spcBef>
                <a:spcPts val="0"/>
              </a:spcBef>
              <a:buClr>
                <a:schemeClr val="dk1"/>
              </a:buClr>
              <a:buSzPct val="68750"/>
              <a:buFontTx/>
              <a:buChar char="-"/>
            </a:pPr>
            <a:r>
              <a:rPr lang="en-US" dirty="0">
                <a:latin typeface="Montserrat"/>
                <a:ea typeface="Montserrat"/>
                <a:cs typeface="Montserrat"/>
                <a:sym typeface="Montserrat"/>
              </a:rPr>
              <a:t>Survey data</a:t>
            </a:r>
          </a:p>
          <a:p>
            <a:pPr marL="742950" lvl="1" indent="-285750">
              <a:spcBef>
                <a:spcPts val="0"/>
              </a:spcBef>
              <a:buClr>
                <a:schemeClr val="dk1"/>
              </a:buClr>
              <a:buSzPct val="68750"/>
              <a:buFontTx/>
              <a:buChar char="-"/>
            </a:pPr>
            <a:r>
              <a:rPr lang="en-US" dirty="0">
                <a:latin typeface="Montserrat"/>
                <a:ea typeface="Montserrat"/>
                <a:cs typeface="Montserrat"/>
                <a:sym typeface="Montserrat"/>
              </a:rPr>
              <a:t>Challenges</a:t>
            </a:r>
          </a:p>
          <a:p>
            <a:pPr marL="285750" lvl="0" indent="-285750" algn="l" rtl="0">
              <a:spcBef>
                <a:spcPts val="0"/>
              </a:spcBef>
              <a:spcAft>
                <a:spcPts val="0"/>
              </a:spcAft>
              <a:buClr>
                <a:schemeClr val="dk1"/>
              </a:buClr>
              <a:buSzPct val="68750"/>
              <a:buFontTx/>
              <a:buChar char="-"/>
            </a:pPr>
            <a:r>
              <a:rPr lang="en-US" b="1" dirty="0">
                <a:solidFill>
                  <a:schemeClr val="tx1"/>
                </a:solidFill>
                <a:latin typeface="Montserrat"/>
                <a:ea typeface="Montserrat"/>
                <a:cs typeface="Montserrat"/>
                <a:sym typeface="Montserrat"/>
              </a:rPr>
              <a:t>Metric</a:t>
            </a:r>
          </a:p>
          <a:p>
            <a:pPr marL="742950" lvl="1" indent="-285750">
              <a:spcBef>
                <a:spcPts val="0"/>
              </a:spcBef>
              <a:buClr>
                <a:schemeClr val="dk1"/>
              </a:buClr>
              <a:buSzPct val="68750"/>
              <a:buFontTx/>
              <a:buChar char="-"/>
            </a:pPr>
            <a:r>
              <a:rPr lang="en-US" dirty="0">
                <a:latin typeface="Montserrat"/>
                <a:ea typeface="Montserrat"/>
                <a:cs typeface="Montserrat"/>
                <a:sym typeface="Montserrat"/>
              </a:rPr>
              <a:t>What?</a:t>
            </a:r>
          </a:p>
          <a:p>
            <a:pPr marL="742950" lvl="1" indent="-285750">
              <a:spcBef>
                <a:spcPts val="0"/>
              </a:spcBef>
              <a:buClr>
                <a:schemeClr val="dk1"/>
              </a:buClr>
              <a:buSzPct val="68750"/>
              <a:buFontTx/>
              <a:buChar char="-"/>
            </a:pPr>
            <a:r>
              <a:rPr lang="en-US" dirty="0">
                <a:latin typeface="Montserrat"/>
                <a:ea typeface="Montserrat"/>
                <a:cs typeface="Montserrat"/>
                <a:sym typeface="Montserrat"/>
              </a:rPr>
              <a:t>Why?</a:t>
            </a:r>
          </a:p>
          <a:p>
            <a:pPr marL="285750" lvl="0" indent="-285750" algn="l" rtl="0">
              <a:spcBef>
                <a:spcPts val="0"/>
              </a:spcBef>
              <a:spcAft>
                <a:spcPts val="0"/>
              </a:spcAft>
              <a:buClr>
                <a:schemeClr val="dk1"/>
              </a:buClr>
              <a:buSzPct val="68750"/>
              <a:buFontTx/>
              <a:buChar char="-"/>
            </a:pPr>
            <a:r>
              <a:rPr lang="en-US" b="1" dirty="0">
                <a:solidFill>
                  <a:schemeClr val="tx1"/>
                </a:solidFill>
                <a:latin typeface="Montserrat"/>
                <a:ea typeface="Montserrat"/>
                <a:cs typeface="Montserrat"/>
                <a:sym typeface="Montserrat"/>
              </a:rPr>
              <a:t>Model</a:t>
            </a:r>
          </a:p>
          <a:p>
            <a:pPr marL="742950" lvl="1" indent="-285750">
              <a:spcBef>
                <a:spcPts val="0"/>
              </a:spcBef>
              <a:buClr>
                <a:schemeClr val="dk1"/>
              </a:buClr>
              <a:buSzPct val="68750"/>
              <a:buFontTx/>
              <a:buChar char="-"/>
            </a:pPr>
            <a:r>
              <a:rPr lang="en-US" dirty="0">
                <a:latin typeface="Montserrat"/>
                <a:ea typeface="Montserrat"/>
                <a:cs typeface="Montserrat"/>
                <a:sym typeface="Montserrat"/>
              </a:rPr>
              <a:t>Heuristic - Complex</a:t>
            </a:r>
          </a:p>
        </p:txBody>
      </p:sp>
      <p:grpSp>
        <p:nvGrpSpPr>
          <p:cNvPr id="1943" name="Google Shape;1943;p45"/>
          <p:cNvGrpSpPr/>
          <p:nvPr/>
        </p:nvGrpSpPr>
        <p:grpSpPr>
          <a:xfrm>
            <a:off x="689296" y="1147444"/>
            <a:ext cx="2975958" cy="3343994"/>
            <a:chOff x="1744400" y="429725"/>
            <a:chExt cx="4623925" cy="4948200"/>
          </a:xfrm>
        </p:grpSpPr>
        <p:sp>
          <p:nvSpPr>
            <p:cNvPr id="1944" name="Google Shape;1944;p45"/>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5"/>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5"/>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5"/>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5"/>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5"/>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5"/>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5"/>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5"/>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5"/>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5"/>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5"/>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5"/>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5"/>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5"/>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5"/>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5"/>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5"/>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5"/>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5"/>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5"/>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5"/>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5"/>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5"/>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5"/>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5"/>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5"/>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5"/>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5"/>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5"/>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5"/>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5"/>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5"/>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5"/>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5"/>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5"/>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5"/>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5"/>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5"/>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5"/>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5"/>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5"/>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5"/>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5"/>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5"/>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5"/>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5"/>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5"/>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5"/>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5"/>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5"/>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5"/>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5"/>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5"/>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5"/>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5"/>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5"/>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5"/>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5"/>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5"/>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5"/>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5"/>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5"/>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5"/>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5"/>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5"/>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5"/>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5"/>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5"/>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5"/>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5"/>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5"/>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5"/>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5"/>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5"/>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5"/>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5"/>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5"/>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5"/>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5"/>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5"/>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5"/>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5"/>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5"/>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5"/>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5"/>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5"/>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5"/>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5"/>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5"/>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5"/>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5"/>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5"/>
            <p:cNvSpPr/>
            <p:nvPr/>
          </p:nvSpPr>
          <p:spPr>
            <a:xfrm>
              <a:off x="4737150" y="3094725"/>
              <a:ext cx="70925" cy="163550"/>
            </a:xfrm>
            <a:custGeom>
              <a:avLst/>
              <a:gdLst/>
              <a:ahLst/>
              <a:cxnLst/>
              <a:rect l="l" t="t" r="r" b="b"/>
              <a:pathLst>
                <a:path w="2837" h="6542" extrusionOk="0">
                  <a:moveTo>
                    <a:pt x="1" y="0"/>
                  </a:moveTo>
                  <a:lnTo>
                    <a:pt x="2836" y="6542"/>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5"/>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5"/>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5"/>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5"/>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5"/>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5"/>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5"/>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5"/>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5"/>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5"/>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5"/>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5"/>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5"/>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5"/>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5"/>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5"/>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5"/>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5"/>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5"/>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5"/>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5"/>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5"/>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5"/>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5"/>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5"/>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5"/>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5"/>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5"/>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5"/>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5"/>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5"/>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5"/>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5"/>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5"/>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5"/>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5"/>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5"/>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5"/>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5"/>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5"/>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5"/>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5"/>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5"/>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5"/>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3956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8"/>
        <p:cNvGrpSpPr/>
        <p:nvPr/>
      </p:nvGrpSpPr>
      <p:grpSpPr>
        <a:xfrm>
          <a:off x="0" y="0"/>
          <a:ext cx="0" cy="0"/>
          <a:chOff x="0" y="0"/>
          <a:chExt cx="0" cy="0"/>
        </a:xfrm>
      </p:grpSpPr>
      <p:sp>
        <p:nvSpPr>
          <p:cNvPr id="2979" name="Google Shape;2979;p60"/>
          <p:cNvSpPr txBox="1">
            <a:spLocks noGrp="1"/>
          </p:cNvSpPr>
          <p:nvPr>
            <p:ph type="title"/>
          </p:nvPr>
        </p:nvSpPr>
        <p:spPr>
          <a:xfrm>
            <a:off x="2156800" y="2032198"/>
            <a:ext cx="4937700" cy="1079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7200">
                <a:latin typeface="Montserrat"/>
                <a:ea typeface="Montserrat"/>
                <a:cs typeface="Montserrat"/>
                <a:sym typeface="Montserrat"/>
              </a:rPr>
              <a:t>Thank You</a:t>
            </a:r>
            <a:endParaRPr sz="7200">
              <a:latin typeface="Montserrat"/>
              <a:ea typeface="Montserrat"/>
              <a:cs typeface="Montserrat"/>
              <a:sym typeface="Montserrat"/>
            </a:endParaRPr>
          </a:p>
        </p:txBody>
      </p:sp>
      <p:sp>
        <p:nvSpPr>
          <p:cNvPr id="2980" name="Google Shape;2980;p60"/>
          <p:cNvSpPr/>
          <p:nvPr/>
        </p:nvSpPr>
        <p:spPr>
          <a:xfrm>
            <a:off x="2404900" y="3659125"/>
            <a:ext cx="4441500" cy="966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278</Words>
  <Application>Microsoft Macintosh PowerPoint</Application>
  <PresentationFormat>On-screen Show (16:9)</PresentationFormat>
  <Paragraphs>26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Montserrat</vt:lpstr>
      <vt:lpstr>Barlow Semi Condensed Medium</vt:lpstr>
      <vt:lpstr>Arial</vt:lpstr>
      <vt:lpstr>Barlow Semi Condensed</vt:lpstr>
      <vt:lpstr>Simple Light</vt:lpstr>
      <vt:lpstr>Employee Inclination to seek help</vt:lpstr>
      <vt:lpstr>Business Problem</vt:lpstr>
      <vt:lpstr>Why</vt:lpstr>
      <vt:lpstr>       Data-Driven Approach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Inclination to seek help</dc:title>
  <cp:lastModifiedBy>Pranay Bhaskar Mallipudi</cp:lastModifiedBy>
  <cp:revision>9</cp:revision>
  <dcterms:modified xsi:type="dcterms:W3CDTF">2022-04-16T21:30:31Z</dcterms:modified>
</cp:coreProperties>
</file>