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75" r:id="rId8"/>
    <p:sldId id="27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F8F2-3E10-40F1-8D36-FE8CCC0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4E40E-0485-4008-8D38-1AAADAAD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D019-B20C-4293-985E-63A37EF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39398-D6E9-49DD-B5DE-8E680F5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1E3D-C81F-4F4C-B192-4365244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20FF-4068-4CA1-9D89-1745D93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0E107-6108-4760-9AD5-B5F82DBB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03C26-0BA4-4F05-B0A7-0144F15F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4F69B-F7F7-485B-8A60-477451E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0ABB0-2C5A-4ACB-8A00-7267BD2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917E-8DE3-4531-BD98-ABD7BD65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B027C-96BA-4C34-B366-D230170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D88B5-BB52-41E6-9B4B-F7E605D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BE979-768D-4ED1-A1FA-446D270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3E5E6-50BD-4576-A164-54E0C2D3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2980-359E-4910-BD31-32369F2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8702-3189-4C3C-BB96-03316DE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5C6DB-8C56-449F-A578-30B7221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D3285-32A1-43D8-855E-9F69903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79AF5-32BE-486B-8BAA-438AD99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F494-4893-4646-89B2-4583FA0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7D0A-021F-465C-A352-C4AA245F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5FAB-FD4A-4B0A-A1D4-9F17B5D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89695-8394-4F31-AADB-6C07158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85318-243C-4A4D-B25C-B8852D5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E806-0E16-4F10-B8D6-BB960C6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6943-F07B-4647-8ED0-554AE199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4307CC-7346-474D-B096-CFC836F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38FE4-2AA6-4FA4-A39B-3918208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3EC02-212E-47EA-A82C-8923415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ED74-212D-4BD2-8BFF-BBFF443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CDC4-25FE-43D2-90B5-C41FF44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46BA-4891-488F-AE66-286A0EA8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FE526-F18A-47E8-9AB9-7AD53D0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97977-CFD4-4B5E-B76E-B7CEF23F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92B8-3B4E-4B0C-B558-13BE2BE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9F63B-A949-4B4D-A50B-7EA0B90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491C6-6884-43F6-BB3F-34F9546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2A460-F274-45E0-8176-C3C9646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F0F-E872-481B-9E5C-2C005EF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C15DF-7A23-4D2F-BD29-7CCD525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BAECA-047E-4F24-85B7-C30F57D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FA37F-E389-4307-B220-7AC2275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688F8-69EE-4D06-BBA8-F1FD59ED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73C99-6F8E-4424-A47B-01D57D82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54019D-C5F9-448C-B910-F1C127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A9C6-CE74-4924-AD60-2F8BD5F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42D3C-95E7-4F19-88CF-C4506508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03269-0566-499D-B7A6-4CAB3D9D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B0092-DDB2-474A-99F6-0152F8B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0CC84-AB6C-41DA-BD5F-16D20F2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E2376-83B6-43A0-A728-C32F590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6B51-1DA7-4127-A529-71F4A39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16CE3-45A7-49DF-B885-03DD4AA4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7DD77-BD82-4ED5-BB8A-C7476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0DA12-04D5-4590-A0F3-03E3FAE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DDEE4-ED07-4C8F-802B-FFD5BF1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40D34-AC3B-443D-ACA1-0096BA6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3BD3B-4E73-4250-AEFE-9BD5A32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AAC48-3ABE-4B4E-A82F-0002D5AA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4C0D2-B596-4DA1-AABE-95FFF53A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04F79-5BB2-488E-8D47-A56ED8E4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8FE6D-E63C-4CCE-8077-21DB21B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 err="1"/>
              <a:t>NodeJS</a:t>
            </a:r>
            <a:r>
              <a:rPr lang="pt-BR" sz="4000" dirty="0"/>
              <a:t> o Núcleo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funciona o </a:t>
            </a:r>
            <a:r>
              <a:rPr lang="pt-BR" dirty="0" err="1"/>
              <a:t>NodeJS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INTERNAMENTE?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161" y="3715316"/>
            <a:ext cx="8912856" cy="1655762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um ambiente de execução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sob o V8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 Programação Dirigida ao Evento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Drive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 Métodos não bloqueantes de entrada e saída de dados i/o. Permitindo ser leve e eficiente.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E38012C-0203-4357-837A-E9BB607B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31" y="2213877"/>
            <a:ext cx="8772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7" name="Picture 2" descr="Image result for i/o">
            <a:extLst>
              <a:ext uri="{FF2B5EF4-FFF2-40B4-BE49-F238E27FC236}">
                <a16:creationId xmlns:a16="http://schemas.microsoft.com/office/drawing/2014/main" id="{E9732957-8381-42F1-8B62-C1FD0DB4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605" y="1675227"/>
            <a:ext cx="38487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7" name="Picture 2" descr="Image result for i/o">
            <a:extLst>
              <a:ext uri="{FF2B5EF4-FFF2-40B4-BE49-F238E27FC236}">
                <a16:creationId xmlns:a16="http://schemas.microsoft.com/office/drawing/2014/main" id="{E9732957-8381-42F1-8B62-C1FD0DB4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605" y="1675227"/>
            <a:ext cx="38487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0DEA22-711C-40AC-8BA6-A8EF3E1FC779}"/>
              </a:ext>
            </a:extLst>
          </p:cNvPr>
          <p:cNvSpPr txBox="1"/>
          <p:nvPr/>
        </p:nvSpPr>
        <p:spPr>
          <a:xfrm>
            <a:off x="556532" y="3009477"/>
            <a:ext cx="253836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000" dirty="0"/>
              <a:t>Input</a:t>
            </a:r>
          </a:p>
          <a:p>
            <a:r>
              <a:rPr lang="pt-BR" sz="5000" dirty="0"/>
              <a:t>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99A58E-D720-4EFC-8861-3CA88730B30A}"/>
              </a:ext>
            </a:extLst>
          </p:cNvPr>
          <p:cNvSpPr txBox="1"/>
          <p:nvPr/>
        </p:nvSpPr>
        <p:spPr>
          <a:xfrm>
            <a:off x="8958411" y="3009477"/>
            <a:ext cx="253836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000" dirty="0"/>
              <a:t>Output</a:t>
            </a:r>
          </a:p>
          <a:p>
            <a:r>
              <a:rPr lang="pt-BR" sz="5000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2689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7" name="Picture 2" descr="Image result for i/o">
            <a:extLst>
              <a:ext uri="{FF2B5EF4-FFF2-40B4-BE49-F238E27FC236}">
                <a16:creationId xmlns:a16="http://schemas.microsoft.com/office/drawing/2014/main" id="{E9732957-8381-42F1-8B62-C1FD0DB4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605" y="1675227"/>
            <a:ext cx="384878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0DEA22-711C-40AC-8BA6-A8EF3E1FC779}"/>
              </a:ext>
            </a:extLst>
          </p:cNvPr>
          <p:cNvSpPr txBox="1"/>
          <p:nvPr/>
        </p:nvSpPr>
        <p:spPr>
          <a:xfrm>
            <a:off x="556532" y="3009477"/>
            <a:ext cx="253836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000" dirty="0"/>
              <a:t>Input</a:t>
            </a:r>
          </a:p>
          <a:p>
            <a:r>
              <a:rPr lang="pt-BR" sz="5000" dirty="0"/>
              <a:t>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99A58E-D720-4EFC-8861-3CA88730B30A}"/>
              </a:ext>
            </a:extLst>
          </p:cNvPr>
          <p:cNvSpPr txBox="1"/>
          <p:nvPr/>
        </p:nvSpPr>
        <p:spPr>
          <a:xfrm>
            <a:off x="8958411" y="3009477"/>
            <a:ext cx="253836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000" dirty="0"/>
              <a:t>Output</a:t>
            </a:r>
          </a:p>
          <a:p>
            <a:r>
              <a:rPr lang="pt-BR" sz="5000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782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10" name="Picture 2" descr="Image result for i/o">
            <a:extLst>
              <a:ext uri="{FF2B5EF4-FFF2-40B4-BE49-F238E27FC236}">
                <a16:creationId xmlns:a16="http://schemas.microsoft.com/office/drawing/2014/main" id="{DDB577A6-FF06-4268-8EEA-BDD31E1B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32" y="1895721"/>
            <a:ext cx="1689890" cy="19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9B196B-D696-4742-A50A-BA18ED5EB654}"/>
              </a:ext>
            </a:extLst>
          </p:cNvPr>
          <p:cNvSpPr txBox="1"/>
          <p:nvPr/>
        </p:nvSpPr>
        <p:spPr>
          <a:xfrm>
            <a:off x="556532" y="3932393"/>
            <a:ext cx="21744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Input/Output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98ACF-FFD5-4F92-A95B-975607F8D0A9}"/>
              </a:ext>
            </a:extLst>
          </p:cNvPr>
          <p:cNvSpPr txBox="1"/>
          <p:nvPr/>
        </p:nvSpPr>
        <p:spPr>
          <a:xfrm>
            <a:off x="4094864" y="2736502"/>
            <a:ext cx="489011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dirty="0"/>
              <a:t>File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dirty="0"/>
              <a:t>Network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28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78357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 o NodeJS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INTERNAMENTE?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9F328E-F6C6-40B7-8E4E-2249768F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18" y="2377440"/>
            <a:ext cx="7418363" cy="27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Curso Completo </a:t>
            </a:r>
            <a:r>
              <a:rPr lang="pt-BR" sz="4000" dirty="0" err="1"/>
              <a:t>NodeJS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3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90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Como funciona o NodeJS  INTERNAMENTE?</vt:lpstr>
      <vt:lpstr>Como funciona o NodeJS  INTERNAMENTE?</vt:lpstr>
      <vt:lpstr>Como funciona o NodeJS  INTERNAMENTE?</vt:lpstr>
      <vt:lpstr>Como funciona o NodeJS  INTERNAMENTE?</vt:lpstr>
      <vt:lpstr>Como funciona o NodeJS  INTERNAMENTE?</vt:lpstr>
      <vt:lpstr>Como funciona o NodeJS  INTERNAMENTE?</vt:lpstr>
      <vt:lpstr>Como funciona o NodeJS  INTERNAMENTE?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Hcode Notebook</dc:creator>
  <cp:lastModifiedBy>Hcode Notebook</cp:lastModifiedBy>
  <cp:revision>5</cp:revision>
  <dcterms:created xsi:type="dcterms:W3CDTF">2019-10-16T14:45:05Z</dcterms:created>
  <dcterms:modified xsi:type="dcterms:W3CDTF">2019-10-17T18:19:49Z</dcterms:modified>
</cp:coreProperties>
</file>