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81" r:id="rId4"/>
    <p:sldId id="280" r:id="rId5"/>
    <p:sldId id="282" r:id="rId6"/>
    <p:sldId id="278" r:id="rId7"/>
    <p:sldId id="283" r:id="rId8"/>
    <p:sldId id="279" r:id="rId9"/>
    <p:sldId id="269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0F8F2-3E10-40F1-8D36-FE8CCC017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84E40E-0485-4008-8D38-1AAADAAD9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32D019-B20C-4293-985E-63A37EFB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865B-0E0B-4AF4-B55B-7729E5A6FA25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A39398-D6E9-49DD-B5DE-8E680F55F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FA1E3D-C81F-4F4C-B192-4365244C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11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F20FF-4068-4CA1-9D89-1745D93AB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A0E107-6108-4760-9AD5-B5F82DBB4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703C26-0BA4-4F05-B0A7-0144F15F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865B-0E0B-4AF4-B55B-7729E5A6FA25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44F69B-F7F7-485B-8A60-477451E9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30ABB0-2C5A-4ACB-8A00-7267BD248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10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66917E-8DE3-4531-BD98-ABD7BD655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7B027C-96BA-4C34-B366-D23017052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7D88B5-BB52-41E6-9B4B-F7E605D5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865B-0E0B-4AF4-B55B-7729E5A6FA25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CBE979-768D-4ED1-A1FA-446D2704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D3E5E6-50BD-4576-A164-54E0C2D3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43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9E2980-359E-4910-BD31-32369F22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78702-3189-4C3C-BB96-03316DE2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B5C6DB-8C56-449F-A578-30B72214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865B-0E0B-4AF4-B55B-7729E5A6FA25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CD3285-32A1-43D8-855E-9F69903A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479AF5-32BE-486B-8BAA-438AD99F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14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4F494-4893-4646-89B2-4583FA0E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C87D0A-021F-465C-A352-C4AA245F6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325FAB-FD4A-4B0A-A1D4-9F17B5DA4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865B-0E0B-4AF4-B55B-7729E5A6FA25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E89695-8394-4F31-AADB-6C07158A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685318-243C-4A4D-B25C-B8852D54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70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5E806-0E16-4F10-B8D6-BB960C63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1B6943-F07B-4647-8ED0-554AE1991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4307CC-7346-474D-B096-CFC836F4B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238FE4-2AA6-4FA4-A39B-3918208B4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865B-0E0B-4AF4-B55B-7729E5A6FA25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B3EC02-212E-47EA-A82C-89234153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6EED74-212D-4BD2-8BFF-BBFF443C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96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1CDC4-25FE-43D2-90B5-C41FF44ED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A146BA-4891-488F-AE66-286A0EA86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17FE526-F18A-47E8-9AB9-7AD53D093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D697977-CFD4-4B5E-B76E-B7CEF23FA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33192B8-3B4E-4B0C-B558-13BE2BE855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F9F63B-A949-4B4D-A50B-7EA0B904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865B-0E0B-4AF4-B55B-7729E5A6FA25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A7491C6-6884-43F6-BB3F-34F95460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02A460-F274-45E0-8176-C3C96466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77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E3F0F-E872-481B-9E5C-2C005EF7D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FAC15DF-7A23-4D2F-BD29-7CCD525D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865B-0E0B-4AF4-B55B-7729E5A6FA25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5BAECA-047E-4F24-85B7-C30F57D2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52FA37F-E389-4307-B220-7AC22759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93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7688F8-69EE-4D06-BBA8-F1FD59EDA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865B-0E0B-4AF4-B55B-7729E5A6FA25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3573C99-6F8E-4424-A47B-01D57D824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54019D-C5F9-448C-B910-F1C12720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72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9A9C6-CE74-4924-AD60-2F8BD5F4F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642D3C-95E7-4F19-88CF-C45065084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D03269-0566-499D-B7A6-4CAB3D9DA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AB0092-DDB2-474A-99F6-0152F8BA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865B-0E0B-4AF4-B55B-7729E5A6FA25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60CC84-AB6C-41DA-BD5F-16D20F2F9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AE2376-83B6-43A0-A728-C32F590F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52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96B51-1DA7-4127-A529-71F4A39E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C116CE3-45A7-49DF-B885-03DD4AA4F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17DD77-BD82-4ED5-BB8A-C74764312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E0DA12-04D5-4590-A0F3-03E3FAED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865B-0E0B-4AF4-B55B-7729E5A6FA25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6DDEE4-ED07-4C8F-802B-FFD5BF19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640D34-AC3B-443D-ACA1-0096BA61C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33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A23BD3B-4E73-4250-AEFE-9BD5A324D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7AAC48-3ABE-4B4E-A82F-0002D5AA4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94C0D2-B596-4DA1-AABE-95FFF53A1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5865B-0E0B-4AF4-B55B-7729E5A6FA25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D04F79-5BB2-488E-8D47-A56ED8E48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F8FE6D-E63C-4CCE-8077-21DB21BE3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3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000215A-1FE1-4C9D-8140-700CEB5FD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65289"/>
            <a:ext cx="9144000" cy="935965"/>
          </a:xfrm>
        </p:spPr>
        <p:txBody>
          <a:bodyPr>
            <a:normAutofit/>
          </a:bodyPr>
          <a:lstStyle/>
          <a:p>
            <a:r>
              <a:rPr lang="pt-BR" sz="4000" dirty="0"/>
              <a:t>Express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0FDB20-6C8C-4AB4-8DDD-C8A89A834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49" y="1773238"/>
            <a:ext cx="4450102" cy="2726079"/>
          </a:xfrm>
          <a:prstGeom prst="rect">
            <a:avLst/>
          </a:prstGeom>
        </p:spPr>
      </p:pic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0E27B0BC-CAE6-42F9-859D-F300EADAA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99763"/>
            <a:ext cx="1041717" cy="83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4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317FF-5289-4180-A28D-3DCE83309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8808" y="585216"/>
            <a:ext cx="3364992" cy="3739896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4800" dirty="0"/>
              <a:t>O que é o Express? Como </a:t>
            </a:r>
            <a:r>
              <a:rPr lang="en-US" sz="4800" dirty="0" err="1"/>
              <a:t>utilizar</a:t>
            </a:r>
            <a:r>
              <a:rPr lang="en-US" sz="4800" dirty="0"/>
              <a:t>?</a:t>
            </a:r>
            <a:endParaRPr lang="en-US" sz="48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E4C0BC3-9BF8-43CC-B5B6-09C3EE42E9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715"/>
          <a:stretch/>
        </p:blipFill>
        <p:spPr>
          <a:xfrm>
            <a:off x="1656148" y="1367669"/>
            <a:ext cx="4522387" cy="3359462"/>
          </a:xfrm>
          <a:prstGeom prst="rect">
            <a:avLst/>
          </a:prstGeom>
        </p:spPr>
      </p:pic>
      <p:pic>
        <p:nvPicPr>
          <p:cNvPr id="5" name="Imagem 4" descr="Uma imagem contendo pare, placa, tráfego, quarto&#10;&#10;Descrição gerada automaticamente">
            <a:extLst>
              <a:ext uri="{FF2B5EF4-FFF2-40B4-BE49-F238E27FC236}">
                <a16:creationId xmlns:a16="http://schemas.microsoft.com/office/drawing/2014/main" id="{C20FDB20-6C8C-4AB4-8DDD-C8A89A834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26" y="5623095"/>
            <a:ext cx="1464735" cy="897279"/>
          </a:xfrm>
          <a:prstGeom prst="rect">
            <a:avLst/>
          </a:prstGeom>
        </p:spPr>
      </p:pic>
      <p:pic>
        <p:nvPicPr>
          <p:cNvPr id="6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5A313DA8-4741-42FC-90FB-D89AEAE5BD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99763"/>
            <a:ext cx="1041717" cy="83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2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317FF-5289-4180-A28D-3DCE83309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8808" y="585216"/>
            <a:ext cx="3364992" cy="3739896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4800" dirty="0"/>
              <a:t>Por que </a:t>
            </a:r>
            <a:r>
              <a:rPr lang="en-US" sz="4800" dirty="0" err="1"/>
              <a:t>utilizar</a:t>
            </a:r>
            <a:r>
              <a:rPr lang="en-US" sz="4800" dirty="0"/>
              <a:t> Express?</a:t>
            </a:r>
            <a:endParaRPr lang="en-US" sz="48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Imagem 4" descr="Uma imagem contendo pare, placa, tráfego, quarto&#10;&#10;Descrição gerada automaticamente">
            <a:extLst>
              <a:ext uri="{FF2B5EF4-FFF2-40B4-BE49-F238E27FC236}">
                <a16:creationId xmlns:a16="http://schemas.microsoft.com/office/drawing/2014/main" id="{C20FDB20-6C8C-4AB4-8DDD-C8A89A834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26" y="5623095"/>
            <a:ext cx="1464735" cy="897279"/>
          </a:xfrm>
          <a:prstGeom prst="rect">
            <a:avLst/>
          </a:prstGeom>
        </p:spPr>
      </p:pic>
      <p:pic>
        <p:nvPicPr>
          <p:cNvPr id="6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5A313DA8-4741-42FC-90FB-D89AEAE5B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99763"/>
            <a:ext cx="1041717" cy="838062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CE99AB45-F954-4FED-9C5D-122FC6E27AB3}"/>
              </a:ext>
            </a:extLst>
          </p:cNvPr>
          <p:cNvSpPr txBox="1">
            <a:spLocks/>
          </p:cNvSpPr>
          <p:nvPr/>
        </p:nvSpPr>
        <p:spPr>
          <a:xfrm>
            <a:off x="1479724" y="1101390"/>
            <a:ext cx="3364992" cy="3223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err="1">
                <a:solidFill>
                  <a:schemeClr val="bg1">
                    <a:lumMod val="65000"/>
                  </a:schemeClr>
                </a:solidFill>
              </a:rPr>
              <a:t>Rotas</a:t>
            </a:r>
            <a:endParaRPr lang="en-US" sz="4800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en-US" sz="4800" dirty="0">
                <a:solidFill>
                  <a:schemeClr val="bg1">
                    <a:lumMod val="65000"/>
                  </a:schemeClr>
                </a:solidFill>
              </a:rPr>
              <a:t>Middleware</a:t>
            </a:r>
          </a:p>
          <a:p>
            <a:pPr algn="l"/>
            <a:r>
              <a:rPr lang="en-US" sz="4800" dirty="0">
                <a:solidFill>
                  <a:schemeClr val="bg1">
                    <a:lumMod val="65000"/>
                  </a:schemeClr>
                </a:solidFill>
              </a:rPr>
              <a:t>Templates</a:t>
            </a:r>
          </a:p>
          <a:p>
            <a:pPr algn="l"/>
            <a:r>
              <a:rPr lang="en-US" sz="4800" dirty="0">
                <a:solidFill>
                  <a:schemeClr val="bg1">
                    <a:lumMod val="65000"/>
                  </a:schemeClr>
                </a:solidFill>
              </a:rPr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2559564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D317FF-5289-4180-A28D-3DCE83309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que são Rotas?</a:t>
            </a:r>
          </a:p>
        </p:txBody>
      </p:sp>
      <p:pic>
        <p:nvPicPr>
          <p:cNvPr id="5" name="Imagem 4" descr="Uma imagem contendo pare, placa, tráfego, quarto&#10;&#10;Descrição gerada automaticamente">
            <a:extLst>
              <a:ext uri="{FF2B5EF4-FFF2-40B4-BE49-F238E27FC236}">
                <a16:creationId xmlns:a16="http://schemas.microsoft.com/office/drawing/2014/main" id="{C20FDB20-6C8C-4AB4-8DDD-C8A89A834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26" y="5623095"/>
            <a:ext cx="1464735" cy="897279"/>
          </a:xfrm>
          <a:prstGeom prst="rect">
            <a:avLst/>
          </a:prstGeom>
        </p:spPr>
      </p:pic>
      <p:pic>
        <p:nvPicPr>
          <p:cNvPr id="6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5A313DA8-4741-42FC-90FB-D89AEAE5B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99763"/>
            <a:ext cx="1041717" cy="838062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D332178-7DDF-42CA-813E-AC8A1D9E3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9095"/>
            <a:ext cx="121920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4BD7B28A-C273-4BDF-9C1D-E76B7E1C2B08}"/>
              </a:ext>
            </a:extLst>
          </p:cNvPr>
          <p:cNvSpPr txBox="1">
            <a:spLocks/>
          </p:cNvSpPr>
          <p:nvPr/>
        </p:nvSpPr>
        <p:spPr>
          <a:xfrm>
            <a:off x="769183" y="2563334"/>
            <a:ext cx="4164324" cy="2331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Caminhos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, que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utilizamos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para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chegar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a um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ponto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final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ou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EndPoint</a:t>
            </a:r>
            <a:endParaRPr 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32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D317FF-5289-4180-A28D-3DCE83309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que é Middleware?</a:t>
            </a:r>
          </a:p>
        </p:txBody>
      </p:sp>
      <p:pic>
        <p:nvPicPr>
          <p:cNvPr id="5" name="Imagem 4" descr="Uma imagem contendo pare, placa, tráfego, quarto&#10;&#10;Descrição gerada automaticamente">
            <a:extLst>
              <a:ext uri="{FF2B5EF4-FFF2-40B4-BE49-F238E27FC236}">
                <a16:creationId xmlns:a16="http://schemas.microsoft.com/office/drawing/2014/main" id="{C20FDB20-6C8C-4AB4-8DDD-C8A89A834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26" y="5623095"/>
            <a:ext cx="1464735" cy="897279"/>
          </a:xfrm>
          <a:prstGeom prst="rect">
            <a:avLst/>
          </a:prstGeom>
        </p:spPr>
      </p:pic>
      <p:pic>
        <p:nvPicPr>
          <p:cNvPr id="6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5A313DA8-4741-42FC-90FB-D89AEAE5B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99763"/>
            <a:ext cx="1041717" cy="838062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4BD7B28A-C273-4BDF-9C1D-E76B7E1C2B08}"/>
              </a:ext>
            </a:extLst>
          </p:cNvPr>
          <p:cNvSpPr txBox="1">
            <a:spLocks/>
          </p:cNvSpPr>
          <p:nvPr/>
        </p:nvSpPr>
        <p:spPr>
          <a:xfrm>
            <a:off x="2310063" y="5599763"/>
            <a:ext cx="7856621" cy="8380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Middleware é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como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uma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camada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que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será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aplicada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entre a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requisição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do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usuário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e a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aplicação</a:t>
            </a:r>
            <a:endParaRPr 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394E7C0-E265-4B85-8E7A-B80EF447C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5" y="2809204"/>
            <a:ext cx="80962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D317FF-5289-4180-A28D-3DCE83309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O que </a:t>
            </a:r>
            <a:r>
              <a:rPr lang="en-US" sz="2200" dirty="0" err="1">
                <a:solidFill>
                  <a:schemeClr val="bg1"/>
                </a:solidFill>
              </a:rPr>
              <a:t>são</a:t>
            </a:r>
            <a:r>
              <a:rPr lang="en-US" sz="2200" dirty="0">
                <a:solidFill>
                  <a:schemeClr val="bg1"/>
                </a:solidFill>
              </a:rPr>
              <a:t> Templates</a:t>
            </a: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0FDB20-6C8C-4AB4-8DDD-C8A89A834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26" y="5623095"/>
            <a:ext cx="1464735" cy="897279"/>
          </a:xfrm>
          <a:prstGeom prst="rect">
            <a:avLst/>
          </a:prstGeom>
        </p:spPr>
      </p:pic>
      <p:pic>
        <p:nvPicPr>
          <p:cNvPr id="6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5A313DA8-4741-42FC-90FB-D89AEAE5B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99763"/>
            <a:ext cx="1041717" cy="838062"/>
          </a:xfrm>
          <a:prstGeom prst="rect">
            <a:avLst/>
          </a:prstGeom>
        </p:spPr>
      </p:pic>
      <p:pic>
        <p:nvPicPr>
          <p:cNvPr id="4" name="Imagem 3" descr="Cachorro com chapéu na cabeça&#10;&#10;Descrição gerada automaticamente">
            <a:extLst>
              <a:ext uri="{FF2B5EF4-FFF2-40B4-BE49-F238E27FC236}">
                <a16:creationId xmlns:a16="http://schemas.microsoft.com/office/drawing/2014/main" id="{CE59D6DC-8CB4-4319-9506-BE916DC30A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9500" l="10000" r="90750">
                        <a14:foregroundMark x1="30125" y1="85000" x2="27125" y2="93333"/>
                        <a14:foregroundMark x1="27125" y1="93333" x2="25125" y2="94500"/>
                        <a14:foregroundMark x1="14750" y1="97333" x2="31875" y2="99500"/>
                        <a14:foregroundMark x1="90750" y1="87667" x2="90375" y2="84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266"/>
          <a:stretch/>
        </p:blipFill>
        <p:spPr>
          <a:xfrm>
            <a:off x="1455821" y="1179095"/>
            <a:ext cx="8438148" cy="567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03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D317FF-5289-4180-A28D-3DCE83309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O que </a:t>
            </a:r>
            <a:r>
              <a:rPr lang="en-US" sz="2200" dirty="0" err="1">
                <a:solidFill>
                  <a:schemeClr val="bg1"/>
                </a:solidFill>
              </a:rPr>
              <a:t>são</a:t>
            </a:r>
            <a:r>
              <a:rPr lang="en-US" sz="2200" dirty="0">
                <a:solidFill>
                  <a:schemeClr val="bg1"/>
                </a:solidFill>
              </a:rPr>
              <a:t> Templates?</a:t>
            </a: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0FDB20-6C8C-4AB4-8DDD-C8A89A834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26" y="5623095"/>
            <a:ext cx="1464735" cy="897279"/>
          </a:xfrm>
          <a:prstGeom prst="rect">
            <a:avLst/>
          </a:prstGeom>
        </p:spPr>
      </p:pic>
      <p:pic>
        <p:nvPicPr>
          <p:cNvPr id="6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5A313DA8-4741-42FC-90FB-D89AEAE5B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99763"/>
            <a:ext cx="1041717" cy="838062"/>
          </a:xfrm>
          <a:prstGeom prst="rect">
            <a:avLst/>
          </a:prstGeom>
        </p:spPr>
      </p:pic>
      <p:pic>
        <p:nvPicPr>
          <p:cNvPr id="9" name="Imagem 8" descr="Uma imagem contendo desenho&#10;&#10;Descrição gerada automaticamente">
            <a:extLst>
              <a:ext uri="{FF2B5EF4-FFF2-40B4-BE49-F238E27FC236}">
                <a16:creationId xmlns:a16="http://schemas.microsoft.com/office/drawing/2014/main" id="{431137FB-7B4A-4DBC-A1CE-2AA6C12649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949" y="1769737"/>
            <a:ext cx="7532090" cy="331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20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D317FF-5289-4180-A28D-3DCE83309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Estruturando </a:t>
            </a:r>
            <a:r>
              <a:rPr lang="en-US" sz="2200" dirty="0" err="1">
                <a:solidFill>
                  <a:schemeClr val="bg1"/>
                </a:solidFill>
              </a:rPr>
              <a:t>uma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aplicação</a:t>
            </a: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0FDB20-6C8C-4AB4-8DDD-C8A89A834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26" y="5623095"/>
            <a:ext cx="1464735" cy="897279"/>
          </a:xfrm>
          <a:prstGeom prst="rect">
            <a:avLst/>
          </a:prstGeom>
        </p:spPr>
      </p:pic>
      <p:pic>
        <p:nvPicPr>
          <p:cNvPr id="6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5A313DA8-4741-42FC-90FB-D89AEAE5B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99763"/>
            <a:ext cx="1041717" cy="83806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F0B9067-9720-4101-BCC4-25DD8F6DA29B}"/>
              </a:ext>
            </a:extLst>
          </p:cNvPr>
          <p:cNvSpPr txBox="1"/>
          <p:nvPr/>
        </p:nvSpPr>
        <p:spPr>
          <a:xfrm>
            <a:off x="2258290" y="1681933"/>
            <a:ext cx="795250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app.js</a:t>
            </a:r>
          </a:p>
          <a:p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bin</a:t>
            </a:r>
          </a:p>
          <a:p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www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package.json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public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images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javascripts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stylesheets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style.css</a:t>
            </a:r>
          </a:p>
          <a:p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routes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index.js</a:t>
            </a:r>
          </a:p>
          <a:p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users.js</a:t>
            </a:r>
          </a:p>
          <a:p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views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error.pug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index.pug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layout.pug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9FB1CA5B-BEF8-405C-ADCD-1E84672E8301}"/>
              </a:ext>
            </a:extLst>
          </p:cNvPr>
          <p:cNvGrpSpPr/>
          <p:nvPr/>
        </p:nvGrpSpPr>
        <p:grpSpPr>
          <a:xfrm>
            <a:off x="2059948" y="1681933"/>
            <a:ext cx="198342" cy="3917830"/>
            <a:chOff x="2059948" y="1681933"/>
            <a:chExt cx="198342" cy="3917830"/>
          </a:xfrm>
        </p:grpSpPr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6A486FDA-BF34-4225-98C6-FC98994C0A32}"/>
                </a:ext>
              </a:extLst>
            </p:cNvPr>
            <p:cNvCxnSpPr/>
            <p:nvPr/>
          </p:nvCxnSpPr>
          <p:spPr>
            <a:xfrm>
              <a:off x="2064327" y="1681933"/>
              <a:ext cx="0" cy="391783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34C7A008-4683-472E-9502-039B0B983594}"/>
                </a:ext>
              </a:extLst>
            </p:cNvPr>
            <p:cNvCxnSpPr/>
            <p:nvPr/>
          </p:nvCxnSpPr>
          <p:spPr>
            <a:xfrm flipH="1">
              <a:off x="2064327" y="1856509"/>
              <a:ext cx="19396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C58B14A0-F417-4E59-A745-D3C10A54BAE3}"/>
                </a:ext>
              </a:extLst>
            </p:cNvPr>
            <p:cNvCxnSpPr/>
            <p:nvPr/>
          </p:nvCxnSpPr>
          <p:spPr>
            <a:xfrm flipH="1">
              <a:off x="2059969" y="2087290"/>
              <a:ext cx="19396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2FFD82D9-986B-45ED-B6E5-57C63EA00D73}"/>
                </a:ext>
              </a:extLst>
            </p:cNvPr>
            <p:cNvCxnSpPr/>
            <p:nvPr/>
          </p:nvCxnSpPr>
          <p:spPr>
            <a:xfrm flipH="1">
              <a:off x="2064324" y="2596739"/>
              <a:ext cx="19396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00AD0EA-7DB4-49BA-9BE0-350EAB782211}"/>
                </a:ext>
              </a:extLst>
            </p:cNvPr>
            <p:cNvCxnSpPr/>
            <p:nvPr/>
          </p:nvCxnSpPr>
          <p:spPr>
            <a:xfrm flipH="1">
              <a:off x="2059962" y="2836229"/>
              <a:ext cx="19396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84DB9BA5-A0F6-4114-81CB-52FE6C05E73A}"/>
                </a:ext>
              </a:extLst>
            </p:cNvPr>
            <p:cNvCxnSpPr/>
            <p:nvPr/>
          </p:nvCxnSpPr>
          <p:spPr>
            <a:xfrm flipH="1">
              <a:off x="2064309" y="4051082"/>
              <a:ext cx="19396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90FA5D12-F2E6-48E6-B870-5377A393452E}"/>
                </a:ext>
              </a:extLst>
            </p:cNvPr>
            <p:cNvCxnSpPr/>
            <p:nvPr/>
          </p:nvCxnSpPr>
          <p:spPr>
            <a:xfrm flipH="1">
              <a:off x="2059948" y="4786956"/>
              <a:ext cx="19396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A980D236-29F2-474D-B563-2B6B5EA451C2}"/>
              </a:ext>
            </a:extLst>
          </p:cNvPr>
          <p:cNvGrpSpPr/>
          <p:nvPr/>
        </p:nvGrpSpPr>
        <p:grpSpPr>
          <a:xfrm>
            <a:off x="2464526" y="2203268"/>
            <a:ext cx="644434" cy="148047"/>
            <a:chOff x="2464526" y="2203268"/>
            <a:chExt cx="644434" cy="148047"/>
          </a:xfrm>
        </p:grpSpPr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E0D6EFE7-9F3C-4647-9177-C218B9EDF5EB}"/>
                </a:ext>
              </a:extLst>
            </p:cNvPr>
            <p:cNvCxnSpPr>
              <a:cxnSpLocks/>
            </p:cNvCxnSpPr>
            <p:nvPr/>
          </p:nvCxnSpPr>
          <p:spPr>
            <a:xfrm>
              <a:off x="2464526" y="2203268"/>
              <a:ext cx="0" cy="14804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20330F38-011C-47A1-9AB1-4DEAE8ACA044}"/>
                </a:ext>
              </a:extLst>
            </p:cNvPr>
            <p:cNvCxnSpPr>
              <a:cxnSpLocks/>
            </p:cNvCxnSpPr>
            <p:nvPr/>
          </p:nvCxnSpPr>
          <p:spPr>
            <a:xfrm>
              <a:off x="2464526" y="2351315"/>
              <a:ext cx="64443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BEA5F0E1-F485-47B3-A4C5-AB997D5D4C43}"/>
              </a:ext>
            </a:extLst>
          </p:cNvPr>
          <p:cNvGrpSpPr/>
          <p:nvPr/>
        </p:nvGrpSpPr>
        <p:grpSpPr>
          <a:xfrm>
            <a:off x="2461456" y="2946673"/>
            <a:ext cx="644435" cy="610780"/>
            <a:chOff x="2461456" y="2946673"/>
            <a:chExt cx="644435" cy="610780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60D63556-F240-4A5D-A404-6A6F13E4938E}"/>
                </a:ext>
              </a:extLst>
            </p:cNvPr>
            <p:cNvGrpSpPr/>
            <p:nvPr/>
          </p:nvGrpSpPr>
          <p:grpSpPr>
            <a:xfrm>
              <a:off x="2461457" y="2946673"/>
              <a:ext cx="644434" cy="148047"/>
              <a:chOff x="2464526" y="2203268"/>
              <a:chExt cx="644434" cy="148047"/>
            </a:xfrm>
          </p:grpSpPr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AE55DB18-6B67-4241-B741-6343001DFE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4526" y="2203268"/>
                <a:ext cx="0" cy="14804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E5003E0E-8D4B-433B-9020-85D6C56764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4526" y="2351315"/>
                <a:ext cx="644434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C864A3A4-15D4-41A1-8428-2F089D5B2DA6}"/>
                </a:ext>
              </a:extLst>
            </p:cNvPr>
            <p:cNvGrpSpPr/>
            <p:nvPr/>
          </p:nvGrpSpPr>
          <p:grpSpPr>
            <a:xfrm>
              <a:off x="2461456" y="3094720"/>
              <a:ext cx="644434" cy="231952"/>
              <a:chOff x="2464526" y="2203268"/>
              <a:chExt cx="644434" cy="148047"/>
            </a:xfrm>
          </p:grpSpPr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EDA3A5C2-5484-4BC8-B73D-8550F21701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4526" y="2203268"/>
                <a:ext cx="0" cy="14804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FB5EEB1B-4B0F-4C9B-B41C-6405E09EBD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4526" y="2351315"/>
                <a:ext cx="644434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C14FE218-0352-4459-B207-8309F2648A8E}"/>
                </a:ext>
              </a:extLst>
            </p:cNvPr>
            <p:cNvGrpSpPr/>
            <p:nvPr/>
          </p:nvGrpSpPr>
          <p:grpSpPr>
            <a:xfrm>
              <a:off x="2461456" y="3182524"/>
              <a:ext cx="644434" cy="374929"/>
              <a:chOff x="2464526" y="2203268"/>
              <a:chExt cx="644434" cy="148047"/>
            </a:xfrm>
          </p:grpSpPr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3BA3D709-D690-4F7C-A1C7-7E2BCF28BE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4526" y="2203268"/>
                <a:ext cx="0" cy="14804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CB604122-6DE8-4D8B-9F56-52F598BB0C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4526" y="2351315"/>
                <a:ext cx="644434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43D01339-8C6F-4552-A02B-EAA6204F0BF8}"/>
              </a:ext>
            </a:extLst>
          </p:cNvPr>
          <p:cNvGrpSpPr/>
          <p:nvPr/>
        </p:nvGrpSpPr>
        <p:grpSpPr>
          <a:xfrm>
            <a:off x="2461456" y="4153898"/>
            <a:ext cx="644434" cy="148047"/>
            <a:chOff x="2464526" y="2203268"/>
            <a:chExt cx="644434" cy="148047"/>
          </a:xfrm>
        </p:grpSpPr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00613571-FFE6-43A6-8021-33721FEDF2F0}"/>
                </a:ext>
              </a:extLst>
            </p:cNvPr>
            <p:cNvCxnSpPr>
              <a:cxnSpLocks/>
            </p:cNvCxnSpPr>
            <p:nvPr/>
          </p:nvCxnSpPr>
          <p:spPr>
            <a:xfrm>
              <a:off x="2464526" y="2203268"/>
              <a:ext cx="0" cy="14804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59CEA208-D660-46ED-9AF0-55792F1AFA82}"/>
                </a:ext>
              </a:extLst>
            </p:cNvPr>
            <p:cNvCxnSpPr>
              <a:cxnSpLocks/>
            </p:cNvCxnSpPr>
            <p:nvPr/>
          </p:nvCxnSpPr>
          <p:spPr>
            <a:xfrm>
              <a:off x="2464526" y="2351315"/>
              <a:ext cx="64443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5D3CA1F8-8DA9-46A7-8F6C-0BF89927E5B1}"/>
              </a:ext>
            </a:extLst>
          </p:cNvPr>
          <p:cNvGrpSpPr/>
          <p:nvPr/>
        </p:nvGrpSpPr>
        <p:grpSpPr>
          <a:xfrm>
            <a:off x="2461455" y="4301945"/>
            <a:ext cx="644434" cy="231952"/>
            <a:chOff x="2464526" y="2203268"/>
            <a:chExt cx="644434" cy="148047"/>
          </a:xfrm>
        </p:grpSpPr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94D28F82-3E11-485F-8B90-E060FDFC84FB}"/>
                </a:ext>
              </a:extLst>
            </p:cNvPr>
            <p:cNvCxnSpPr>
              <a:cxnSpLocks/>
            </p:cNvCxnSpPr>
            <p:nvPr/>
          </p:nvCxnSpPr>
          <p:spPr>
            <a:xfrm>
              <a:off x="2464526" y="2203268"/>
              <a:ext cx="0" cy="14804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3DA25106-A338-415E-9FA7-64802489C8A0}"/>
                </a:ext>
              </a:extLst>
            </p:cNvPr>
            <p:cNvCxnSpPr>
              <a:cxnSpLocks/>
            </p:cNvCxnSpPr>
            <p:nvPr/>
          </p:nvCxnSpPr>
          <p:spPr>
            <a:xfrm>
              <a:off x="2464526" y="2351315"/>
              <a:ext cx="64443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BDE8D06C-3FB1-453F-A6A8-7557DDD8B059}"/>
              </a:ext>
            </a:extLst>
          </p:cNvPr>
          <p:cNvGrpSpPr/>
          <p:nvPr/>
        </p:nvGrpSpPr>
        <p:grpSpPr>
          <a:xfrm>
            <a:off x="2461454" y="4889634"/>
            <a:ext cx="644435" cy="610780"/>
            <a:chOff x="2461456" y="2946673"/>
            <a:chExt cx="644435" cy="610780"/>
          </a:xfrm>
        </p:grpSpPr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913B6587-753D-49C5-9AE2-AC590C144BFE}"/>
                </a:ext>
              </a:extLst>
            </p:cNvPr>
            <p:cNvGrpSpPr/>
            <p:nvPr/>
          </p:nvGrpSpPr>
          <p:grpSpPr>
            <a:xfrm>
              <a:off x="2461457" y="2946673"/>
              <a:ext cx="644434" cy="148047"/>
              <a:chOff x="2464526" y="2203268"/>
              <a:chExt cx="644434" cy="148047"/>
            </a:xfrm>
          </p:grpSpPr>
          <p:cxnSp>
            <p:nvCxnSpPr>
              <p:cNvPr id="50" name="Conector reto 49">
                <a:extLst>
                  <a:ext uri="{FF2B5EF4-FFF2-40B4-BE49-F238E27FC236}">
                    <a16:creationId xmlns:a16="http://schemas.microsoft.com/office/drawing/2014/main" id="{F35020F5-778C-42D3-8652-B10BFB3A2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4526" y="2203268"/>
                <a:ext cx="0" cy="14804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>
                <a:extLst>
                  <a:ext uri="{FF2B5EF4-FFF2-40B4-BE49-F238E27FC236}">
                    <a16:creationId xmlns:a16="http://schemas.microsoft.com/office/drawing/2014/main" id="{442D4808-2990-489B-B211-FDCE85909A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4526" y="2351315"/>
                <a:ext cx="644434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0547BD40-2765-4AE0-B97E-783C51F85822}"/>
                </a:ext>
              </a:extLst>
            </p:cNvPr>
            <p:cNvGrpSpPr/>
            <p:nvPr/>
          </p:nvGrpSpPr>
          <p:grpSpPr>
            <a:xfrm>
              <a:off x="2461456" y="3094720"/>
              <a:ext cx="644434" cy="231952"/>
              <a:chOff x="2464526" y="2203268"/>
              <a:chExt cx="644434" cy="148047"/>
            </a:xfrm>
          </p:grpSpPr>
          <p:cxnSp>
            <p:nvCxnSpPr>
              <p:cNvPr id="48" name="Conector reto 47">
                <a:extLst>
                  <a:ext uri="{FF2B5EF4-FFF2-40B4-BE49-F238E27FC236}">
                    <a16:creationId xmlns:a16="http://schemas.microsoft.com/office/drawing/2014/main" id="{28015945-FFC1-4BE9-ACE3-BC2B5B9E0D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4526" y="2203268"/>
                <a:ext cx="0" cy="14804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>
                <a:extLst>
                  <a:ext uri="{FF2B5EF4-FFF2-40B4-BE49-F238E27FC236}">
                    <a16:creationId xmlns:a16="http://schemas.microsoft.com/office/drawing/2014/main" id="{B3A95DB9-87F0-4598-B050-DCF912D7F4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4526" y="2351315"/>
                <a:ext cx="644434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3BF697D3-4920-46DE-BC10-4C2719927E63}"/>
                </a:ext>
              </a:extLst>
            </p:cNvPr>
            <p:cNvGrpSpPr/>
            <p:nvPr/>
          </p:nvGrpSpPr>
          <p:grpSpPr>
            <a:xfrm>
              <a:off x="2461456" y="3182524"/>
              <a:ext cx="644434" cy="374929"/>
              <a:chOff x="2464526" y="2203268"/>
              <a:chExt cx="644434" cy="148047"/>
            </a:xfrm>
          </p:grpSpPr>
          <p:cxnSp>
            <p:nvCxnSpPr>
              <p:cNvPr id="46" name="Conector reto 45">
                <a:extLst>
                  <a:ext uri="{FF2B5EF4-FFF2-40B4-BE49-F238E27FC236}">
                    <a16:creationId xmlns:a16="http://schemas.microsoft.com/office/drawing/2014/main" id="{BE10C1E4-0A9E-4352-81F8-39A71C6DA0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4526" y="2203268"/>
                <a:ext cx="0" cy="14804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>
                <a:extLst>
                  <a:ext uri="{FF2B5EF4-FFF2-40B4-BE49-F238E27FC236}">
                    <a16:creationId xmlns:a16="http://schemas.microsoft.com/office/drawing/2014/main" id="{0C4D7226-D297-4C6E-A083-3E6556AFBA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4526" y="2351315"/>
                <a:ext cx="644434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90124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000215A-1FE1-4C9D-8140-700CEB5FD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11199"/>
            <a:ext cx="9144000" cy="935965"/>
          </a:xfrm>
        </p:spPr>
        <p:txBody>
          <a:bodyPr>
            <a:normAutofit/>
          </a:bodyPr>
          <a:lstStyle/>
          <a:p>
            <a:r>
              <a:rPr lang="pt-BR" sz="4000" dirty="0"/>
              <a:t>Express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0FDB20-6C8C-4AB4-8DDD-C8A89A834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49" y="1773238"/>
            <a:ext cx="4450102" cy="2726079"/>
          </a:xfrm>
          <a:prstGeom prst="rect">
            <a:avLst/>
          </a:prstGeom>
        </p:spPr>
      </p:pic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0E27B0BC-CAE6-42F9-859D-F300EADAA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99763"/>
            <a:ext cx="1041717" cy="83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891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113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O que é o Express? Como utilizar?</vt:lpstr>
      <vt:lpstr>Por que utilizar Express?</vt:lpstr>
      <vt:lpstr>O que são Rotas?</vt:lpstr>
      <vt:lpstr>O que é Middleware?</vt:lpstr>
      <vt:lpstr>O que são Templates</vt:lpstr>
      <vt:lpstr>O que são Templates?</vt:lpstr>
      <vt:lpstr>Estruturando uma aplicação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Hcode Notebook</dc:creator>
  <cp:lastModifiedBy>Hcode Notebook</cp:lastModifiedBy>
  <cp:revision>7</cp:revision>
  <dcterms:created xsi:type="dcterms:W3CDTF">2019-12-03T18:40:18Z</dcterms:created>
  <dcterms:modified xsi:type="dcterms:W3CDTF">2019-12-03T21:18:41Z</dcterms:modified>
</cp:coreProperties>
</file>