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c9242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6c9242a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c9242af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76c9242afc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- Visão Geral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Uma página bem estilizada fica mais interessante de se acessar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Por isso, o Vue nos oferece vários recursos para estilização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&lt;span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v-bind:style=“{ fontSize: tamanho + ‘px’ }”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Hcode Treinamentos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&lt;/span&gt;</a:t>
            </a:r>
            <a:endParaRPr sz="3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em Linha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&lt;ul&gt;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&lt;li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v-bind:class=“{ active: isActive }”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Spider-Man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&lt;/li&gt;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&lt;ul&gt;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com Classes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