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2a158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2a158c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2a158c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2a158c0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2a158c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2a158c0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2a158c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e2a158c0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 vários casos preferimos usar classes ao invés de estilos em linha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aplicar classes em nossa aplicação de maneira dinâmica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Usando objetos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Maneiras de criar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33850"/>
            <a:ext cx="96024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Usando arrays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512300"/>
            <a:ext cx="96024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estilizar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4331700"/>
            <a:ext cx="96024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chaves para informar o objeto com o nome da classe e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condição para ela ser aplicada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512300"/>
            <a:ext cx="9602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v-bind:class=“{ classe: condicao }”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&gt;Lorem Ipsum.&lt;/p&gt;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3036300"/>
            <a:ext cx="96024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&lt;h3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v-bind:class=“classe_objeto”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&gt;Hcode&lt;/h3&gt;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classe_objeto: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linked: true,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active: false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Arrays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1283700"/>
            <a:ext cx="96024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a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estilizar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2883900"/>
            <a:ext cx="9602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um array para que mais de uma classe seja aplicada no mesmo elemento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7525" y="4712700"/>
            <a:ext cx="9602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podemos usar o recurso de classes dinâmicas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Estilização com classes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07525" y="1512300"/>
            <a:ext cx="9602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&lt;ul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v-bind:class=“[classe1, classe2]”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&gt;Hcode Treinamentos&lt;/ul&gt;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07525" y="3569700"/>
            <a:ext cx="96024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classe1: ‘classe_sucesso’,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classe2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‘classe_erro’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07525" y="2350500"/>
            <a:ext cx="9602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v-bind:class=“[condicao ? classe1 : classe2]”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&gt;Lorem Ipsum&lt;/p&gt;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