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19" Type="http://schemas.openxmlformats.org/officeDocument/2006/relationships/font" Target="fonts/RobotoMonoMedium-boldItalic.fntdata"/><Relationship Id="rId18" Type="http://schemas.openxmlformats.org/officeDocument/2006/relationships/font" Target="fonts/RobotoMon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2a158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2a158c0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2a158c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2a158c0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2a158c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2a158c0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2a158c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e2a158c09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2a158c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e2a158c0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2a158c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e2a158c0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Facilitar a definição de estilos CSS em nossa aplicação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Informar estilos de maneira dinâmica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Usando objetos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Maneiras de criar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033850"/>
            <a:ext cx="96024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Usando arrays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Objetos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512300"/>
            <a:ext cx="96024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v-bind:style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estilizar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4331700"/>
            <a:ext cx="9602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Obs.: Podemos usar o padrão camelCase no nome das propriedades CSS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1512300"/>
            <a:ext cx="9602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v-bind:style=“{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fontFamily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 propriedade }”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&gt;Hcode Treinamentos&lt;/p&gt;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3264900"/>
            <a:ext cx="9602400" cy="3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v-bind:style=“propriedade_objeto”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&gt;Vue.js&lt;/div&gt;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propriedade_objeto: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fontSize: ‘20px’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Múltiplos valores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7525" y="1512300"/>
            <a:ext cx="96024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Novidade versão 2.3 do Vue</a:t>
            </a:r>
            <a:endParaRPr b="1" sz="4000">
              <a:solidFill>
                <a:srgbClr val="41B88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Em alguns casos, podemos trabalhar com estilos CSS que podem ter mais de um valor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07525" y="4331700"/>
            <a:ext cx="96024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informamos um array com os valores, ainda usando a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v-bind:style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07525" y="2579100"/>
            <a:ext cx="9602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v-bind:style=“{ display: [‘-webkit’, ‘flex’, ‘block’] }”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&gt;Vue.js&lt;/div&gt;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Arrays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07525" y="1512300"/>
            <a:ext cx="96024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a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v-bind:style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estilizar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07525" y="4331700"/>
            <a:ext cx="9602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um array para que mais de um estilo seja aplicado no mesmo elemento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07525" y="1512300"/>
            <a:ext cx="9602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v-bind:style=“[estilo1, estilo2]”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&gt;Hcode Treinamentos&lt;/p&gt;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607525" y="2731500"/>
            <a:ext cx="9602400" cy="3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estilo1: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fontSize: ‘20px’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estilo2: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color: ‘orange’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