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 Mono Medium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Medium-bold.fntdata"/><Relationship Id="rId16" Type="http://schemas.openxmlformats.org/officeDocument/2006/relationships/font" Target="fonts/RobotoMono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4441113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44411138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bfc9e2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52bfc9e21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cb627ff1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6cb627ff10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cb627ff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6cb627ff1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cb627ff1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6cb627ff10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cb627ff1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6cb627ff10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cb627ff1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6cb627ff1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</a:t>
            </a: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História do Vue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987413"/>
            <a:ext cx="103539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Roboto Light"/>
                <a:ea typeface="Roboto Light"/>
                <a:cs typeface="Roboto Light"/>
                <a:sym typeface="Roboto Light"/>
              </a:rPr>
              <a:t>“The Progressive JavaScript Framework”</a:t>
            </a:r>
            <a:endParaRPr sz="3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2400">
                <a:latin typeface="Roboto Light"/>
                <a:ea typeface="Roboto Light"/>
                <a:cs typeface="Roboto Light"/>
                <a:sym typeface="Roboto Light"/>
              </a:rPr>
              <a:t>Site Oficial do Vue.js</a:t>
            </a:r>
            <a:endParaRPr i="1" sz="2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 História do Vue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é?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023475"/>
            <a:ext cx="96024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É um framework JavaScript progressivo</a:t>
            </a:r>
            <a:endParaRPr sz="3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</a:t>
            </a: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História do Vue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696075" y="1231350"/>
            <a:ext cx="10282800" cy="12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Criado em 2013</a:t>
            </a:r>
            <a:endParaRPr sz="2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748425" y="3051500"/>
            <a:ext cx="101070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Lançado em 2014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98850" y="976075"/>
            <a:ext cx="3711662" cy="371166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696075" y="4602250"/>
            <a:ext cx="102117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Criador: Evan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607525" y="1987413"/>
            <a:ext cx="103539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600">
                <a:latin typeface="Roboto Light"/>
                <a:ea typeface="Roboto Light"/>
                <a:cs typeface="Roboto Light"/>
                <a:sym typeface="Roboto Light"/>
              </a:rPr>
              <a:t>Evan trabalhava no Google, com AngularJS</a:t>
            </a:r>
            <a:endParaRPr sz="3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 História do Vue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tudo começou...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607525" y="3043250"/>
            <a:ext cx="96024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Precisava criar muitas interfaces</a:t>
            </a:r>
            <a:endParaRPr sz="3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07525" y="4023475"/>
            <a:ext cx="96024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Pensava em aumentar a produtividade, a performance</a:t>
            </a:r>
            <a:endParaRPr sz="3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607525" y="1987425"/>
            <a:ext cx="103539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Evan baseou o Vue em muitas das coisas que gostava do AngularJS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 História do Vue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tudo começou...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607525" y="4134150"/>
            <a:ext cx="96024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“O Vue juntou as melhores partes do React e do Angular”</a:t>
            </a:r>
            <a:endParaRPr i="1"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 História do Vue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Pontos fortes do Vue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624975" y="2041425"/>
            <a:ext cx="10353900" cy="13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Framework progressivo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624975" y="4223000"/>
            <a:ext cx="10822500" cy="15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Pode ser usado em projetos de larga escala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 História do Vue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Pontos fortes do Vue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624975" y="2041425"/>
            <a:ext cx="103539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600">
                <a:latin typeface="Roboto Light"/>
                <a:ea typeface="Roboto Light"/>
                <a:cs typeface="Roboto Light"/>
                <a:sym typeface="Roboto Light"/>
              </a:rPr>
              <a:t>Reusabilidade do código, evitando repetições desnecessárias</a:t>
            </a:r>
            <a:endParaRPr sz="3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624975" y="3542200"/>
            <a:ext cx="108225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600">
                <a:latin typeface="Roboto Light"/>
                <a:ea typeface="Roboto Light"/>
                <a:cs typeface="Roboto Light"/>
                <a:sym typeface="Roboto Light"/>
              </a:rPr>
              <a:t>Performance, mais velocidade</a:t>
            </a:r>
            <a:endParaRPr sz="3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624975" y="4897532"/>
            <a:ext cx="108225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600">
                <a:latin typeface="Roboto Light"/>
                <a:ea typeface="Roboto Light"/>
                <a:cs typeface="Roboto Light"/>
                <a:sym typeface="Roboto Light"/>
              </a:rPr>
              <a:t>Reatividade, uma aplicação bem mais simples de desenvolver</a:t>
            </a:r>
            <a:endParaRPr sz="36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 História do Vue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Pontos fortes do Vue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624975" y="2041425"/>
            <a:ext cx="103539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600">
                <a:latin typeface="Roboto Light"/>
                <a:ea typeface="Roboto Light"/>
                <a:cs typeface="Roboto Light"/>
                <a:sym typeface="Roboto Light"/>
              </a:rPr>
              <a:t>Curva de aprendizado baixa</a:t>
            </a:r>
            <a:endParaRPr sz="3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624975" y="3542200"/>
            <a:ext cx="108225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600">
                <a:latin typeface="Roboto Light"/>
                <a:ea typeface="Roboto Light"/>
                <a:cs typeface="Roboto Light"/>
                <a:sym typeface="Roboto Light"/>
              </a:rPr>
              <a:t>É simples de implementar em uma aplicação</a:t>
            </a:r>
            <a:endParaRPr sz="3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624975" y="4496213"/>
            <a:ext cx="108225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600">
                <a:latin typeface="Roboto Light"/>
                <a:ea typeface="Roboto Light"/>
                <a:cs typeface="Roboto Light"/>
                <a:sym typeface="Roboto Light"/>
              </a:rPr>
              <a:t>Framework independente, mantido pela comunidade</a:t>
            </a:r>
            <a:endParaRPr sz="36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 História do Vue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Vue atualmente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919050" y="1692425"/>
            <a:ext cx="103539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600">
                <a:latin typeface="Roboto Light"/>
                <a:ea typeface="Roboto Light"/>
                <a:cs typeface="Roboto Light"/>
                <a:sym typeface="Roboto Light"/>
              </a:rPr>
              <a:t>157.000 estrelas no GitHub (Fevereiro 2020)</a:t>
            </a:r>
            <a:endParaRPr sz="3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2097000" y="2643600"/>
            <a:ext cx="79980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600">
                <a:latin typeface="Roboto Light"/>
                <a:ea typeface="Roboto Light"/>
                <a:cs typeface="Roboto Light"/>
                <a:sym typeface="Roboto Light"/>
              </a:rPr>
              <a:t>É usado em muitas empresas gigantes</a:t>
            </a:r>
            <a:endParaRPr sz="3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725" y="3594775"/>
            <a:ext cx="3228324" cy="16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3450" y="3581400"/>
            <a:ext cx="2987177" cy="169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23025" y="3581400"/>
            <a:ext cx="3843963" cy="16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