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0"/>
    <p:restoredTop sz="94696"/>
  </p:normalViewPr>
  <p:slideViewPr>
    <p:cSldViewPr snapToGrid="0" snapToObjects="1" showGuides="1">
      <p:cViewPr varScale="1">
        <p:scale>
          <a:sx n="190" d="100"/>
          <a:sy n="190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5ABD-8A8A-6B41-A3CE-47EEDCB6F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AF4B7-EB3B-004B-AC3C-ABD55D1A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2A01-0D38-B245-8332-085A7C82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1E2E-0DA3-074E-B6A3-DD5014C4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D7FC-56C5-C34A-A771-6A90EB9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5F45-3317-3D46-95EB-F6BBE22A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842AF-12BC-CA4E-82FF-97EA35145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49C3-838D-F348-A9E7-45A3AC3A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10CBC-A2FF-2B4E-B426-873A8EE4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3B9B-143E-8F4F-A57D-FE3B3CBD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626F5-9CE1-7A4E-9208-2B6AF8ED2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DD371-7C5D-AB47-B112-DC3739DE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472E-132E-FB47-95D0-A26F3AE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8F38-B07D-C54A-AB7F-47A75D08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EDC7-5C38-8E43-93BD-DBE1CBA7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54C2-F14D-5342-A02E-B3334209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0A15-1B43-F143-8B88-E34F9C40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B57B-186E-6C48-8262-84E0C766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37C0-8272-FF46-A2FF-E6F59044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5CC49-14CD-5844-906A-E166AEEE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394F-3DA4-3A40-B97A-AE3DF1E6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78F9-A92B-6F4F-9238-F8D4E631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3972-E4DA-FA42-A955-833C9FEF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87E9-3C58-D84F-9127-E09F221B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8A8A-726C-C346-AA7E-E3D2EACE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20D8-82FE-4C4A-A6F0-93ED109B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01ED-3067-4841-88F7-DA2D448F5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D514B-5111-EE49-B4D0-CF0C01D8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21A0E-F216-264B-9FAD-F7E26F70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ACBA-9D2F-6A47-B0F6-6078B48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79C5A-AD77-FF40-9FC6-EFD08806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24D-FE1F-BC49-ACB0-A6898D87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62ED8-5609-584C-AB22-4D70DFA5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95129-A929-9A4B-8BFE-5DFE0231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25E3A-E251-9F41-B017-A5D30AFB2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4E332-ED89-624C-B3AB-95990F9BD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DEF87-B847-014C-83C7-4E91FECB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029C9-B90A-E048-9848-E08A75EE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F778A-26B4-9E41-9845-D069C752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042D-1824-7A40-BE17-41D5BC0C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03F21-4B7C-5342-B1F7-571045BE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D0E7E-A9C5-3E4C-BAC4-55F817E5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047DA-14F4-5D4B-A7F8-A2155F15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96B5B-1997-0744-AD5F-F00D3F49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40C6B-6136-2449-97C1-CBD0435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6784-EAEF-9747-9C7E-EACE326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F224-D39E-F74C-8458-53BBA42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CFA1-293C-8E43-A262-08E56533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B3693-B616-C64D-92F3-2EB8E451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641DD-4B4C-9A4D-A01C-68FCBE7A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9480-486A-9A4D-903B-48FDA81F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9AEF-6D43-C343-8257-43006554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A557-C929-1C46-BC2C-2F468DE1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EEEE3-BB6E-E346-920A-AEFA3248E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AB4F8-F9B7-6845-8475-B3E3FC46B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7C42F-C140-E34C-A776-5BDF527B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22404-A22B-9340-AAEA-E080870E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360FE-3482-E74F-BAA7-DF550D0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F70E-EFDD-7349-8918-07B6838A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CCD8-DF78-B742-812F-34797AC2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F9C1-FD79-7147-8D04-67B9C43A3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F9E3-086D-E641-9658-8B5C128C2DBA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F1F8-0339-164B-B11B-A2D4A56C8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45B1-1596-1640-AF4E-7D61A339A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2277-1CD1-3F4E-A978-C703287B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4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ACAD-0B43-F247-A7E2-F3FD39B5F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Batch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9F1D7-199D-5C4E-B658-742FF8C9C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>
            <a:extLst>
              <a:ext uri="{FF2B5EF4-FFF2-40B4-BE49-F238E27FC236}">
                <a16:creationId xmlns:a16="http://schemas.microsoft.com/office/drawing/2014/main" id="{71FA2975-34DF-6148-B739-A329E3A9C821}"/>
              </a:ext>
            </a:extLst>
          </p:cNvPr>
          <p:cNvSpPr/>
          <p:nvPr/>
        </p:nvSpPr>
        <p:spPr>
          <a:xfrm>
            <a:off x="1030147" y="810228"/>
            <a:ext cx="914400" cy="41900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18342-C8AF-974D-BF4C-5246E3F889FA}"/>
              </a:ext>
            </a:extLst>
          </p:cNvPr>
          <p:cNvSpPr/>
          <p:nvPr/>
        </p:nvSpPr>
        <p:spPr>
          <a:xfrm>
            <a:off x="-1" y="945863"/>
            <a:ext cx="1435261" cy="3987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VAST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VAUTO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AUTONATION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DEALERSOCKET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MBUSA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DEALER_DOT_COM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VIN_SOLUTIONS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AUTOUPLINK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DEALER_PEAK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DEALER_VISION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FLOW_AUTOMOTIVE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EBIZ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DEALER_SPECIALTIES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HOMENET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B99427-0F57-8342-A488-FAFC66C01B2B}"/>
              </a:ext>
            </a:extLst>
          </p:cNvPr>
          <p:cNvSpPr/>
          <p:nvPr/>
        </p:nvSpPr>
        <p:spPr>
          <a:xfrm>
            <a:off x="1716959" y="1857567"/>
            <a:ext cx="1111170" cy="9722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FTP</a:t>
            </a:r>
          </a:p>
          <a:p>
            <a:pPr algn="ctr"/>
            <a:r>
              <a:rPr lang="en-US" dirty="0"/>
              <a:t>(AG)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6D57BB-1D7F-0442-8155-2B1409AAA5E0}"/>
              </a:ext>
            </a:extLst>
          </p:cNvPr>
          <p:cNvSpPr/>
          <p:nvPr/>
        </p:nvSpPr>
        <p:spPr>
          <a:xfrm>
            <a:off x="1716959" y="2983205"/>
            <a:ext cx="1111170" cy="9722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  <a:p>
            <a:pPr algn="ctr"/>
            <a:r>
              <a:rPr lang="en-US" dirty="0"/>
              <a:t>(AG)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4BC5C5D-D8A3-A440-AA1D-7652C832B5BB}"/>
              </a:ext>
            </a:extLst>
          </p:cNvPr>
          <p:cNvSpPr/>
          <p:nvPr/>
        </p:nvSpPr>
        <p:spPr>
          <a:xfrm>
            <a:off x="3647723" y="2070421"/>
            <a:ext cx="2264779" cy="16580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IIMS</a:t>
            </a:r>
          </a:p>
          <a:p>
            <a:pPr algn="ctr"/>
            <a:r>
              <a:rPr lang="en-US" sz="1000" dirty="0"/>
              <a:t>(Inventory Import Micro Service)</a:t>
            </a:r>
            <a:endParaRPr lang="en-US" sz="400" dirty="0"/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900" dirty="0"/>
              <a:t>A Pipeline per source to process daily data feeds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900" dirty="0"/>
              <a:t>Save data in a raw format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900" dirty="0"/>
              <a:t>Convert it to AG format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900" dirty="0"/>
              <a:t>Runs on its own scheduler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900" dirty="0"/>
              <a:t>Trigger IMS to start processing this source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4FC0BC-2E24-D94E-8D96-D5425E3CC76C}"/>
              </a:ext>
            </a:extLst>
          </p:cNvPr>
          <p:cNvSpPr/>
          <p:nvPr/>
        </p:nvSpPr>
        <p:spPr>
          <a:xfrm>
            <a:off x="7222486" y="1457211"/>
            <a:ext cx="2857017" cy="28906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IMS</a:t>
            </a:r>
          </a:p>
          <a:p>
            <a:pPr algn="ctr"/>
            <a:r>
              <a:rPr lang="en-US" sz="1050" dirty="0"/>
              <a:t>(Inventory Micro Service)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Match AG Dealers*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Match Vehicle Colors 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Match Vehicles with AG via:</a:t>
            </a:r>
          </a:p>
          <a:p>
            <a:pPr marL="685800" lvl="1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Chrome style Id or,</a:t>
            </a:r>
          </a:p>
          <a:p>
            <a:pPr marL="685800" lvl="1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Make, Model, Year, Trim or,</a:t>
            </a:r>
          </a:p>
          <a:p>
            <a:pPr marL="685800" lvl="1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Chrome Vin Decoder**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Save the matched vehicle with its source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000" dirty="0"/>
              <a:t>Publish to Elastic Search (front end)</a:t>
            </a:r>
          </a:p>
          <a:p>
            <a:pPr marL="685800" lvl="1" indent="-228600">
              <a:spcBef>
                <a:spcPts val="300"/>
              </a:spcBef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1DD94-8FE6-5A42-B0F5-1575A5F24ACC}"/>
              </a:ext>
            </a:extLst>
          </p:cNvPr>
          <p:cNvSpPr txBox="1"/>
          <p:nvPr/>
        </p:nvSpPr>
        <p:spPr>
          <a:xfrm>
            <a:off x="43068" y="5928173"/>
            <a:ext cx="56845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*We have dealer mappings for some vendors. For the others we don’t we match with name and </a:t>
            </a:r>
            <a:r>
              <a:rPr lang="en-US" sz="900" dirty="0"/>
              <a:t>franchise</a:t>
            </a:r>
            <a:endParaRPr lang="en-US" sz="1000" dirty="0"/>
          </a:p>
          <a:p>
            <a:r>
              <a:rPr lang="en-US" sz="1000" dirty="0"/>
              <a:t>**Some times more than one vehicle is returned from the decoder. In that case we pick the first one</a:t>
            </a:r>
          </a:p>
          <a:p>
            <a:endParaRPr lang="en-US" sz="1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5BF482-6092-E24E-A536-123CC705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60638" y="4205818"/>
            <a:ext cx="838947" cy="838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A91519-9277-B548-B953-D9EBAB4014C0}"/>
              </a:ext>
            </a:extLst>
          </p:cNvPr>
          <p:cNvSpPr txBox="1"/>
          <p:nvPr/>
        </p:nvSpPr>
        <p:spPr>
          <a:xfrm>
            <a:off x="4195010" y="5064526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000" dirty="0"/>
              <a:t>Saves all Raw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4AA337-395B-C54C-AD81-AC9B6013FC3A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4780111" y="3728494"/>
            <a:ext cx="2" cy="477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CEA4EAD-9BEC-454C-96FD-BA18B6A9783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828129" y="2343704"/>
            <a:ext cx="819594" cy="555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B3BE1EC-0287-D241-9E8F-EA7DCF0647A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828129" y="2899458"/>
            <a:ext cx="819594" cy="569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22B3E-8521-5440-B40C-AC4D5A61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72658" y="4927444"/>
            <a:ext cx="838947" cy="8389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D62452-6CDF-1D4E-8021-621AC571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231546" y="4927444"/>
            <a:ext cx="838947" cy="8389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F405DD-A2A9-784A-AC57-AE34039A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79503" y="4927443"/>
            <a:ext cx="838947" cy="83894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7B7F01-0189-5A42-8B49-439FF37AB20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912502" y="2899458"/>
            <a:ext cx="1242750" cy="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AD772D-B152-BD45-9C23-9A0096205A86}"/>
              </a:ext>
            </a:extLst>
          </p:cNvPr>
          <p:cNvSpPr txBox="1"/>
          <p:nvPr/>
        </p:nvSpPr>
        <p:spPr>
          <a:xfrm>
            <a:off x="6090285" y="2210802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Endpoint Call to </a:t>
            </a:r>
          </a:p>
          <a:p>
            <a:pPr algn="ctr"/>
            <a:r>
              <a:rPr lang="en-US" sz="1000" dirty="0"/>
              <a:t>Notify IMS to start </a:t>
            </a:r>
          </a:p>
          <a:p>
            <a:pPr algn="ctr"/>
            <a:r>
              <a:rPr lang="en-US" sz="1000" dirty="0"/>
              <a:t>processing records </a:t>
            </a:r>
          </a:p>
          <a:p>
            <a:pPr algn="ctr"/>
            <a:r>
              <a:rPr lang="en-US" sz="1000" dirty="0"/>
              <a:t>for 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FF7131-040B-FB44-9733-E4857F093E12}"/>
              </a:ext>
            </a:extLst>
          </p:cNvPr>
          <p:cNvSpPr txBox="1"/>
          <p:nvPr/>
        </p:nvSpPr>
        <p:spPr>
          <a:xfrm>
            <a:off x="6103639" y="5810852"/>
            <a:ext cx="11480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900" dirty="0"/>
              <a:t>Saves Delta Records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2BCC7C-4C5B-0A4E-B623-D249C99BB1E8}"/>
              </a:ext>
            </a:extLst>
          </p:cNvPr>
          <p:cNvSpPr txBox="1"/>
          <p:nvPr/>
        </p:nvSpPr>
        <p:spPr>
          <a:xfrm>
            <a:off x="7929740" y="5815332"/>
            <a:ext cx="16369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sz="900" dirty="0"/>
              <a:t>Saves All </a:t>
            </a:r>
          </a:p>
          <a:p>
            <a:pPr algn="ctr"/>
            <a:r>
              <a:rPr lang="en-US" sz="900" dirty="0"/>
              <a:t>Inventory Records </a:t>
            </a:r>
          </a:p>
          <a:p>
            <a:pPr algn="ctr"/>
            <a:r>
              <a:rPr lang="en-US" sz="900" dirty="0"/>
              <a:t>Coming from Different Sources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CEF9D5-8ADB-5F4E-8645-676F1CCC1D2C}"/>
              </a:ext>
            </a:extLst>
          </p:cNvPr>
          <p:cNvSpPr txBox="1"/>
          <p:nvPr/>
        </p:nvSpPr>
        <p:spPr>
          <a:xfrm>
            <a:off x="9891999" y="5840030"/>
            <a:ext cx="14562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Search</a:t>
            </a:r>
          </a:p>
          <a:p>
            <a:pPr algn="ctr"/>
            <a:r>
              <a:rPr lang="en-US" sz="900" dirty="0"/>
              <a:t>Saves All Inventory </a:t>
            </a:r>
          </a:p>
          <a:p>
            <a:pPr algn="ctr"/>
            <a:r>
              <a:rPr lang="en-US" sz="900" dirty="0"/>
              <a:t>Exposed to the Frontend</a:t>
            </a:r>
          </a:p>
          <a:p>
            <a:pPr algn="ctr"/>
            <a:r>
              <a:rPr lang="en-US" sz="900" dirty="0"/>
              <a:t>(no duplicates)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DC90D05-2D7C-3741-8BD8-1E618014A129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5400000">
            <a:off x="7381753" y="3658201"/>
            <a:ext cx="579621" cy="1958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19E7B8D7-4A4F-2149-A86F-A49C82CD4E62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rot="16200000" flipH="1">
            <a:off x="8361197" y="4637621"/>
            <a:ext cx="579621" cy="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29648C6-2F25-294F-ADC9-D2E87EF5758F}"/>
              </a:ext>
            </a:extLst>
          </p:cNvPr>
          <p:cNvCxnSpPr>
            <a:stCxn id="14" idx="2"/>
            <a:endCxn id="31" idx="0"/>
          </p:cNvCxnSpPr>
          <p:nvPr/>
        </p:nvCxnSpPr>
        <p:spPr>
          <a:xfrm rot="16200000" flipH="1">
            <a:off x="9285175" y="3713642"/>
            <a:ext cx="579620" cy="1847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2CF228-A2BA-2C45-9560-9E9DBBEF1EAC}"/>
              </a:ext>
            </a:extLst>
          </p:cNvPr>
          <p:cNvSpPr txBox="1"/>
          <p:nvPr/>
        </p:nvSpPr>
        <p:spPr>
          <a:xfrm>
            <a:off x="2879115" y="197034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Pull Data </a:t>
            </a:r>
          </a:p>
          <a:p>
            <a:pPr algn="ctr"/>
            <a:r>
              <a:rPr lang="en-US" sz="800" dirty="0"/>
              <a:t>from S3 or TP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B5FC5FE5-94D8-4844-989F-EDCBE38D6516}"/>
              </a:ext>
            </a:extLst>
          </p:cNvPr>
          <p:cNvSpPr/>
          <p:nvPr/>
        </p:nvSpPr>
        <p:spPr>
          <a:xfrm rot="5400000">
            <a:off x="11327198" y="2173616"/>
            <a:ext cx="316006" cy="12344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ActiveMQ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FE3B59B-C033-2F45-BE22-755C2837D7E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10079503" y="1970341"/>
            <a:ext cx="1405698" cy="662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5E91DFD-2CC9-5248-BDE5-C79CB2DDD5B1}"/>
              </a:ext>
            </a:extLst>
          </p:cNvPr>
          <p:cNvCxnSpPr>
            <a:stCxn id="52" idx="4"/>
          </p:cNvCxnSpPr>
          <p:nvPr/>
        </p:nvCxnSpPr>
        <p:spPr>
          <a:xfrm rot="5400000">
            <a:off x="10468304" y="2560021"/>
            <a:ext cx="628096" cy="1405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58607F-86EC-064A-A5B8-12C10AB20D2B}"/>
              </a:ext>
            </a:extLst>
          </p:cNvPr>
          <p:cNvSpPr txBox="1"/>
          <p:nvPr/>
        </p:nvSpPr>
        <p:spPr>
          <a:xfrm>
            <a:off x="10347512" y="1496207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Self Message Queueing </a:t>
            </a:r>
          </a:p>
          <a:p>
            <a:pPr algn="ctr"/>
            <a:r>
              <a:rPr lang="en-US" sz="1000" dirty="0"/>
              <a:t>to distribute the load</a:t>
            </a:r>
          </a:p>
        </p:txBody>
      </p:sp>
    </p:spTree>
    <p:extLst>
      <p:ext uri="{BB962C8B-B14F-4D97-AF65-F5344CB8AC3E}">
        <p14:creationId xmlns:p14="http://schemas.microsoft.com/office/powerpoint/2010/main" val="21829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8820</TotalTime>
  <Words>229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Inventory Batch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Batch Overview</dc:title>
  <dc:creator>Ahmed Atif</dc:creator>
  <cp:lastModifiedBy>Ahmed Atif</cp:lastModifiedBy>
  <cp:revision>10</cp:revision>
  <dcterms:created xsi:type="dcterms:W3CDTF">2018-10-03T16:47:03Z</dcterms:created>
  <dcterms:modified xsi:type="dcterms:W3CDTF">2018-10-09T19:47:49Z</dcterms:modified>
</cp:coreProperties>
</file>