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bin Sketch"/>
      <p:regular r:id="rId19"/>
      <p:bold r:id="rId20"/>
    </p:embeddedFont>
    <p:embeddedFont>
      <p:font typeface="Patrick Hand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CabinSketch-bold.fntdata"/><Relationship Id="rId22" Type="http://schemas.openxmlformats.org/officeDocument/2006/relationships/font" Target="fonts/Poppins-regular.fntdata"/><Relationship Id="rId21" Type="http://schemas.openxmlformats.org/officeDocument/2006/relationships/font" Target="fonts/PatrickHand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29" Type="http://schemas.openxmlformats.org/officeDocument/2006/relationships/font" Target="fonts/Poppi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abinSketch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b371935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b371935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8bedff94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8bedff94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1a450fabac5_0_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1a450fabac5_0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9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g1a450fabac5_0_3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1" name="Google Shape;3051;g1a450fabac5_0_3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a450fabac5_0_4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a450fabac5_0_4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g8bedff942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Google Shape;3936;g8bedff942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82480ab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82480ab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bedff9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bedff9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a450fabac5_0_2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a450fabac5_0_2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2480ab8e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2480ab8e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a450fabac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a450fabac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a450fabac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a450fabac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824a69979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824a69979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a450fabac5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1a450fabac5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0025" y="3912900"/>
            <a:ext cx="7283884" cy="1230618"/>
          </a:xfrm>
          <a:custGeom>
            <a:rect b="b" l="l" r="r" t="t"/>
            <a:pathLst>
              <a:path extrusionOk="0" h="32597" w="129451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0025" y="4216575"/>
            <a:ext cx="3292737" cy="409108"/>
          </a:xfrm>
          <a:custGeom>
            <a:rect b="b" l="l" r="r" t="t"/>
            <a:pathLst>
              <a:path extrusionOk="0" h="25852" w="9224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941" y="4309775"/>
            <a:ext cx="7642384" cy="83359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56506" y="4454146"/>
            <a:ext cx="1639143" cy="689390"/>
            <a:chOff x="456506" y="4454146"/>
            <a:chExt cx="1639143" cy="689390"/>
          </a:xfrm>
        </p:grpSpPr>
        <p:sp>
          <p:nvSpPr>
            <p:cNvPr id="13" name="Google Shape;13;p2"/>
            <p:cNvSpPr/>
            <p:nvPr/>
          </p:nvSpPr>
          <p:spPr>
            <a:xfrm>
              <a:off x="1789865" y="4904274"/>
              <a:ext cx="57843" cy="162595"/>
            </a:xfrm>
            <a:custGeom>
              <a:rect b="b" l="l" r="r" t="t"/>
              <a:pathLst>
                <a:path extrusionOk="0" h="10975" w="3905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31917" y="4873710"/>
              <a:ext cx="145444" cy="201040"/>
            </a:xfrm>
            <a:custGeom>
              <a:rect b="b" l="l" r="r" t="t"/>
              <a:pathLst>
                <a:path extrusionOk="0" h="13570" w="9819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0355" y="4785159"/>
              <a:ext cx="185749" cy="293530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6886" y="4683497"/>
              <a:ext cx="251457" cy="385116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4054" y="4764684"/>
              <a:ext cx="163693" cy="319263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4160" y="4867739"/>
              <a:ext cx="99807" cy="205040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6506" y="4894466"/>
              <a:ext cx="1638722" cy="249070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9652" y="4893874"/>
              <a:ext cx="685996" cy="249233"/>
            </a:xfrm>
            <a:custGeom>
              <a:rect b="b" l="l" r="r" t="t"/>
              <a:pathLst>
                <a:path extrusionOk="0" h="16823" w="46312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20975" y="913051"/>
            <a:ext cx="2114646" cy="1335833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435634" y="4731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912926" y="913050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4750" y="76049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1130775" y="604100"/>
            <a:ext cx="4563300" cy="25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atrick Hand"/>
              <a:buNone/>
              <a:defRPr sz="6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130775" y="3061625"/>
            <a:ext cx="27750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1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172" name="Google Shape;172;p1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1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175" name="Google Shape;175;p1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1"/>
          <p:cNvSpPr/>
          <p:nvPr/>
        </p:nvSpPr>
        <p:spPr>
          <a:xfrm flipH="1">
            <a:off x="46" y="4851064"/>
            <a:ext cx="4467697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0" y="4547649"/>
            <a:ext cx="9143996" cy="59579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 txBox="1"/>
          <p:nvPr>
            <p:ph hasCustomPrompt="1" type="title"/>
          </p:nvPr>
        </p:nvSpPr>
        <p:spPr>
          <a:xfrm>
            <a:off x="536900" y="1508125"/>
            <a:ext cx="8070300" cy="14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536900" y="3052725"/>
            <a:ext cx="80703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11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187" name="Google Shape;187;p11"/>
            <p:cNvSpPr/>
            <p:nvPr/>
          </p:nvSpPr>
          <p:spPr>
            <a:xfrm>
              <a:off x="6771225" y="3808963"/>
              <a:ext cx="202000" cy="262950"/>
            </a:xfrm>
            <a:custGeom>
              <a:rect b="b" l="l" r="r" t="t"/>
              <a:pathLst>
                <a:path extrusionOk="0" h="10518" w="808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97875" y="3619463"/>
              <a:ext cx="328300" cy="504600"/>
            </a:xfrm>
            <a:custGeom>
              <a:rect b="b" l="l" r="r" t="t"/>
              <a:pathLst>
                <a:path extrusionOk="0" h="20184" w="13132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318400" y="2829938"/>
              <a:ext cx="981225" cy="1021650"/>
            </a:xfrm>
            <a:custGeom>
              <a:rect b="b" l="l" r="r" t="t"/>
              <a:pathLst>
                <a:path extrusionOk="0" h="40866" w="39249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318400" y="3055413"/>
              <a:ext cx="907775" cy="795425"/>
            </a:xfrm>
            <a:custGeom>
              <a:rect b="b" l="l" r="r" t="t"/>
              <a:pathLst>
                <a:path extrusionOk="0" h="31817" w="36311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7438850" y="2901188"/>
              <a:ext cx="740325" cy="1211125"/>
            </a:xfrm>
            <a:custGeom>
              <a:rect b="b" l="l" r="r" t="t"/>
              <a:pathLst>
                <a:path extrusionOk="0" h="48445" w="29613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779625" y="2901188"/>
              <a:ext cx="399550" cy="1211125"/>
            </a:xfrm>
            <a:custGeom>
              <a:rect b="b" l="l" r="r" t="t"/>
              <a:pathLst>
                <a:path extrusionOk="0" h="48445" w="15982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847625" y="3176613"/>
              <a:ext cx="734450" cy="764575"/>
            </a:xfrm>
            <a:custGeom>
              <a:rect b="b" l="l" r="r" t="t"/>
              <a:pathLst>
                <a:path extrusionOk="0" h="30583" w="29378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901975" y="3345513"/>
              <a:ext cx="679375" cy="595675"/>
            </a:xfrm>
            <a:custGeom>
              <a:rect b="b" l="l" r="r" t="t"/>
              <a:pathLst>
                <a:path extrusionOk="0" h="23827" w="27175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37950" y="3229488"/>
              <a:ext cx="553800" cy="906325"/>
            </a:xfrm>
            <a:custGeom>
              <a:rect b="b" l="l" r="r" t="t"/>
              <a:pathLst>
                <a:path extrusionOk="0" h="36253" w="22152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937950" y="3229488"/>
              <a:ext cx="298950" cy="906325"/>
            </a:xfrm>
            <a:custGeom>
              <a:rect b="b" l="l" r="r" t="t"/>
              <a:pathLst>
                <a:path extrusionOk="0" h="36253" w="11958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flipH="1">
            <a:off x="370291" y="4764649"/>
            <a:ext cx="4343105" cy="37886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flipH="1">
            <a:off x="7" y="4764649"/>
            <a:ext cx="6150118" cy="37883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 flipH="1">
            <a:off x="530846" y="476463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5603200" y="1625475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2" type="subTitle"/>
          </p:nvPr>
        </p:nvSpPr>
        <p:spPr>
          <a:xfrm>
            <a:off x="5597125" y="1897125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3" type="subTitle"/>
          </p:nvPr>
        </p:nvSpPr>
        <p:spPr>
          <a:xfrm>
            <a:off x="1753300" y="1626675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4" type="subTitle"/>
          </p:nvPr>
        </p:nvSpPr>
        <p:spPr>
          <a:xfrm>
            <a:off x="1747225" y="1897125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5" type="subTitle"/>
          </p:nvPr>
        </p:nvSpPr>
        <p:spPr>
          <a:xfrm>
            <a:off x="5603200" y="2897625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6" type="subTitle"/>
          </p:nvPr>
        </p:nvSpPr>
        <p:spPr>
          <a:xfrm>
            <a:off x="5597125" y="3169275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7" type="subTitle"/>
          </p:nvPr>
        </p:nvSpPr>
        <p:spPr>
          <a:xfrm>
            <a:off x="1753300" y="2897625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8" type="subTitle"/>
          </p:nvPr>
        </p:nvSpPr>
        <p:spPr>
          <a:xfrm>
            <a:off x="1747225" y="3169275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15" name="Google Shape;215;p13"/>
          <p:cNvGrpSpPr/>
          <p:nvPr/>
        </p:nvGrpSpPr>
        <p:grpSpPr>
          <a:xfrm>
            <a:off x="6987447" y="3914134"/>
            <a:ext cx="1722627" cy="1245030"/>
            <a:chOff x="3217149" y="3242033"/>
            <a:chExt cx="1735994" cy="1253933"/>
          </a:xfrm>
        </p:grpSpPr>
        <p:sp>
          <p:nvSpPr>
            <p:cNvPr id="216" name="Google Shape;216;p13"/>
            <p:cNvSpPr/>
            <p:nvPr/>
          </p:nvSpPr>
          <p:spPr>
            <a:xfrm>
              <a:off x="4629306" y="4242614"/>
              <a:ext cx="61260" cy="172170"/>
            </a:xfrm>
            <a:custGeom>
              <a:rect b="b" l="l" r="r" t="t"/>
              <a:pathLst>
                <a:path extrusionOk="0" h="10975" w="3905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4673843" y="4210250"/>
              <a:ext cx="154036" cy="212879"/>
            </a:xfrm>
            <a:custGeom>
              <a:rect b="b" l="l" r="r" t="t"/>
              <a:pathLst>
                <a:path extrusionOk="0" h="13570" w="9819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283224" y="3779879"/>
              <a:ext cx="597537" cy="537014"/>
            </a:xfrm>
            <a:custGeom>
              <a:rect b="b" l="l" r="r" t="t"/>
              <a:pathLst>
                <a:path extrusionOk="0" h="34232" w="38090">
                  <a:moveTo>
                    <a:pt x="26522" y="1"/>
                  </a:moveTo>
                  <a:cubicBezTo>
                    <a:pt x="21511" y="1"/>
                    <a:pt x="16406" y="2528"/>
                    <a:pt x="12539" y="5931"/>
                  </a:cubicBezTo>
                  <a:cubicBezTo>
                    <a:pt x="4555" y="12910"/>
                    <a:pt x="1" y="23615"/>
                    <a:pt x="503" y="34232"/>
                  </a:cubicBezTo>
                  <a:lnTo>
                    <a:pt x="1125" y="33906"/>
                  </a:lnTo>
                  <a:cubicBezTo>
                    <a:pt x="1598" y="28495"/>
                    <a:pt x="4939" y="23615"/>
                    <a:pt x="9375" y="20481"/>
                  </a:cubicBezTo>
                  <a:cubicBezTo>
                    <a:pt x="13811" y="17375"/>
                    <a:pt x="19193" y="15867"/>
                    <a:pt x="24605" y="15394"/>
                  </a:cubicBezTo>
                  <a:cubicBezTo>
                    <a:pt x="26971" y="15158"/>
                    <a:pt x="29396" y="15128"/>
                    <a:pt x="31673" y="14418"/>
                  </a:cubicBezTo>
                  <a:cubicBezTo>
                    <a:pt x="33950" y="13679"/>
                    <a:pt x="36138" y="12171"/>
                    <a:pt x="36878" y="9923"/>
                  </a:cubicBezTo>
                  <a:cubicBezTo>
                    <a:pt x="38090" y="6256"/>
                    <a:pt x="35074" y="2382"/>
                    <a:pt x="31525" y="933"/>
                  </a:cubicBezTo>
                  <a:cubicBezTo>
                    <a:pt x="29902" y="290"/>
                    <a:pt x="28217" y="1"/>
                    <a:pt x="2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292040" y="3871228"/>
              <a:ext cx="505138" cy="458200"/>
            </a:xfrm>
            <a:custGeom>
              <a:rect b="b" l="l" r="r" t="t"/>
              <a:pathLst>
                <a:path extrusionOk="0" h="29208" w="32200">
                  <a:moveTo>
                    <a:pt x="27880" y="1"/>
                  </a:moveTo>
                  <a:cubicBezTo>
                    <a:pt x="23012" y="1"/>
                    <a:pt x="18145" y="2029"/>
                    <a:pt x="14107" y="4573"/>
                  </a:cubicBezTo>
                  <a:cubicBezTo>
                    <a:pt x="12421" y="5608"/>
                    <a:pt x="10795" y="6732"/>
                    <a:pt x="9464" y="8181"/>
                  </a:cubicBezTo>
                  <a:cubicBezTo>
                    <a:pt x="7009" y="10872"/>
                    <a:pt x="4821" y="13918"/>
                    <a:pt x="3165" y="17201"/>
                  </a:cubicBezTo>
                  <a:cubicBezTo>
                    <a:pt x="1331" y="20838"/>
                    <a:pt x="208" y="24771"/>
                    <a:pt x="1" y="28882"/>
                  </a:cubicBezTo>
                  <a:cubicBezTo>
                    <a:pt x="1" y="29097"/>
                    <a:pt x="188" y="29208"/>
                    <a:pt x="384" y="29208"/>
                  </a:cubicBezTo>
                  <a:cubicBezTo>
                    <a:pt x="594" y="29208"/>
                    <a:pt x="813" y="29082"/>
                    <a:pt x="829" y="28823"/>
                  </a:cubicBezTo>
                  <a:cubicBezTo>
                    <a:pt x="1154" y="21696"/>
                    <a:pt x="4555" y="14983"/>
                    <a:pt x="9168" y="9660"/>
                  </a:cubicBezTo>
                  <a:cubicBezTo>
                    <a:pt x="9848" y="8891"/>
                    <a:pt x="10528" y="8122"/>
                    <a:pt x="11327" y="7501"/>
                  </a:cubicBezTo>
                  <a:cubicBezTo>
                    <a:pt x="12066" y="6850"/>
                    <a:pt x="12865" y="6259"/>
                    <a:pt x="13693" y="5756"/>
                  </a:cubicBezTo>
                  <a:cubicBezTo>
                    <a:pt x="16029" y="4189"/>
                    <a:pt x="18543" y="2917"/>
                    <a:pt x="21145" y="2001"/>
                  </a:cubicBezTo>
                  <a:cubicBezTo>
                    <a:pt x="23324" y="1268"/>
                    <a:pt x="25617" y="786"/>
                    <a:pt x="27908" y="786"/>
                  </a:cubicBezTo>
                  <a:cubicBezTo>
                    <a:pt x="29130" y="786"/>
                    <a:pt x="30351" y="923"/>
                    <a:pt x="31554" y="1232"/>
                  </a:cubicBezTo>
                  <a:cubicBezTo>
                    <a:pt x="31591" y="1240"/>
                    <a:pt x="31627" y="1244"/>
                    <a:pt x="31660" y="1244"/>
                  </a:cubicBezTo>
                  <a:cubicBezTo>
                    <a:pt x="32080" y="1244"/>
                    <a:pt x="32200" y="600"/>
                    <a:pt x="31761" y="463"/>
                  </a:cubicBezTo>
                  <a:cubicBezTo>
                    <a:pt x="30478" y="145"/>
                    <a:pt x="29179" y="1"/>
                    <a:pt x="27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860132" y="3973181"/>
              <a:ext cx="316856" cy="343713"/>
            </a:xfrm>
            <a:custGeom>
              <a:rect b="b" l="l" r="r" t="t"/>
              <a:pathLst>
                <a:path extrusionOk="0" h="21910" w="20198">
                  <a:moveTo>
                    <a:pt x="4028" y="0"/>
                  </a:moveTo>
                  <a:cubicBezTo>
                    <a:pt x="3206" y="0"/>
                    <a:pt x="2396" y="100"/>
                    <a:pt x="1686" y="499"/>
                  </a:cubicBezTo>
                  <a:cubicBezTo>
                    <a:pt x="474" y="1239"/>
                    <a:pt x="1" y="2865"/>
                    <a:pt x="296" y="4255"/>
                  </a:cubicBezTo>
                  <a:cubicBezTo>
                    <a:pt x="563" y="5645"/>
                    <a:pt x="1450" y="6828"/>
                    <a:pt x="2426" y="7833"/>
                  </a:cubicBezTo>
                  <a:cubicBezTo>
                    <a:pt x="6122" y="11530"/>
                    <a:pt x="11504" y="12920"/>
                    <a:pt x="15792" y="15995"/>
                  </a:cubicBezTo>
                  <a:cubicBezTo>
                    <a:pt x="17243" y="17056"/>
                    <a:pt x="18647" y="18403"/>
                    <a:pt x="19376" y="20024"/>
                  </a:cubicBezTo>
                  <a:lnTo>
                    <a:pt x="19376" y="20024"/>
                  </a:lnTo>
                  <a:cubicBezTo>
                    <a:pt x="20198" y="14601"/>
                    <a:pt x="18663" y="10213"/>
                    <a:pt x="14964" y="5852"/>
                  </a:cubicBezTo>
                  <a:cubicBezTo>
                    <a:pt x="13663" y="4314"/>
                    <a:pt x="11386" y="1978"/>
                    <a:pt x="8725" y="736"/>
                  </a:cubicBezTo>
                  <a:cubicBezTo>
                    <a:pt x="7542" y="174"/>
                    <a:pt x="6122" y="115"/>
                    <a:pt x="4851" y="26"/>
                  </a:cubicBezTo>
                  <a:cubicBezTo>
                    <a:pt x="4577" y="11"/>
                    <a:pt x="4302" y="0"/>
                    <a:pt x="4028" y="0"/>
                  </a:cubicBezTo>
                  <a:close/>
                  <a:moveTo>
                    <a:pt x="19376" y="20024"/>
                  </a:moveTo>
                  <a:cubicBezTo>
                    <a:pt x="19317" y="20410"/>
                    <a:pt x="19246" y="20802"/>
                    <a:pt x="19164" y="21200"/>
                  </a:cubicBezTo>
                  <a:lnTo>
                    <a:pt x="19873" y="21910"/>
                  </a:lnTo>
                  <a:cubicBezTo>
                    <a:pt x="19818" y="21245"/>
                    <a:pt x="19642" y="20616"/>
                    <a:pt x="19376" y="20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929973" y="4040904"/>
              <a:ext cx="235438" cy="281387"/>
            </a:xfrm>
            <a:custGeom>
              <a:rect b="b" l="l" r="r" t="t"/>
              <a:pathLst>
                <a:path extrusionOk="0" h="17937" w="15008">
                  <a:moveTo>
                    <a:pt x="470" y="0"/>
                  </a:moveTo>
                  <a:cubicBezTo>
                    <a:pt x="103" y="0"/>
                    <a:pt x="0" y="639"/>
                    <a:pt x="399" y="825"/>
                  </a:cubicBezTo>
                  <a:cubicBezTo>
                    <a:pt x="5633" y="2984"/>
                    <a:pt x="10128" y="7095"/>
                    <a:pt x="12701" y="12151"/>
                  </a:cubicBezTo>
                  <a:cubicBezTo>
                    <a:pt x="13558" y="13837"/>
                    <a:pt x="14150" y="15641"/>
                    <a:pt x="14061" y="17534"/>
                  </a:cubicBezTo>
                  <a:cubicBezTo>
                    <a:pt x="14046" y="17804"/>
                    <a:pt x="14252" y="17937"/>
                    <a:pt x="14462" y="17937"/>
                  </a:cubicBezTo>
                  <a:cubicBezTo>
                    <a:pt x="14666" y="17937"/>
                    <a:pt x="14875" y="17811"/>
                    <a:pt x="14889" y="17563"/>
                  </a:cubicBezTo>
                  <a:cubicBezTo>
                    <a:pt x="15007" y="14310"/>
                    <a:pt x="13292" y="11176"/>
                    <a:pt x="11429" y="8573"/>
                  </a:cubicBezTo>
                  <a:cubicBezTo>
                    <a:pt x="9714" y="6178"/>
                    <a:pt x="7555" y="4108"/>
                    <a:pt x="5101" y="2452"/>
                  </a:cubicBezTo>
                  <a:cubicBezTo>
                    <a:pt x="3681" y="1476"/>
                    <a:pt x="2173" y="707"/>
                    <a:pt x="606" y="27"/>
                  </a:cubicBezTo>
                  <a:cubicBezTo>
                    <a:pt x="557" y="9"/>
                    <a:pt x="512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121313" y="3667416"/>
              <a:ext cx="160546" cy="593348"/>
            </a:xfrm>
            <a:custGeom>
              <a:rect b="b" l="l" r="r" t="t"/>
              <a:pathLst>
                <a:path extrusionOk="0" h="37823" w="10234">
                  <a:moveTo>
                    <a:pt x="3892" y="0"/>
                  </a:moveTo>
                  <a:cubicBezTo>
                    <a:pt x="3635" y="0"/>
                    <a:pt x="3372" y="46"/>
                    <a:pt x="3106" y="147"/>
                  </a:cubicBezTo>
                  <a:cubicBezTo>
                    <a:pt x="2248" y="473"/>
                    <a:pt x="1687" y="1271"/>
                    <a:pt x="1332" y="2040"/>
                  </a:cubicBezTo>
                  <a:cubicBezTo>
                    <a:pt x="1" y="4761"/>
                    <a:pt x="238" y="8013"/>
                    <a:pt x="740" y="11059"/>
                  </a:cubicBezTo>
                  <a:cubicBezTo>
                    <a:pt x="2248" y="20256"/>
                    <a:pt x="5679" y="29010"/>
                    <a:pt x="9080" y="37704"/>
                  </a:cubicBezTo>
                  <a:lnTo>
                    <a:pt x="10233" y="37822"/>
                  </a:lnTo>
                  <a:cubicBezTo>
                    <a:pt x="8754" y="32174"/>
                    <a:pt x="8222" y="26260"/>
                    <a:pt x="8784" y="20404"/>
                  </a:cubicBezTo>
                  <a:cubicBezTo>
                    <a:pt x="9021" y="18216"/>
                    <a:pt x="9346" y="16057"/>
                    <a:pt x="9405" y="13869"/>
                  </a:cubicBezTo>
                  <a:cubicBezTo>
                    <a:pt x="9523" y="10350"/>
                    <a:pt x="8902" y="6801"/>
                    <a:pt x="7601" y="3548"/>
                  </a:cubicBezTo>
                  <a:cubicBezTo>
                    <a:pt x="6937" y="1862"/>
                    <a:pt x="552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264211" y="3618063"/>
              <a:ext cx="237995" cy="390336"/>
            </a:xfrm>
            <a:custGeom>
              <a:rect b="b" l="l" r="r" t="t"/>
              <a:pathLst>
                <a:path extrusionOk="0" h="24882" w="15171">
                  <a:moveTo>
                    <a:pt x="13128" y="1"/>
                  </a:moveTo>
                  <a:cubicBezTo>
                    <a:pt x="13059" y="1"/>
                    <a:pt x="12991" y="4"/>
                    <a:pt x="12923" y="11"/>
                  </a:cubicBezTo>
                  <a:cubicBezTo>
                    <a:pt x="12066" y="40"/>
                    <a:pt x="11238" y="484"/>
                    <a:pt x="10558" y="957"/>
                  </a:cubicBezTo>
                  <a:cubicBezTo>
                    <a:pt x="7305" y="3175"/>
                    <a:pt x="4968" y="6546"/>
                    <a:pt x="3372" y="10184"/>
                  </a:cubicBezTo>
                  <a:cubicBezTo>
                    <a:pt x="1775" y="13791"/>
                    <a:pt x="887" y="17636"/>
                    <a:pt x="0" y="21480"/>
                  </a:cubicBezTo>
                  <a:lnTo>
                    <a:pt x="355" y="24881"/>
                  </a:lnTo>
                  <a:cubicBezTo>
                    <a:pt x="1982" y="20120"/>
                    <a:pt x="4643" y="15684"/>
                    <a:pt x="8103" y="11988"/>
                  </a:cubicBezTo>
                  <a:cubicBezTo>
                    <a:pt x="10794" y="9149"/>
                    <a:pt x="14106" y="6487"/>
                    <a:pt x="14993" y="2643"/>
                  </a:cubicBezTo>
                  <a:cubicBezTo>
                    <a:pt x="15082" y="2140"/>
                    <a:pt x="15171" y="1667"/>
                    <a:pt x="15023" y="1223"/>
                  </a:cubicBezTo>
                  <a:cubicBezTo>
                    <a:pt x="14777" y="486"/>
                    <a:pt x="13951" y="1"/>
                    <a:pt x="1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320811" y="3332848"/>
              <a:ext cx="117374" cy="386054"/>
            </a:xfrm>
            <a:custGeom>
              <a:rect b="b" l="l" r="r" t="t"/>
              <a:pathLst>
                <a:path extrusionOk="0" h="24609" w="7482">
                  <a:moveTo>
                    <a:pt x="5334" y="1"/>
                  </a:moveTo>
                  <a:cubicBezTo>
                    <a:pt x="5311" y="1"/>
                    <a:pt x="5287" y="2"/>
                    <a:pt x="5264" y="5"/>
                  </a:cubicBezTo>
                  <a:cubicBezTo>
                    <a:pt x="4968" y="34"/>
                    <a:pt x="4732" y="212"/>
                    <a:pt x="4495" y="448"/>
                  </a:cubicBezTo>
                  <a:cubicBezTo>
                    <a:pt x="1213" y="3465"/>
                    <a:pt x="385" y="8315"/>
                    <a:pt x="178" y="12780"/>
                  </a:cubicBezTo>
                  <a:cubicBezTo>
                    <a:pt x="0" y="16743"/>
                    <a:pt x="59" y="20705"/>
                    <a:pt x="444" y="24609"/>
                  </a:cubicBezTo>
                  <a:lnTo>
                    <a:pt x="1834" y="20291"/>
                  </a:lnTo>
                  <a:cubicBezTo>
                    <a:pt x="4022" y="15441"/>
                    <a:pt x="5708" y="10414"/>
                    <a:pt x="6890" y="5239"/>
                  </a:cubicBezTo>
                  <a:cubicBezTo>
                    <a:pt x="7305" y="3524"/>
                    <a:pt x="7482" y="1335"/>
                    <a:pt x="6062" y="271"/>
                  </a:cubicBezTo>
                  <a:cubicBezTo>
                    <a:pt x="5846" y="136"/>
                    <a:pt x="5581" y="1"/>
                    <a:pt x="5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407093" y="3242033"/>
              <a:ext cx="295537" cy="332136"/>
            </a:xfrm>
            <a:custGeom>
              <a:rect b="b" l="l" r="r" t="t"/>
              <a:pathLst>
                <a:path extrusionOk="0" h="21172" w="18839">
                  <a:moveTo>
                    <a:pt x="14971" y="0"/>
                  </a:moveTo>
                  <a:cubicBezTo>
                    <a:pt x="13258" y="0"/>
                    <a:pt x="11543" y="1266"/>
                    <a:pt x="10262" y="2570"/>
                  </a:cubicBezTo>
                  <a:cubicBezTo>
                    <a:pt x="5627" y="7316"/>
                    <a:pt x="2289" y="13231"/>
                    <a:pt x="602" y="19656"/>
                  </a:cubicBezTo>
                  <a:lnTo>
                    <a:pt x="602" y="19656"/>
                  </a:lnTo>
                  <a:cubicBezTo>
                    <a:pt x="4191" y="16472"/>
                    <a:pt x="8067" y="13609"/>
                    <a:pt x="12155" y="11117"/>
                  </a:cubicBezTo>
                  <a:cubicBezTo>
                    <a:pt x="14225" y="9845"/>
                    <a:pt x="16472" y="8603"/>
                    <a:pt x="17655" y="6444"/>
                  </a:cubicBezTo>
                  <a:cubicBezTo>
                    <a:pt x="18838" y="4345"/>
                    <a:pt x="18395" y="1062"/>
                    <a:pt x="16118" y="204"/>
                  </a:cubicBezTo>
                  <a:cubicBezTo>
                    <a:pt x="15739" y="64"/>
                    <a:pt x="15355" y="0"/>
                    <a:pt x="14971" y="0"/>
                  </a:cubicBezTo>
                  <a:close/>
                  <a:moveTo>
                    <a:pt x="602" y="19656"/>
                  </a:moveTo>
                  <a:cubicBezTo>
                    <a:pt x="401" y="19835"/>
                    <a:pt x="200" y="20015"/>
                    <a:pt x="1" y="20195"/>
                  </a:cubicBezTo>
                  <a:lnTo>
                    <a:pt x="237" y="21171"/>
                  </a:lnTo>
                  <a:cubicBezTo>
                    <a:pt x="349" y="20663"/>
                    <a:pt x="470" y="20158"/>
                    <a:pt x="602" y="19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247974" y="3317396"/>
              <a:ext cx="377065" cy="987214"/>
            </a:xfrm>
            <a:custGeom>
              <a:rect b="b" l="l" r="r" t="t"/>
              <a:pathLst>
                <a:path extrusionOk="0" h="62930" w="24036">
                  <a:moveTo>
                    <a:pt x="23521" y="0"/>
                  </a:moveTo>
                  <a:cubicBezTo>
                    <a:pt x="23453" y="0"/>
                    <a:pt x="23380" y="22"/>
                    <a:pt x="23303" y="73"/>
                  </a:cubicBezTo>
                  <a:cubicBezTo>
                    <a:pt x="16472" y="4864"/>
                    <a:pt x="11090" y="11547"/>
                    <a:pt x="7364" y="19029"/>
                  </a:cubicBezTo>
                  <a:cubicBezTo>
                    <a:pt x="3224" y="27368"/>
                    <a:pt x="1124" y="36595"/>
                    <a:pt x="414" y="45821"/>
                  </a:cubicBezTo>
                  <a:cubicBezTo>
                    <a:pt x="0" y="51381"/>
                    <a:pt x="59" y="56941"/>
                    <a:pt x="414" y="62530"/>
                  </a:cubicBezTo>
                  <a:cubicBezTo>
                    <a:pt x="459" y="62796"/>
                    <a:pt x="673" y="62929"/>
                    <a:pt x="876" y="62929"/>
                  </a:cubicBezTo>
                  <a:cubicBezTo>
                    <a:pt x="1080" y="62929"/>
                    <a:pt x="1272" y="62796"/>
                    <a:pt x="1272" y="62530"/>
                  </a:cubicBezTo>
                  <a:cubicBezTo>
                    <a:pt x="592" y="52801"/>
                    <a:pt x="887" y="42953"/>
                    <a:pt x="3105" y="33401"/>
                  </a:cubicBezTo>
                  <a:cubicBezTo>
                    <a:pt x="5028" y="25121"/>
                    <a:pt x="8488" y="17136"/>
                    <a:pt x="13692" y="10423"/>
                  </a:cubicBezTo>
                  <a:cubicBezTo>
                    <a:pt x="16531" y="6727"/>
                    <a:pt x="19902" y="3415"/>
                    <a:pt x="23717" y="753"/>
                  </a:cubicBezTo>
                  <a:cubicBezTo>
                    <a:pt x="24036" y="508"/>
                    <a:pt x="23847" y="0"/>
                    <a:pt x="23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581318" y="4116486"/>
              <a:ext cx="196721" cy="310816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334052" y="4008838"/>
              <a:ext cx="266311" cy="407797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436962" y="4094806"/>
              <a:ext cx="173363" cy="338066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595939" y="4203928"/>
              <a:ext cx="105702" cy="217115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217149" y="4232228"/>
              <a:ext cx="1735524" cy="263738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226624" y="4231601"/>
              <a:ext cx="726520" cy="263911"/>
            </a:xfrm>
            <a:custGeom>
              <a:rect b="b" l="l" r="r" t="t"/>
              <a:pathLst>
                <a:path extrusionOk="0" h="16823" w="46312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3"/>
          <p:cNvSpPr txBox="1"/>
          <p:nvPr>
            <p:ph hasCustomPrompt="1" idx="9" type="title"/>
          </p:nvPr>
        </p:nvSpPr>
        <p:spPr>
          <a:xfrm>
            <a:off x="969694" y="1613088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/>
          <p:nvPr>
            <p:ph hasCustomPrompt="1" idx="13" type="title"/>
          </p:nvPr>
        </p:nvSpPr>
        <p:spPr>
          <a:xfrm>
            <a:off x="969694" y="2897425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14" type="title"/>
          </p:nvPr>
        </p:nvSpPr>
        <p:spPr>
          <a:xfrm>
            <a:off x="4829594" y="1613088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15" type="title"/>
          </p:nvPr>
        </p:nvSpPr>
        <p:spPr>
          <a:xfrm>
            <a:off x="4829594" y="2897425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4800895" y="4973556"/>
            <a:ext cx="4343105" cy="16994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370291" y="4764649"/>
            <a:ext cx="4343105" cy="37886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-174" y="4764650"/>
            <a:ext cx="7139248" cy="37883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 flipH="1">
            <a:off x="530846" y="476463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"/>
          <p:cNvSpPr txBox="1"/>
          <p:nvPr>
            <p:ph idx="1" type="subTitle"/>
          </p:nvPr>
        </p:nvSpPr>
        <p:spPr>
          <a:xfrm>
            <a:off x="3359800" y="174238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47" name="Google Shape;247;p14"/>
          <p:cNvSpPr txBox="1"/>
          <p:nvPr>
            <p:ph idx="2" type="subTitle"/>
          </p:nvPr>
        </p:nvSpPr>
        <p:spPr>
          <a:xfrm>
            <a:off x="3360850" y="203439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4"/>
          <p:cNvSpPr txBox="1"/>
          <p:nvPr>
            <p:ph idx="3" type="subTitle"/>
          </p:nvPr>
        </p:nvSpPr>
        <p:spPr>
          <a:xfrm>
            <a:off x="652900" y="174358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49" name="Google Shape;249;p14"/>
          <p:cNvSpPr txBox="1"/>
          <p:nvPr>
            <p:ph idx="4" type="subTitle"/>
          </p:nvPr>
        </p:nvSpPr>
        <p:spPr>
          <a:xfrm>
            <a:off x="653950" y="203439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5" type="subTitle"/>
          </p:nvPr>
        </p:nvSpPr>
        <p:spPr>
          <a:xfrm>
            <a:off x="3359800" y="339553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idx="6" type="subTitle"/>
          </p:nvPr>
        </p:nvSpPr>
        <p:spPr>
          <a:xfrm>
            <a:off x="3360850" y="368754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7" type="subTitle"/>
          </p:nvPr>
        </p:nvSpPr>
        <p:spPr>
          <a:xfrm>
            <a:off x="652900" y="339553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53" name="Google Shape;253;p14"/>
          <p:cNvSpPr txBox="1"/>
          <p:nvPr>
            <p:ph idx="8" type="subTitle"/>
          </p:nvPr>
        </p:nvSpPr>
        <p:spPr>
          <a:xfrm>
            <a:off x="653950" y="368754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" name="Google Shape;255;p14"/>
          <p:cNvSpPr txBox="1"/>
          <p:nvPr>
            <p:ph idx="9" type="subTitle"/>
          </p:nvPr>
        </p:nvSpPr>
        <p:spPr>
          <a:xfrm>
            <a:off x="6072775" y="174238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56" name="Google Shape;256;p14"/>
          <p:cNvSpPr txBox="1"/>
          <p:nvPr>
            <p:ph idx="13" type="subTitle"/>
          </p:nvPr>
        </p:nvSpPr>
        <p:spPr>
          <a:xfrm>
            <a:off x="6073825" y="203439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4" type="subTitle"/>
          </p:nvPr>
        </p:nvSpPr>
        <p:spPr>
          <a:xfrm>
            <a:off x="6078975" y="3395539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58" name="Google Shape;258;p14"/>
          <p:cNvSpPr txBox="1"/>
          <p:nvPr>
            <p:ph idx="15" type="subTitle"/>
          </p:nvPr>
        </p:nvSpPr>
        <p:spPr>
          <a:xfrm>
            <a:off x="6080025" y="3687546"/>
            <a:ext cx="24099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hasCustomPrompt="1" idx="16" type="title"/>
          </p:nvPr>
        </p:nvSpPr>
        <p:spPr>
          <a:xfrm>
            <a:off x="1513713" y="128426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/>
          <p:nvPr>
            <p:ph hasCustomPrompt="1" idx="17" type="title"/>
          </p:nvPr>
        </p:nvSpPr>
        <p:spPr>
          <a:xfrm>
            <a:off x="1513713" y="295141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1" name="Google Shape;261;p14"/>
          <p:cNvSpPr txBox="1"/>
          <p:nvPr>
            <p:ph hasCustomPrompt="1" idx="18" type="title"/>
          </p:nvPr>
        </p:nvSpPr>
        <p:spPr>
          <a:xfrm>
            <a:off x="4231788" y="128426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/>
          <p:nvPr>
            <p:ph hasCustomPrompt="1" idx="19" type="title"/>
          </p:nvPr>
        </p:nvSpPr>
        <p:spPr>
          <a:xfrm>
            <a:off x="4231788" y="295141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/>
          <p:nvPr>
            <p:ph hasCustomPrompt="1" idx="20" type="title"/>
          </p:nvPr>
        </p:nvSpPr>
        <p:spPr>
          <a:xfrm>
            <a:off x="6938563" y="128426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4" name="Google Shape;264;p14"/>
          <p:cNvSpPr txBox="1"/>
          <p:nvPr>
            <p:ph hasCustomPrompt="1" idx="21" type="title"/>
          </p:nvPr>
        </p:nvSpPr>
        <p:spPr>
          <a:xfrm>
            <a:off x="6938563" y="295141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/>
          <p:nvPr/>
        </p:nvSpPr>
        <p:spPr>
          <a:xfrm flipH="1">
            <a:off x="8172024" y="4771911"/>
            <a:ext cx="200202" cy="260610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 flipH="1">
            <a:off x="7802211" y="4562802"/>
            <a:ext cx="325378" cy="500109"/>
          </a:xfrm>
          <a:custGeom>
            <a:rect b="b" l="l" r="r" t="t"/>
            <a:pathLst>
              <a:path extrusionOk="0" h="20184" w="13132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7618976" y="4812605"/>
            <a:ext cx="138794" cy="180673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1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 flipH="1">
            <a:off x="370291" y="4764649"/>
            <a:ext cx="4343105" cy="37886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 flipH="1">
            <a:off x="7" y="4764649"/>
            <a:ext cx="6150118" cy="37883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530846" y="476463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>
            <a:off x="5264125" y="14662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2" type="subTitle"/>
          </p:nvPr>
        </p:nvSpPr>
        <p:spPr>
          <a:xfrm>
            <a:off x="5264125" y="17570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5"/>
          <p:cNvSpPr txBox="1"/>
          <p:nvPr>
            <p:ph type="title"/>
          </p:nvPr>
        </p:nvSpPr>
        <p:spPr>
          <a:xfrm>
            <a:off x="940375" y="1653250"/>
            <a:ext cx="2985600" cy="14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5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9" name="Google Shape;279;p15"/>
          <p:cNvSpPr txBox="1"/>
          <p:nvPr>
            <p:ph idx="3" type="subTitle"/>
          </p:nvPr>
        </p:nvSpPr>
        <p:spPr>
          <a:xfrm>
            <a:off x="5264125" y="22286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80" name="Google Shape;280;p15"/>
          <p:cNvSpPr txBox="1"/>
          <p:nvPr>
            <p:ph idx="4" type="subTitle"/>
          </p:nvPr>
        </p:nvSpPr>
        <p:spPr>
          <a:xfrm>
            <a:off x="5264125" y="25194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idx="5" type="subTitle"/>
          </p:nvPr>
        </p:nvSpPr>
        <p:spPr>
          <a:xfrm>
            <a:off x="5264125" y="29910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6" type="subTitle"/>
          </p:nvPr>
        </p:nvSpPr>
        <p:spPr>
          <a:xfrm>
            <a:off x="5264125" y="32818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5"/>
          <p:cNvSpPr txBox="1"/>
          <p:nvPr>
            <p:ph idx="7" type="subTitle"/>
          </p:nvPr>
        </p:nvSpPr>
        <p:spPr>
          <a:xfrm>
            <a:off x="5264125" y="37534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84" name="Google Shape;284;p15"/>
          <p:cNvSpPr txBox="1"/>
          <p:nvPr>
            <p:ph idx="8" type="subTitle"/>
          </p:nvPr>
        </p:nvSpPr>
        <p:spPr>
          <a:xfrm>
            <a:off x="5264125" y="40442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5"/>
          <p:cNvSpPr txBox="1"/>
          <p:nvPr>
            <p:ph idx="9" type="subTitle"/>
          </p:nvPr>
        </p:nvSpPr>
        <p:spPr>
          <a:xfrm>
            <a:off x="5264125" y="7038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3" type="subTitle"/>
          </p:nvPr>
        </p:nvSpPr>
        <p:spPr>
          <a:xfrm>
            <a:off x="5264125" y="9946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hasCustomPrompt="1" idx="14" type="title"/>
          </p:nvPr>
        </p:nvSpPr>
        <p:spPr>
          <a:xfrm>
            <a:off x="4538059" y="7038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8" name="Google Shape;288;p15"/>
          <p:cNvSpPr txBox="1"/>
          <p:nvPr>
            <p:ph hasCustomPrompt="1" idx="15" type="title"/>
          </p:nvPr>
        </p:nvSpPr>
        <p:spPr>
          <a:xfrm>
            <a:off x="4538059" y="145716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89" name="Google Shape;289;p15"/>
          <p:cNvSpPr txBox="1"/>
          <p:nvPr>
            <p:ph hasCustomPrompt="1" idx="16" type="title"/>
          </p:nvPr>
        </p:nvSpPr>
        <p:spPr>
          <a:xfrm>
            <a:off x="4538059" y="2210475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0" name="Google Shape;290;p15"/>
          <p:cNvSpPr txBox="1"/>
          <p:nvPr>
            <p:ph hasCustomPrompt="1" idx="17" type="title"/>
          </p:nvPr>
        </p:nvSpPr>
        <p:spPr>
          <a:xfrm>
            <a:off x="4538059" y="2963788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91" name="Google Shape;291;p15"/>
          <p:cNvSpPr txBox="1"/>
          <p:nvPr>
            <p:ph hasCustomPrompt="1" idx="18" type="title"/>
          </p:nvPr>
        </p:nvSpPr>
        <p:spPr>
          <a:xfrm>
            <a:off x="4538059" y="371710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4">
  <p:cSld name="CUSTOM_1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flipH="1">
            <a:off x="370291" y="4764649"/>
            <a:ext cx="4343105" cy="37886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flipH="1">
            <a:off x="7" y="4764649"/>
            <a:ext cx="6150118" cy="37883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530846" y="476463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5576775" y="16190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2" type="subTitle"/>
          </p:nvPr>
        </p:nvSpPr>
        <p:spPr>
          <a:xfrm>
            <a:off x="5576775" y="19098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3" type="subTitle"/>
          </p:nvPr>
        </p:nvSpPr>
        <p:spPr>
          <a:xfrm>
            <a:off x="5576775" y="26862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03" name="Google Shape;303;p16"/>
          <p:cNvSpPr txBox="1"/>
          <p:nvPr>
            <p:ph idx="4" type="subTitle"/>
          </p:nvPr>
        </p:nvSpPr>
        <p:spPr>
          <a:xfrm>
            <a:off x="5576775" y="29770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5" type="subTitle"/>
          </p:nvPr>
        </p:nvSpPr>
        <p:spPr>
          <a:xfrm>
            <a:off x="5576775" y="38296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idx="6" type="subTitle"/>
          </p:nvPr>
        </p:nvSpPr>
        <p:spPr>
          <a:xfrm>
            <a:off x="5576775" y="41204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7" type="subTitle"/>
          </p:nvPr>
        </p:nvSpPr>
        <p:spPr>
          <a:xfrm>
            <a:off x="691436" y="16190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07" name="Google Shape;307;p16"/>
          <p:cNvSpPr txBox="1"/>
          <p:nvPr>
            <p:ph idx="8" type="subTitle"/>
          </p:nvPr>
        </p:nvSpPr>
        <p:spPr>
          <a:xfrm>
            <a:off x="691436" y="19098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9" type="subTitle"/>
          </p:nvPr>
        </p:nvSpPr>
        <p:spPr>
          <a:xfrm>
            <a:off x="691436" y="26862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idx="13" type="subTitle"/>
          </p:nvPr>
        </p:nvSpPr>
        <p:spPr>
          <a:xfrm>
            <a:off x="691436" y="29770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14" type="subTitle"/>
          </p:nvPr>
        </p:nvSpPr>
        <p:spPr>
          <a:xfrm>
            <a:off x="691436" y="3829650"/>
            <a:ext cx="2875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15" type="subTitle"/>
          </p:nvPr>
        </p:nvSpPr>
        <p:spPr>
          <a:xfrm>
            <a:off x="691436" y="4120450"/>
            <a:ext cx="2875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16"/>
          <p:cNvSpPr txBox="1"/>
          <p:nvPr>
            <p:ph hasCustomPrompt="1" idx="16" type="title"/>
          </p:nvPr>
        </p:nvSpPr>
        <p:spPr>
          <a:xfrm>
            <a:off x="2883638" y="12708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4" name="Google Shape;314;p16"/>
          <p:cNvSpPr txBox="1"/>
          <p:nvPr>
            <p:ph hasCustomPrompt="1" idx="17" type="title"/>
          </p:nvPr>
        </p:nvSpPr>
        <p:spPr>
          <a:xfrm>
            <a:off x="5573663" y="12708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5" name="Google Shape;315;p16"/>
          <p:cNvSpPr txBox="1"/>
          <p:nvPr>
            <p:ph hasCustomPrompt="1" idx="18" type="title"/>
          </p:nvPr>
        </p:nvSpPr>
        <p:spPr>
          <a:xfrm>
            <a:off x="2886750" y="23380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6" name="Google Shape;316;p16"/>
          <p:cNvSpPr txBox="1"/>
          <p:nvPr>
            <p:ph hasCustomPrompt="1" idx="19" type="title"/>
          </p:nvPr>
        </p:nvSpPr>
        <p:spPr>
          <a:xfrm>
            <a:off x="5576775" y="23380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7" name="Google Shape;317;p16"/>
          <p:cNvSpPr txBox="1"/>
          <p:nvPr>
            <p:ph hasCustomPrompt="1" idx="20" type="title"/>
          </p:nvPr>
        </p:nvSpPr>
        <p:spPr>
          <a:xfrm>
            <a:off x="2886750" y="34858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hasCustomPrompt="1" idx="21" type="title"/>
          </p:nvPr>
        </p:nvSpPr>
        <p:spPr>
          <a:xfrm>
            <a:off x="5576775" y="3481450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7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/>
          <p:nvPr/>
        </p:nvSpPr>
        <p:spPr>
          <a:xfrm>
            <a:off x="6065076" y="66202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0" y="290950"/>
            <a:ext cx="7906898" cy="4408837"/>
          </a:xfrm>
          <a:custGeom>
            <a:rect b="b" l="l" r="r" t="t"/>
            <a:pathLst>
              <a:path extrusionOk="0" h="92540" w="145978">
                <a:moveTo>
                  <a:pt x="62986" y="0"/>
                </a:moveTo>
                <a:cubicBezTo>
                  <a:pt x="39337" y="0"/>
                  <a:pt x="15865" y="9988"/>
                  <a:pt x="1" y="23326"/>
                </a:cubicBezTo>
                <a:lnTo>
                  <a:pt x="1" y="81787"/>
                </a:lnTo>
                <a:cubicBezTo>
                  <a:pt x="15865" y="89249"/>
                  <a:pt x="39337" y="92539"/>
                  <a:pt x="62986" y="92539"/>
                </a:cubicBezTo>
                <a:cubicBezTo>
                  <a:pt x="104790" y="92539"/>
                  <a:pt x="145978" y="81670"/>
                  <a:pt x="145978" y="56111"/>
                </a:cubicBezTo>
                <a:cubicBezTo>
                  <a:pt x="145978" y="30553"/>
                  <a:pt x="104790" y="0"/>
                  <a:pt x="629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84400" y="1112950"/>
            <a:ext cx="5746500" cy="21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2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3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23" name="Google Shape;323;p17"/>
          <p:cNvSpPr/>
          <p:nvPr/>
        </p:nvSpPr>
        <p:spPr>
          <a:xfrm>
            <a:off x="7846900" y="509474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 txBox="1"/>
          <p:nvPr>
            <p:ph idx="2" type="title"/>
          </p:nvPr>
        </p:nvSpPr>
        <p:spPr>
          <a:xfrm>
            <a:off x="791825" y="3060700"/>
            <a:ext cx="5746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784400" y="1112950"/>
            <a:ext cx="5746500" cy="21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atrick Hand"/>
              <a:buNone/>
              <a:defRPr sz="35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27" name="Google Shape;327;p18"/>
          <p:cNvSpPr txBox="1"/>
          <p:nvPr>
            <p:ph idx="2" type="title"/>
          </p:nvPr>
        </p:nvSpPr>
        <p:spPr>
          <a:xfrm>
            <a:off x="791825" y="3060700"/>
            <a:ext cx="5746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9"/>
          <p:cNvGrpSpPr/>
          <p:nvPr/>
        </p:nvGrpSpPr>
        <p:grpSpPr>
          <a:xfrm>
            <a:off x="68" y="632750"/>
            <a:ext cx="9143932" cy="4510744"/>
            <a:chOff x="68" y="632750"/>
            <a:chExt cx="9143932" cy="4510744"/>
          </a:xfrm>
        </p:grpSpPr>
        <p:sp>
          <p:nvSpPr>
            <p:cNvPr id="330" name="Google Shape;330;p19"/>
            <p:cNvSpPr/>
            <p:nvPr/>
          </p:nvSpPr>
          <p:spPr>
            <a:xfrm>
              <a:off x="5392156" y="632750"/>
              <a:ext cx="2484097" cy="1569219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193906" y="4711626"/>
              <a:ext cx="4266954" cy="357060"/>
            </a:xfrm>
            <a:custGeom>
              <a:rect b="b" l="l" r="r" t="t"/>
              <a:pathLst>
                <a:path extrusionOk="0" h="11311" w="77507">
                  <a:moveTo>
                    <a:pt x="47622" y="0"/>
                  </a:moveTo>
                  <a:cubicBezTo>
                    <a:pt x="46145" y="0"/>
                    <a:pt x="44665" y="67"/>
                    <a:pt x="43176" y="207"/>
                  </a:cubicBezTo>
                  <a:cubicBezTo>
                    <a:pt x="33041" y="1202"/>
                    <a:pt x="23443" y="4643"/>
                    <a:pt x="13389" y="6068"/>
                  </a:cubicBezTo>
                  <a:cubicBezTo>
                    <a:pt x="3011" y="7547"/>
                    <a:pt x="0" y="11310"/>
                    <a:pt x="0" y="11310"/>
                  </a:cubicBezTo>
                  <a:lnTo>
                    <a:pt x="77507" y="11310"/>
                  </a:lnTo>
                  <a:cubicBezTo>
                    <a:pt x="77507" y="11310"/>
                    <a:pt x="64952" y="3353"/>
                    <a:pt x="62183" y="2492"/>
                  </a:cubicBezTo>
                  <a:cubicBezTo>
                    <a:pt x="59602" y="1713"/>
                    <a:pt x="56968" y="772"/>
                    <a:pt x="54225" y="422"/>
                  </a:cubicBezTo>
                  <a:cubicBezTo>
                    <a:pt x="52020" y="149"/>
                    <a:pt x="49825" y="0"/>
                    <a:pt x="47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68" y="4828304"/>
              <a:ext cx="9143932" cy="315190"/>
            </a:xfrm>
            <a:custGeom>
              <a:rect b="b" l="l" r="r" t="t"/>
              <a:pathLst>
                <a:path extrusionOk="0" h="11284" w="157756">
                  <a:moveTo>
                    <a:pt x="47603" y="1"/>
                  </a:moveTo>
                  <a:cubicBezTo>
                    <a:pt x="46122" y="1"/>
                    <a:pt x="44638" y="67"/>
                    <a:pt x="43149" y="207"/>
                  </a:cubicBezTo>
                  <a:cubicBezTo>
                    <a:pt x="33014" y="1175"/>
                    <a:pt x="23416" y="4616"/>
                    <a:pt x="13362" y="6041"/>
                  </a:cubicBezTo>
                  <a:cubicBezTo>
                    <a:pt x="2984" y="7520"/>
                    <a:pt x="0" y="11284"/>
                    <a:pt x="0" y="11284"/>
                  </a:cubicBezTo>
                  <a:lnTo>
                    <a:pt x="157756" y="11284"/>
                  </a:lnTo>
                  <a:lnTo>
                    <a:pt x="157756" y="2950"/>
                  </a:lnTo>
                  <a:cubicBezTo>
                    <a:pt x="157191" y="3111"/>
                    <a:pt x="156626" y="3299"/>
                    <a:pt x="156089" y="3487"/>
                  </a:cubicBezTo>
                  <a:cubicBezTo>
                    <a:pt x="152002" y="4885"/>
                    <a:pt x="147782" y="6418"/>
                    <a:pt x="143453" y="7036"/>
                  </a:cubicBezTo>
                  <a:cubicBezTo>
                    <a:pt x="141678" y="7283"/>
                    <a:pt x="139914" y="7385"/>
                    <a:pt x="138154" y="7385"/>
                  </a:cubicBezTo>
                  <a:cubicBezTo>
                    <a:pt x="134930" y="7385"/>
                    <a:pt x="131723" y="7041"/>
                    <a:pt x="128506" y="6606"/>
                  </a:cubicBezTo>
                  <a:cubicBezTo>
                    <a:pt x="124682" y="6079"/>
                    <a:pt x="120929" y="5595"/>
                    <a:pt x="117123" y="5595"/>
                  </a:cubicBezTo>
                  <a:cubicBezTo>
                    <a:pt x="115685" y="5595"/>
                    <a:pt x="114239" y="5664"/>
                    <a:pt x="112779" y="5826"/>
                  </a:cubicBezTo>
                  <a:cubicBezTo>
                    <a:pt x="107940" y="6391"/>
                    <a:pt x="103208" y="7493"/>
                    <a:pt x="98369" y="8031"/>
                  </a:cubicBezTo>
                  <a:cubicBezTo>
                    <a:pt x="95627" y="8321"/>
                    <a:pt x="92836" y="8379"/>
                    <a:pt x="90049" y="8379"/>
                  </a:cubicBezTo>
                  <a:cubicBezTo>
                    <a:pt x="88192" y="8379"/>
                    <a:pt x="86336" y="8353"/>
                    <a:pt x="84497" y="8353"/>
                  </a:cubicBezTo>
                  <a:cubicBezTo>
                    <a:pt x="80142" y="8353"/>
                    <a:pt x="64925" y="3353"/>
                    <a:pt x="62156" y="2493"/>
                  </a:cubicBezTo>
                  <a:cubicBezTo>
                    <a:pt x="59575" y="1713"/>
                    <a:pt x="56941" y="772"/>
                    <a:pt x="54198" y="422"/>
                  </a:cubicBezTo>
                  <a:cubicBezTo>
                    <a:pt x="52009" y="149"/>
                    <a:pt x="49811" y="1"/>
                    <a:pt x="47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48925" y="1433902"/>
              <a:ext cx="685292" cy="432960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19"/>
          <p:cNvSpPr txBox="1"/>
          <p:nvPr>
            <p:ph type="title"/>
          </p:nvPr>
        </p:nvSpPr>
        <p:spPr>
          <a:xfrm>
            <a:off x="1013000" y="959550"/>
            <a:ext cx="4685400" cy="27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1" type="subTitle"/>
          </p:nvPr>
        </p:nvSpPr>
        <p:spPr>
          <a:xfrm>
            <a:off x="1013000" y="3644125"/>
            <a:ext cx="41337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2823075" y="4647550"/>
            <a:ext cx="4631625" cy="42998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 rot="271939">
            <a:off x="-838757" y="4378872"/>
            <a:ext cx="6337331" cy="772400"/>
          </a:xfrm>
          <a:custGeom>
            <a:rect b="b" l="l" r="r" t="t"/>
            <a:pathLst>
              <a:path extrusionOk="0" h="15616" w="190775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-2375" y="4386678"/>
            <a:ext cx="9143996" cy="756803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>
            <p:ph type="title"/>
          </p:nvPr>
        </p:nvSpPr>
        <p:spPr>
          <a:xfrm>
            <a:off x="3839500" y="2289800"/>
            <a:ext cx="4318200" cy="9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6" name="Google Shape;346;p20"/>
          <p:cNvSpPr txBox="1"/>
          <p:nvPr>
            <p:ph idx="1" type="subTitle"/>
          </p:nvPr>
        </p:nvSpPr>
        <p:spPr>
          <a:xfrm>
            <a:off x="5404250" y="3290150"/>
            <a:ext cx="2753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785612" y="3481272"/>
            <a:ext cx="4309167" cy="1669408"/>
            <a:chOff x="2189450" y="2220300"/>
            <a:chExt cx="3202175" cy="1240550"/>
          </a:xfrm>
        </p:grpSpPr>
        <p:sp>
          <p:nvSpPr>
            <p:cNvPr id="33" name="Google Shape;33;p3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884606" y="4666716"/>
            <a:ext cx="255429" cy="332500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96730" y="4399918"/>
            <a:ext cx="415135" cy="638067"/>
          </a:xfrm>
          <a:custGeom>
            <a:rect b="b" l="l" r="r" t="t"/>
            <a:pathLst>
              <a:path extrusionOk="0" h="20184" w="13132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668577" y="4718636"/>
            <a:ext cx="177073" cy="230528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3349466" y="3839498"/>
            <a:ext cx="3391103" cy="1313742"/>
            <a:chOff x="2189450" y="2220300"/>
            <a:chExt cx="3202175" cy="1240550"/>
          </a:xfrm>
        </p:grpSpPr>
        <p:sp>
          <p:nvSpPr>
            <p:cNvPr id="39" name="Google Shape;39;p3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700950" y="2420475"/>
            <a:ext cx="57420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4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701050" y="2947482"/>
            <a:ext cx="57420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8" name="Google Shape;48;p3"/>
          <p:cNvSpPr/>
          <p:nvPr/>
        </p:nvSpPr>
        <p:spPr>
          <a:xfrm flipH="1">
            <a:off x="1716703" y="4761096"/>
            <a:ext cx="5710522" cy="40066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50087" y="4932295"/>
            <a:ext cx="3183988" cy="21838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7924902" y="4666716"/>
            <a:ext cx="255429" cy="332500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7453072" y="4399918"/>
            <a:ext cx="415135" cy="638067"/>
          </a:xfrm>
          <a:custGeom>
            <a:rect b="b" l="l" r="r" t="t"/>
            <a:pathLst>
              <a:path extrusionOk="0" h="20184" w="13132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7219287" y="4718636"/>
            <a:ext cx="177073" cy="230528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530862" y="4932295"/>
            <a:ext cx="3183988" cy="21838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1"/>
          <p:cNvGrpSpPr/>
          <p:nvPr/>
        </p:nvGrpSpPr>
        <p:grpSpPr>
          <a:xfrm>
            <a:off x="785612" y="3481272"/>
            <a:ext cx="4309167" cy="1669408"/>
            <a:chOff x="2189450" y="2220300"/>
            <a:chExt cx="3202175" cy="1240550"/>
          </a:xfrm>
        </p:grpSpPr>
        <p:sp>
          <p:nvSpPr>
            <p:cNvPr id="349" name="Google Shape;349;p2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1"/>
          <p:cNvSpPr/>
          <p:nvPr/>
        </p:nvSpPr>
        <p:spPr>
          <a:xfrm>
            <a:off x="884606" y="4666716"/>
            <a:ext cx="255429" cy="332500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1196730" y="4399918"/>
            <a:ext cx="415135" cy="638067"/>
          </a:xfrm>
          <a:custGeom>
            <a:rect b="b" l="l" r="r" t="t"/>
            <a:pathLst>
              <a:path extrusionOk="0" h="20184" w="13132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 flipH="1">
            <a:off x="1668577" y="4718636"/>
            <a:ext cx="177073" cy="230528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1"/>
          <p:cNvGrpSpPr/>
          <p:nvPr/>
        </p:nvGrpSpPr>
        <p:grpSpPr>
          <a:xfrm>
            <a:off x="3349466" y="3839498"/>
            <a:ext cx="3391103" cy="1313742"/>
            <a:chOff x="2189450" y="2220300"/>
            <a:chExt cx="3202175" cy="1240550"/>
          </a:xfrm>
        </p:grpSpPr>
        <p:sp>
          <p:nvSpPr>
            <p:cNvPr id="355" name="Google Shape;355;p2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1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 txBox="1"/>
          <p:nvPr>
            <p:ph type="title"/>
          </p:nvPr>
        </p:nvSpPr>
        <p:spPr>
          <a:xfrm>
            <a:off x="1200150" y="1210200"/>
            <a:ext cx="3758700" cy="19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7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21"/>
          <p:cNvSpPr txBox="1"/>
          <p:nvPr>
            <p:ph idx="1" type="subTitle"/>
          </p:nvPr>
        </p:nvSpPr>
        <p:spPr>
          <a:xfrm>
            <a:off x="1200250" y="3290050"/>
            <a:ext cx="2753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64" name="Google Shape;364;p21"/>
          <p:cNvSpPr/>
          <p:nvPr/>
        </p:nvSpPr>
        <p:spPr>
          <a:xfrm flipH="1">
            <a:off x="1716703" y="4761096"/>
            <a:ext cx="5710522" cy="40066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 flipH="1">
            <a:off x="350087" y="4932295"/>
            <a:ext cx="3183988" cy="21838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 flipH="1">
            <a:off x="7924902" y="4666716"/>
            <a:ext cx="255429" cy="332500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 flipH="1">
            <a:off x="7453072" y="4399918"/>
            <a:ext cx="415135" cy="638067"/>
          </a:xfrm>
          <a:custGeom>
            <a:rect b="b" l="l" r="r" t="t"/>
            <a:pathLst>
              <a:path extrusionOk="0" h="20184" w="13132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219287" y="4718636"/>
            <a:ext cx="177073" cy="230528"/>
          </a:xfrm>
          <a:custGeom>
            <a:rect b="b" l="l" r="r" t="t"/>
            <a:pathLst>
              <a:path extrusionOk="0" h="10518" w="808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5530862" y="4932295"/>
            <a:ext cx="3183988" cy="21838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ction description 2">
  <p:cSld name="CUSTOM_1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2"/>
          <p:cNvGrpSpPr/>
          <p:nvPr/>
        </p:nvGrpSpPr>
        <p:grpSpPr>
          <a:xfrm>
            <a:off x="253304" y="227078"/>
            <a:ext cx="8683363" cy="1832200"/>
            <a:chOff x="253304" y="227078"/>
            <a:chExt cx="8683363" cy="1832200"/>
          </a:xfrm>
        </p:grpSpPr>
        <p:sp>
          <p:nvSpPr>
            <p:cNvPr id="372" name="Google Shape;372;p22"/>
            <p:cNvSpPr/>
            <p:nvPr/>
          </p:nvSpPr>
          <p:spPr>
            <a:xfrm>
              <a:off x="578325" y="845623"/>
              <a:ext cx="1860950" cy="1175581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53304" y="406317"/>
              <a:ext cx="589330" cy="372332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154851" y="931575"/>
              <a:ext cx="1781817" cy="1127703"/>
            </a:xfrm>
            <a:custGeom>
              <a:rect b="b" l="l" r="r" t="t"/>
              <a:pathLst>
                <a:path extrusionOk="0" h="16173" w="25554">
                  <a:moveTo>
                    <a:pt x="14556" y="0"/>
                  </a:moveTo>
                  <a:cubicBezTo>
                    <a:pt x="11530" y="0"/>
                    <a:pt x="8988" y="2103"/>
                    <a:pt x="8295" y="4898"/>
                  </a:cubicBezTo>
                  <a:cubicBezTo>
                    <a:pt x="7856" y="4713"/>
                    <a:pt x="7394" y="4598"/>
                    <a:pt x="6909" y="4598"/>
                  </a:cubicBezTo>
                  <a:cubicBezTo>
                    <a:pt x="5500" y="4598"/>
                    <a:pt x="4275" y="5522"/>
                    <a:pt x="3836" y="6793"/>
                  </a:cubicBezTo>
                  <a:cubicBezTo>
                    <a:pt x="1664" y="7232"/>
                    <a:pt x="1" y="9149"/>
                    <a:pt x="1" y="11437"/>
                  </a:cubicBezTo>
                  <a:cubicBezTo>
                    <a:pt x="1" y="14047"/>
                    <a:pt x="2126" y="16173"/>
                    <a:pt x="4737" y="16173"/>
                  </a:cubicBezTo>
                  <a:lnTo>
                    <a:pt x="20771" y="16173"/>
                  </a:lnTo>
                  <a:cubicBezTo>
                    <a:pt x="23359" y="16173"/>
                    <a:pt x="25507" y="14047"/>
                    <a:pt x="25507" y="11437"/>
                  </a:cubicBezTo>
                  <a:cubicBezTo>
                    <a:pt x="25553" y="8895"/>
                    <a:pt x="23543" y="6816"/>
                    <a:pt x="21025" y="6700"/>
                  </a:cubicBezTo>
                  <a:lnTo>
                    <a:pt x="21025" y="6469"/>
                  </a:lnTo>
                  <a:cubicBezTo>
                    <a:pt x="21025" y="2888"/>
                    <a:pt x="18137" y="0"/>
                    <a:pt x="14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964200" y="699499"/>
              <a:ext cx="589330" cy="372332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073301" y="227078"/>
              <a:ext cx="504436" cy="318668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2197450" y="1874778"/>
            <a:ext cx="47490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8" name="Google Shape;378;p22"/>
          <p:cNvSpPr txBox="1"/>
          <p:nvPr>
            <p:ph type="title"/>
          </p:nvPr>
        </p:nvSpPr>
        <p:spPr>
          <a:xfrm>
            <a:off x="2194350" y="1483885"/>
            <a:ext cx="47490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9" name="Google Shape;379;p22"/>
          <p:cNvSpPr/>
          <p:nvPr/>
        </p:nvSpPr>
        <p:spPr>
          <a:xfrm flipH="1">
            <a:off x="24" y="4882476"/>
            <a:ext cx="4657202" cy="27318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801750" y="4780838"/>
            <a:ext cx="3342296" cy="37233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ction description 3">
  <p:cSld name="CUSTOM_12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633863" y="1944898"/>
            <a:ext cx="33144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type="title"/>
          </p:nvPr>
        </p:nvSpPr>
        <p:spPr>
          <a:xfrm>
            <a:off x="631700" y="1554000"/>
            <a:ext cx="33144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ction description 4">
  <p:cSld name="CUSTOM_12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/>
          <p:nvPr/>
        </p:nvSpPr>
        <p:spPr>
          <a:xfrm>
            <a:off x="3077100" y="4619068"/>
            <a:ext cx="6143399" cy="51979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 flipH="1">
            <a:off x="-794537" y="4126202"/>
            <a:ext cx="6337069" cy="1077894"/>
          </a:xfrm>
          <a:custGeom>
            <a:rect b="b" l="l" r="r" t="t"/>
            <a:pathLst>
              <a:path extrusionOk="0" h="15616" w="190775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4"/>
          <p:cNvGrpSpPr/>
          <p:nvPr/>
        </p:nvGrpSpPr>
        <p:grpSpPr>
          <a:xfrm>
            <a:off x="314229" y="354003"/>
            <a:ext cx="8510763" cy="1392816"/>
            <a:chOff x="314229" y="354003"/>
            <a:chExt cx="8510763" cy="1392816"/>
          </a:xfrm>
        </p:grpSpPr>
        <p:sp>
          <p:nvSpPr>
            <p:cNvPr id="388" name="Google Shape;388;p24"/>
            <p:cNvSpPr/>
            <p:nvPr/>
          </p:nvSpPr>
          <p:spPr>
            <a:xfrm>
              <a:off x="710325" y="846703"/>
              <a:ext cx="1424898" cy="900117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14229" y="426642"/>
              <a:ext cx="589330" cy="372332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043176" y="619112"/>
              <a:ext cx="1781817" cy="1127703"/>
            </a:xfrm>
            <a:custGeom>
              <a:rect b="b" l="l" r="r" t="t"/>
              <a:pathLst>
                <a:path extrusionOk="0" h="16173" w="25554">
                  <a:moveTo>
                    <a:pt x="14556" y="0"/>
                  </a:moveTo>
                  <a:cubicBezTo>
                    <a:pt x="11530" y="0"/>
                    <a:pt x="8988" y="2103"/>
                    <a:pt x="8295" y="4898"/>
                  </a:cubicBezTo>
                  <a:cubicBezTo>
                    <a:pt x="7856" y="4713"/>
                    <a:pt x="7394" y="4598"/>
                    <a:pt x="6909" y="4598"/>
                  </a:cubicBezTo>
                  <a:cubicBezTo>
                    <a:pt x="5500" y="4598"/>
                    <a:pt x="4275" y="5522"/>
                    <a:pt x="3836" y="6793"/>
                  </a:cubicBezTo>
                  <a:cubicBezTo>
                    <a:pt x="1664" y="7232"/>
                    <a:pt x="1" y="9149"/>
                    <a:pt x="1" y="11437"/>
                  </a:cubicBezTo>
                  <a:cubicBezTo>
                    <a:pt x="1" y="14047"/>
                    <a:pt x="2126" y="16173"/>
                    <a:pt x="4737" y="16173"/>
                  </a:cubicBezTo>
                  <a:lnTo>
                    <a:pt x="20771" y="16173"/>
                  </a:lnTo>
                  <a:cubicBezTo>
                    <a:pt x="23359" y="16173"/>
                    <a:pt x="25507" y="14047"/>
                    <a:pt x="25507" y="11437"/>
                  </a:cubicBezTo>
                  <a:cubicBezTo>
                    <a:pt x="25553" y="8895"/>
                    <a:pt x="23543" y="6816"/>
                    <a:pt x="21025" y="6700"/>
                  </a:cubicBezTo>
                  <a:lnTo>
                    <a:pt x="21025" y="6469"/>
                  </a:lnTo>
                  <a:cubicBezTo>
                    <a:pt x="21025" y="2888"/>
                    <a:pt x="18137" y="0"/>
                    <a:pt x="14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46750" y="450724"/>
              <a:ext cx="589330" cy="372332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135226" y="354003"/>
              <a:ext cx="504436" cy="318668"/>
            </a:xfrm>
            <a:custGeom>
              <a:rect b="b" l="l" r="r" t="t"/>
              <a:pathLst>
                <a:path extrusionOk="0" h="11853" w="18761">
                  <a:moveTo>
                    <a:pt x="8803" y="0"/>
                  </a:moveTo>
                  <a:cubicBezTo>
                    <a:pt x="5892" y="0"/>
                    <a:pt x="3559" y="2334"/>
                    <a:pt x="3559" y="5245"/>
                  </a:cubicBezTo>
                  <a:lnTo>
                    <a:pt x="3559" y="5337"/>
                  </a:lnTo>
                  <a:lnTo>
                    <a:pt x="3489" y="5337"/>
                  </a:lnTo>
                  <a:cubicBezTo>
                    <a:pt x="1595" y="5337"/>
                    <a:pt x="1" y="6816"/>
                    <a:pt x="1" y="8595"/>
                  </a:cubicBezTo>
                  <a:cubicBezTo>
                    <a:pt x="1" y="10397"/>
                    <a:pt x="1572" y="11853"/>
                    <a:pt x="3489" y="11853"/>
                  </a:cubicBezTo>
                  <a:lnTo>
                    <a:pt x="15249" y="11853"/>
                  </a:lnTo>
                  <a:cubicBezTo>
                    <a:pt x="17167" y="11853"/>
                    <a:pt x="18738" y="10397"/>
                    <a:pt x="18738" y="8595"/>
                  </a:cubicBezTo>
                  <a:cubicBezTo>
                    <a:pt x="18761" y="6816"/>
                    <a:pt x="17190" y="5337"/>
                    <a:pt x="15295" y="5337"/>
                  </a:cubicBezTo>
                  <a:lnTo>
                    <a:pt x="14071" y="5337"/>
                  </a:lnTo>
                  <a:lnTo>
                    <a:pt x="14071" y="5245"/>
                  </a:lnTo>
                  <a:cubicBezTo>
                    <a:pt x="14071" y="2357"/>
                    <a:pt x="11737" y="0"/>
                    <a:pt x="8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4"/>
          <p:cNvSpPr/>
          <p:nvPr/>
        </p:nvSpPr>
        <p:spPr>
          <a:xfrm flipH="1">
            <a:off x="-22" y="4851075"/>
            <a:ext cx="6143399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"/>
          <p:cNvSpPr txBox="1"/>
          <p:nvPr>
            <p:ph idx="1" type="body"/>
          </p:nvPr>
        </p:nvSpPr>
        <p:spPr>
          <a:xfrm>
            <a:off x="4202994" y="1944894"/>
            <a:ext cx="38967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5" name="Google Shape;395;p24"/>
          <p:cNvSpPr txBox="1"/>
          <p:nvPr>
            <p:ph type="title"/>
          </p:nvPr>
        </p:nvSpPr>
        <p:spPr>
          <a:xfrm>
            <a:off x="4200450" y="1554000"/>
            <a:ext cx="38967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6" name="Google Shape;396;p24"/>
          <p:cNvGrpSpPr/>
          <p:nvPr/>
        </p:nvGrpSpPr>
        <p:grpSpPr>
          <a:xfrm>
            <a:off x="4484305" y="4545530"/>
            <a:ext cx="1619112" cy="593354"/>
            <a:chOff x="5046670" y="3208808"/>
            <a:chExt cx="1120415" cy="410597"/>
          </a:xfrm>
        </p:grpSpPr>
        <p:grpSp>
          <p:nvGrpSpPr>
            <p:cNvPr id="397" name="Google Shape;397;p24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398" name="Google Shape;398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24"/>
            <p:cNvGrpSpPr/>
            <p:nvPr/>
          </p:nvGrpSpPr>
          <p:grpSpPr>
            <a:xfrm flipH="1" rot="3041596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406" name="Google Shape;406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24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4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412" name="Google Shape;412;p2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4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420" name="Google Shape;420;p24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7" name="Google Shape;427;p24"/>
            <p:cNvSpPr/>
            <p:nvPr/>
          </p:nvSpPr>
          <p:spPr>
            <a:xfrm>
              <a:off x="5046670" y="3449142"/>
              <a:ext cx="1120415" cy="170264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ction description 5">
  <p:cSld name="CUSTOM_12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5294884" y="2783100"/>
            <a:ext cx="30654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type="title"/>
          </p:nvPr>
        </p:nvSpPr>
        <p:spPr>
          <a:xfrm>
            <a:off x="5292875" y="1323075"/>
            <a:ext cx="3065400" cy="15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ction description 6">
  <p:cSld name="CUSTOM_12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/>
          <p:nvPr>
            <p:ph type="title"/>
          </p:nvPr>
        </p:nvSpPr>
        <p:spPr>
          <a:xfrm>
            <a:off x="1205950" y="875850"/>
            <a:ext cx="3065400" cy="15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3" name="Google Shape;433;p26"/>
          <p:cNvSpPr txBox="1"/>
          <p:nvPr>
            <p:ph idx="1" type="subTitle"/>
          </p:nvPr>
        </p:nvSpPr>
        <p:spPr>
          <a:xfrm>
            <a:off x="5029650" y="875850"/>
            <a:ext cx="32820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5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/>
          <p:nvPr>
            <p:ph type="title"/>
          </p:nvPr>
        </p:nvSpPr>
        <p:spPr>
          <a:xfrm>
            <a:off x="658497" y="353827"/>
            <a:ext cx="33621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36" name="Google Shape;436;p27"/>
          <p:cNvSpPr/>
          <p:nvPr/>
        </p:nvSpPr>
        <p:spPr>
          <a:xfrm>
            <a:off x="4676250" y="4821604"/>
            <a:ext cx="4467697" cy="313286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 flipH="1">
            <a:off x="-2375" y="4553725"/>
            <a:ext cx="9143996" cy="58976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15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>
            <p:ph type="title"/>
          </p:nvPr>
        </p:nvSpPr>
        <p:spPr>
          <a:xfrm>
            <a:off x="557825" y="2540825"/>
            <a:ext cx="3362100" cy="20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/>
          <p:nvPr/>
        </p:nvSpPr>
        <p:spPr>
          <a:xfrm>
            <a:off x="1203275" y="630703"/>
            <a:ext cx="1458433" cy="92130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397114" y="293299"/>
            <a:ext cx="815025" cy="51492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6180963" y="895500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7979525" y="378863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-100" y="4699500"/>
            <a:ext cx="9143932" cy="443997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0"/>
          <p:cNvGrpSpPr/>
          <p:nvPr/>
        </p:nvGrpSpPr>
        <p:grpSpPr>
          <a:xfrm>
            <a:off x="706465" y="3977886"/>
            <a:ext cx="3004281" cy="1163884"/>
            <a:chOff x="2189450" y="2220300"/>
            <a:chExt cx="3202175" cy="1240550"/>
          </a:xfrm>
        </p:grpSpPr>
        <p:sp>
          <p:nvSpPr>
            <p:cNvPr id="450" name="Google Shape;450;p30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2493892" y="4227600"/>
            <a:ext cx="2364166" cy="915898"/>
            <a:chOff x="2189450" y="2220300"/>
            <a:chExt cx="3202175" cy="1240550"/>
          </a:xfrm>
        </p:grpSpPr>
        <p:sp>
          <p:nvSpPr>
            <p:cNvPr id="453" name="Google Shape;453;p30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484900" y="405453"/>
            <a:ext cx="1458433" cy="92130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073514" y="293299"/>
            <a:ext cx="815025" cy="51492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362013" y="451100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6988925" y="378863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30"/>
          <p:cNvSpPr/>
          <p:nvPr/>
        </p:nvSpPr>
        <p:spPr>
          <a:xfrm>
            <a:off x="0" y="4961627"/>
            <a:ext cx="3397132" cy="18188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465525" y="4931186"/>
            <a:ext cx="6678206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1116425" y="28654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17059" y="43356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021900" y="243101"/>
            <a:ext cx="1281282" cy="80950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151912" y="1158576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6602950" y="1052590"/>
            <a:ext cx="376439" cy="23783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1" name="Google Shape;61;p4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62" name="Google Shape;62;p4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65" name="Google Shape;65;p4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/>
          <p:nvPr/>
        </p:nvSpPr>
        <p:spPr>
          <a:xfrm>
            <a:off x="4676248" y="4603180"/>
            <a:ext cx="4467697" cy="53173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0" y="4042575"/>
            <a:ext cx="9143996" cy="1100928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>
            <p:ph idx="1" type="subTitle"/>
          </p:nvPr>
        </p:nvSpPr>
        <p:spPr>
          <a:xfrm>
            <a:off x="536850" y="967277"/>
            <a:ext cx="80703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0" name="Google Shape;70;p4"/>
          <p:cNvGrpSpPr/>
          <p:nvPr/>
        </p:nvGrpSpPr>
        <p:grpSpPr>
          <a:xfrm>
            <a:off x="6460945" y="4224285"/>
            <a:ext cx="1779618" cy="680752"/>
            <a:chOff x="6460945" y="4155274"/>
            <a:chExt cx="1779618" cy="680752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826943" y="4258421"/>
              <a:ext cx="189425" cy="557741"/>
              <a:chOff x="1538085" y="1915884"/>
              <a:chExt cx="119927" cy="353269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rect b="b" l="l" r="r" t="t"/>
                <a:pathLst>
                  <a:path extrusionOk="0" h="5028" w="352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rect b="b" l="l" r="r" t="t"/>
                <a:pathLst>
                  <a:path extrusionOk="0" h="6123" w="2278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rect b="b" l="l" r="r" t="t"/>
                <a:pathLst>
                  <a:path extrusionOk="0" h="4584" w="3639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rect b="b" l="l" r="r" t="t"/>
                <a:pathLst>
                  <a:path extrusionOk="0" h="6359" w="2485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rect b="b" l="l" r="r" t="t"/>
                <a:pathLst>
                  <a:path extrusionOk="0" h="14053" w="4141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4"/>
            <p:cNvGrpSpPr/>
            <p:nvPr/>
          </p:nvGrpSpPr>
          <p:grpSpPr>
            <a:xfrm>
              <a:off x="7908012" y="4319937"/>
              <a:ext cx="172995" cy="509414"/>
              <a:chOff x="1538085" y="1915884"/>
              <a:chExt cx="119927" cy="353269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rect b="b" l="l" r="r" t="t"/>
                <a:pathLst>
                  <a:path extrusionOk="0" h="5028" w="352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rect b="b" l="l" r="r" t="t"/>
                <a:pathLst>
                  <a:path extrusionOk="0" h="6123" w="2278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rect b="b" l="l" r="r" t="t"/>
                <a:pathLst>
                  <a:path extrusionOk="0" h="4584" w="3639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rect b="b" l="l" r="r" t="t"/>
                <a:pathLst>
                  <a:path extrusionOk="0" h="6359" w="2485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rect b="b" l="l" r="r" t="t"/>
                <a:pathLst>
                  <a:path extrusionOk="0" h="14053" w="4141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6460945" y="4155274"/>
              <a:ext cx="1779618" cy="680752"/>
              <a:chOff x="1158083" y="1875109"/>
              <a:chExt cx="1096770" cy="419622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1594300" y="1938906"/>
                <a:ext cx="63712" cy="90994"/>
              </a:xfrm>
              <a:custGeom>
                <a:rect b="b" l="l" r="r" t="t"/>
                <a:pathLst>
                  <a:path extrusionOk="0" h="5028" w="352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565921" y="1918020"/>
                <a:ext cx="41232" cy="110811"/>
              </a:xfrm>
              <a:custGeom>
                <a:rect b="b" l="l" r="r" t="t"/>
                <a:pathLst>
                  <a:path extrusionOk="0" h="6123" w="2278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538085" y="1941584"/>
                <a:ext cx="65866" cy="82959"/>
              </a:xfrm>
              <a:custGeom>
                <a:rect b="b" l="l" r="r" t="t"/>
                <a:pathLst>
                  <a:path extrusionOk="0" h="4584" w="3639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1578771" y="1915884"/>
                <a:ext cx="44978" cy="115082"/>
              </a:xfrm>
              <a:custGeom>
                <a:rect b="b" l="l" r="r" t="t"/>
                <a:pathLst>
                  <a:path extrusionOk="0" h="6359" w="2485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550410" y="2014829"/>
                <a:ext cx="74952" cy="254324"/>
              </a:xfrm>
              <a:custGeom>
                <a:rect b="b" l="l" r="r" t="t"/>
                <a:pathLst>
                  <a:path extrusionOk="0" h="14053" w="4141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923995" y="1945766"/>
                <a:ext cx="63712" cy="119896"/>
              </a:xfrm>
              <a:custGeom>
                <a:rect b="b" l="l" r="r" t="t"/>
                <a:pathLst>
                  <a:path extrusionOk="0" h="6625" w="3520">
                    <a:moveTo>
                      <a:pt x="3520" y="0"/>
                    </a:moveTo>
                    <a:cubicBezTo>
                      <a:pt x="1302" y="1094"/>
                      <a:pt x="1" y="3667"/>
                      <a:pt x="385" y="6240"/>
                    </a:cubicBezTo>
                    <a:lnTo>
                      <a:pt x="563" y="6624"/>
                    </a:lnTo>
                    <a:cubicBezTo>
                      <a:pt x="2071" y="4761"/>
                      <a:pt x="3106" y="2455"/>
                      <a:pt x="3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1886005" y="1914184"/>
                <a:ext cx="46046" cy="152544"/>
              </a:xfrm>
              <a:custGeom>
                <a:rect b="b" l="l" r="r" t="t"/>
                <a:pathLst>
                  <a:path extrusionOk="0" h="8429" w="2544">
                    <a:moveTo>
                      <a:pt x="1449" y="0"/>
                    </a:moveTo>
                    <a:cubicBezTo>
                      <a:pt x="0" y="2455"/>
                      <a:pt x="148" y="5826"/>
                      <a:pt x="1774" y="8428"/>
                    </a:cubicBezTo>
                    <a:lnTo>
                      <a:pt x="2425" y="7985"/>
                    </a:lnTo>
                    <a:cubicBezTo>
                      <a:pt x="2543" y="5323"/>
                      <a:pt x="2218" y="2603"/>
                      <a:pt x="1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873155" y="1981619"/>
                <a:ext cx="63712" cy="78688"/>
              </a:xfrm>
              <a:custGeom>
                <a:rect b="b" l="l" r="r" t="t"/>
                <a:pathLst>
                  <a:path extrusionOk="0" h="4348" w="3520">
                    <a:moveTo>
                      <a:pt x="89" y="0"/>
                    </a:moveTo>
                    <a:lnTo>
                      <a:pt x="89" y="0"/>
                    </a:lnTo>
                    <a:cubicBezTo>
                      <a:pt x="0" y="1597"/>
                      <a:pt x="917" y="3283"/>
                      <a:pt x="2337" y="4111"/>
                    </a:cubicBezTo>
                    <a:lnTo>
                      <a:pt x="3519" y="4348"/>
                    </a:lnTo>
                    <a:cubicBezTo>
                      <a:pt x="2898" y="2573"/>
                      <a:pt x="1656" y="1035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912231" y="1958073"/>
                <a:ext cx="39078" cy="108657"/>
              </a:xfrm>
              <a:custGeom>
                <a:rect b="b" l="l" r="r" t="t"/>
                <a:pathLst>
                  <a:path extrusionOk="0" h="6004" w="2159">
                    <a:moveTo>
                      <a:pt x="1508" y="0"/>
                    </a:moveTo>
                    <a:lnTo>
                      <a:pt x="1508" y="0"/>
                    </a:lnTo>
                    <a:cubicBezTo>
                      <a:pt x="296" y="1627"/>
                      <a:pt x="0" y="3963"/>
                      <a:pt x="739" y="6003"/>
                    </a:cubicBezTo>
                    <a:lnTo>
                      <a:pt x="1420" y="5501"/>
                    </a:lnTo>
                    <a:cubicBezTo>
                      <a:pt x="2129" y="3845"/>
                      <a:pt x="2159" y="1804"/>
                      <a:pt x="1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888141" y="2051842"/>
                <a:ext cx="70138" cy="238815"/>
              </a:xfrm>
              <a:custGeom>
                <a:rect b="b" l="l" r="r" t="t"/>
                <a:pathLst>
                  <a:path extrusionOk="0" h="13196" w="3875">
                    <a:moveTo>
                      <a:pt x="1515" y="1"/>
                    </a:moveTo>
                    <a:cubicBezTo>
                      <a:pt x="1066" y="1"/>
                      <a:pt x="595" y="268"/>
                      <a:pt x="355" y="675"/>
                    </a:cubicBezTo>
                    <a:cubicBezTo>
                      <a:pt x="0" y="1296"/>
                      <a:pt x="89" y="2153"/>
                      <a:pt x="207" y="2893"/>
                    </a:cubicBezTo>
                    <a:cubicBezTo>
                      <a:pt x="740" y="6323"/>
                      <a:pt x="1479" y="9753"/>
                      <a:pt x="2248" y="13184"/>
                    </a:cubicBezTo>
                    <a:cubicBezTo>
                      <a:pt x="2279" y="13192"/>
                      <a:pt x="2309" y="13195"/>
                      <a:pt x="2338" y="13195"/>
                    </a:cubicBezTo>
                    <a:cubicBezTo>
                      <a:pt x="2638" y="13195"/>
                      <a:pt x="2815" y="12795"/>
                      <a:pt x="2869" y="12444"/>
                    </a:cubicBezTo>
                    <a:cubicBezTo>
                      <a:pt x="3490" y="8955"/>
                      <a:pt x="3815" y="5347"/>
                      <a:pt x="3874" y="1739"/>
                    </a:cubicBezTo>
                    <a:cubicBezTo>
                      <a:pt x="3874" y="1414"/>
                      <a:pt x="3874" y="1029"/>
                      <a:pt x="3667" y="704"/>
                    </a:cubicBezTo>
                    <a:cubicBezTo>
                      <a:pt x="3537" y="486"/>
                      <a:pt x="3278" y="301"/>
                      <a:pt x="3032" y="301"/>
                    </a:cubicBezTo>
                    <a:cubicBezTo>
                      <a:pt x="2944" y="301"/>
                      <a:pt x="2858" y="324"/>
                      <a:pt x="2780" y="379"/>
                    </a:cubicBezTo>
                    <a:lnTo>
                      <a:pt x="2248" y="320"/>
                    </a:lnTo>
                    <a:cubicBezTo>
                      <a:pt x="2048" y="98"/>
                      <a:pt x="1785" y="1"/>
                      <a:pt x="1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899381" y="2153429"/>
                <a:ext cx="22498" cy="10714"/>
              </a:xfrm>
              <a:custGeom>
                <a:rect b="b" l="l" r="r" t="t"/>
                <a:pathLst>
                  <a:path extrusionOk="0" h="592" w="1243">
                    <a:moveTo>
                      <a:pt x="266" y="0"/>
                    </a:moveTo>
                    <a:cubicBezTo>
                      <a:pt x="178" y="0"/>
                      <a:pt x="119" y="30"/>
                      <a:pt x="59" y="89"/>
                    </a:cubicBezTo>
                    <a:cubicBezTo>
                      <a:pt x="30" y="118"/>
                      <a:pt x="0" y="178"/>
                      <a:pt x="0" y="266"/>
                    </a:cubicBezTo>
                    <a:cubicBezTo>
                      <a:pt x="0" y="325"/>
                      <a:pt x="30" y="414"/>
                      <a:pt x="59" y="444"/>
                    </a:cubicBezTo>
                    <a:lnTo>
                      <a:pt x="119" y="473"/>
                    </a:lnTo>
                    <a:cubicBezTo>
                      <a:pt x="178" y="532"/>
                      <a:pt x="207" y="532"/>
                      <a:pt x="266" y="532"/>
                    </a:cubicBezTo>
                    <a:cubicBezTo>
                      <a:pt x="503" y="562"/>
                      <a:pt x="740" y="592"/>
                      <a:pt x="1006" y="592"/>
                    </a:cubicBezTo>
                    <a:cubicBezTo>
                      <a:pt x="1065" y="592"/>
                      <a:pt x="1154" y="562"/>
                      <a:pt x="1183" y="532"/>
                    </a:cubicBezTo>
                    <a:cubicBezTo>
                      <a:pt x="1213" y="473"/>
                      <a:pt x="1242" y="414"/>
                      <a:pt x="1242" y="325"/>
                    </a:cubicBezTo>
                    <a:cubicBezTo>
                      <a:pt x="1242" y="266"/>
                      <a:pt x="1213" y="178"/>
                      <a:pt x="1183" y="148"/>
                    </a:cubicBezTo>
                    <a:lnTo>
                      <a:pt x="1154" y="118"/>
                    </a:lnTo>
                    <a:cubicBezTo>
                      <a:pt x="1095" y="89"/>
                      <a:pt x="1065" y="89"/>
                      <a:pt x="1006" y="89"/>
                    </a:cubicBezTo>
                    <a:cubicBezTo>
                      <a:pt x="740" y="30"/>
                      <a:pt x="503" y="0"/>
                      <a:pt x="266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934710" y="2185535"/>
                <a:ext cx="18752" cy="9646"/>
              </a:xfrm>
              <a:custGeom>
                <a:rect b="b" l="l" r="r" t="t"/>
                <a:pathLst>
                  <a:path extrusionOk="0" h="533" w="1036">
                    <a:moveTo>
                      <a:pt x="266" y="1"/>
                    </a:moveTo>
                    <a:cubicBezTo>
                      <a:pt x="178" y="1"/>
                      <a:pt x="118" y="30"/>
                      <a:pt x="59" y="89"/>
                    </a:cubicBezTo>
                    <a:cubicBezTo>
                      <a:pt x="30" y="119"/>
                      <a:pt x="0" y="178"/>
                      <a:pt x="0" y="267"/>
                    </a:cubicBezTo>
                    <a:cubicBezTo>
                      <a:pt x="0" y="326"/>
                      <a:pt x="30" y="415"/>
                      <a:pt x="59" y="444"/>
                    </a:cubicBezTo>
                    <a:cubicBezTo>
                      <a:pt x="148" y="474"/>
                      <a:pt x="178" y="533"/>
                      <a:pt x="266" y="533"/>
                    </a:cubicBezTo>
                    <a:lnTo>
                      <a:pt x="769" y="533"/>
                    </a:lnTo>
                    <a:cubicBezTo>
                      <a:pt x="858" y="533"/>
                      <a:pt x="917" y="474"/>
                      <a:pt x="976" y="444"/>
                    </a:cubicBezTo>
                    <a:cubicBezTo>
                      <a:pt x="1006" y="415"/>
                      <a:pt x="1035" y="326"/>
                      <a:pt x="1035" y="267"/>
                    </a:cubicBezTo>
                    <a:cubicBezTo>
                      <a:pt x="1035" y="178"/>
                      <a:pt x="1006" y="119"/>
                      <a:pt x="976" y="89"/>
                    </a:cubicBezTo>
                    <a:cubicBezTo>
                      <a:pt x="917" y="30"/>
                      <a:pt x="858" y="1"/>
                      <a:pt x="769" y="1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910620" y="2208557"/>
                <a:ext cx="18209" cy="9103"/>
              </a:xfrm>
              <a:custGeom>
                <a:rect b="b" l="l" r="r" t="t"/>
                <a:pathLst>
                  <a:path extrusionOk="0" h="503" w="1006">
                    <a:moveTo>
                      <a:pt x="296" y="0"/>
                    </a:moveTo>
                    <a:cubicBezTo>
                      <a:pt x="237" y="0"/>
                      <a:pt x="148" y="0"/>
                      <a:pt x="119" y="30"/>
                    </a:cubicBezTo>
                    <a:cubicBezTo>
                      <a:pt x="89" y="59"/>
                      <a:pt x="0" y="148"/>
                      <a:pt x="0" y="178"/>
                    </a:cubicBezTo>
                    <a:cubicBezTo>
                      <a:pt x="0" y="237"/>
                      <a:pt x="0" y="325"/>
                      <a:pt x="30" y="355"/>
                    </a:cubicBezTo>
                    <a:cubicBezTo>
                      <a:pt x="30" y="444"/>
                      <a:pt x="89" y="473"/>
                      <a:pt x="148" y="473"/>
                    </a:cubicBezTo>
                    <a:cubicBezTo>
                      <a:pt x="326" y="503"/>
                      <a:pt x="562" y="503"/>
                      <a:pt x="740" y="503"/>
                    </a:cubicBezTo>
                    <a:cubicBezTo>
                      <a:pt x="828" y="503"/>
                      <a:pt x="888" y="473"/>
                      <a:pt x="917" y="444"/>
                    </a:cubicBezTo>
                    <a:cubicBezTo>
                      <a:pt x="976" y="385"/>
                      <a:pt x="1006" y="325"/>
                      <a:pt x="1006" y="237"/>
                    </a:cubicBezTo>
                    <a:cubicBezTo>
                      <a:pt x="1006" y="178"/>
                      <a:pt x="976" y="89"/>
                      <a:pt x="917" y="59"/>
                    </a:cubicBezTo>
                    <a:cubicBezTo>
                      <a:pt x="888" y="30"/>
                      <a:pt x="828" y="0"/>
                      <a:pt x="740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72000" y="1898131"/>
                <a:ext cx="63712" cy="90994"/>
              </a:xfrm>
              <a:custGeom>
                <a:rect b="b" l="l" r="r" t="t"/>
                <a:pathLst>
                  <a:path extrusionOk="0" h="5028" w="3520">
                    <a:moveTo>
                      <a:pt x="3519" y="0"/>
                    </a:moveTo>
                    <a:lnTo>
                      <a:pt x="3519" y="0"/>
                    </a:lnTo>
                    <a:cubicBezTo>
                      <a:pt x="1420" y="828"/>
                      <a:pt x="0" y="2810"/>
                      <a:pt x="178" y="4732"/>
                    </a:cubicBezTo>
                    <a:lnTo>
                      <a:pt x="355" y="5027"/>
                    </a:lnTo>
                    <a:cubicBezTo>
                      <a:pt x="1893" y="3578"/>
                      <a:pt x="2987" y="1834"/>
                      <a:pt x="3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43621" y="1877245"/>
                <a:ext cx="41232" cy="110811"/>
              </a:xfrm>
              <a:custGeom>
                <a:rect b="b" l="l" r="r" t="t"/>
                <a:pathLst>
                  <a:path extrusionOk="0" h="6123" w="2278">
                    <a:moveTo>
                      <a:pt x="829" y="1"/>
                    </a:moveTo>
                    <a:cubicBezTo>
                      <a:pt x="1" y="1982"/>
                      <a:pt x="385" y="4466"/>
                      <a:pt x="1834" y="6122"/>
                    </a:cubicBezTo>
                    <a:lnTo>
                      <a:pt x="2278" y="5738"/>
                    </a:lnTo>
                    <a:cubicBezTo>
                      <a:pt x="2130" y="3757"/>
                      <a:pt x="1657" y="1805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1715785" y="1900809"/>
                <a:ext cx="65866" cy="82959"/>
              </a:xfrm>
              <a:custGeom>
                <a:rect b="b" l="l" r="r" t="t"/>
                <a:pathLst>
                  <a:path extrusionOk="0" h="4584" w="3639">
                    <a:moveTo>
                      <a:pt x="178" y="0"/>
                    </a:moveTo>
                    <a:lnTo>
                      <a:pt x="178" y="0"/>
                    </a:lnTo>
                    <a:cubicBezTo>
                      <a:pt x="1" y="1686"/>
                      <a:pt x="888" y="3460"/>
                      <a:pt x="2367" y="4318"/>
                    </a:cubicBezTo>
                    <a:lnTo>
                      <a:pt x="3638" y="4584"/>
                    </a:lnTo>
                    <a:cubicBezTo>
                      <a:pt x="3077" y="2691"/>
                      <a:pt x="1805" y="1035"/>
                      <a:pt x="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56471" y="1875109"/>
                <a:ext cx="44978" cy="115082"/>
              </a:xfrm>
              <a:custGeom>
                <a:rect b="b" l="l" r="r" t="t"/>
                <a:pathLst>
                  <a:path extrusionOk="0" h="6359" w="2485">
                    <a:moveTo>
                      <a:pt x="1893" y="1"/>
                    </a:moveTo>
                    <a:lnTo>
                      <a:pt x="1893" y="1"/>
                    </a:lnTo>
                    <a:cubicBezTo>
                      <a:pt x="503" y="1745"/>
                      <a:pt x="0" y="4229"/>
                      <a:pt x="681" y="6359"/>
                    </a:cubicBezTo>
                    <a:lnTo>
                      <a:pt x="1450" y="5885"/>
                    </a:lnTo>
                    <a:cubicBezTo>
                      <a:pt x="2337" y="4082"/>
                      <a:pt x="2485" y="1923"/>
                      <a:pt x="1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1728110" y="1974054"/>
                <a:ext cx="74952" cy="254324"/>
              </a:xfrm>
              <a:custGeom>
                <a:rect b="b" l="l" r="r" t="t"/>
                <a:pathLst>
                  <a:path extrusionOk="0" h="14053" w="4141">
                    <a:moveTo>
                      <a:pt x="1744" y="1"/>
                    </a:moveTo>
                    <a:cubicBezTo>
                      <a:pt x="1252" y="1"/>
                      <a:pt x="724" y="295"/>
                      <a:pt x="444" y="744"/>
                    </a:cubicBezTo>
                    <a:cubicBezTo>
                      <a:pt x="0" y="1453"/>
                      <a:pt x="59" y="2311"/>
                      <a:pt x="148" y="3110"/>
                    </a:cubicBezTo>
                    <a:cubicBezTo>
                      <a:pt x="473" y="6777"/>
                      <a:pt x="1065" y="10384"/>
                      <a:pt x="1656" y="14051"/>
                    </a:cubicBezTo>
                    <a:cubicBezTo>
                      <a:pt x="1669" y="14052"/>
                      <a:pt x="1682" y="14053"/>
                      <a:pt x="1695" y="14053"/>
                    </a:cubicBezTo>
                    <a:cubicBezTo>
                      <a:pt x="2083" y="14053"/>
                      <a:pt x="2280" y="13625"/>
                      <a:pt x="2366" y="13253"/>
                    </a:cubicBezTo>
                    <a:cubicBezTo>
                      <a:pt x="3283" y="9497"/>
                      <a:pt x="3874" y="5653"/>
                      <a:pt x="4081" y="1808"/>
                    </a:cubicBezTo>
                    <a:cubicBezTo>
                      <a:pt x="4140" y="1453"/>
                      <a:pt x="4140" y="1039"/>
                      <a:pt x="3933" y="714"/>
                    </a:cubicBezTo>
                    <a:cubicBezTo>
                      <a:pt x="3805" y="479"/>
                      <a:pt x="3538" y="306"/>
                      <a:pt x="3288" y="306"/>
                    </a:cubicBezTo>
                    <a:cubicBezTo>
                      <a:pt x="3192" y="306"/>
                      <a:pt x="3099" y="331"/>
                      <a:pt x="3017" y="389"/>
                    </a:cubicBezTo>
                    <a:lnTo>
                      <a:pt x="2514" y="330"/>
                    </a:lnTo>
                    <a:cubicBezTo>
                      <a:pt x="2307" y="101"/>
                      <a:pt x="2032" y="1"/>
                      <a:pt x="1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771457" y="2115965"/>
                <a:ext cx="19295" cy="10171"/>
              </a:xfrm>
              <a:custGeom>
                <a:rect b="b" l="l" r="r" t="t"/>
                <a:pathLst>
                  <a:path extrusionOk="0" h="562" w="1066">
                    <a:moveTo>
                      <a:pt x="829" y="0"/>
                    </a:moveTo>
                    <a:cubicBezTo>
                      <a:pt x="622" y="0"/>
                      <a:pt x="444" y="0"/>
                      <a:pt x="267" y="30"/>
                    </a:cubicBezTo>
                    <a:cubicBezTo>
                      <a:pt x="178" y="30"/>
                      <a:pt x="119" y="89"/>
                      <a:pt x="89" y="118"/>
                    </a:cubicBezTo>
                    <a:cubicBezTo>
                      <a:pt x="30" y="148"/>
                      <a:pt x="1" y="237"/>
                      <a:pt x="1" y="296"/>
                    </a:cubicBezTo>
                    <a:cubicBezTo>
                      <a:pt x="1" y="385"/>
                      <a:pt x="30" y="444"/>
                      <a:pt x="89" y="473"/>
                    </a:cubicBezTo>
                    <a:cubicBezTo>
                      <a:pt x="148" y="532"/>
                      <a:pt x="178" y="562"/>
                      <a:pt x="267" y="562"/>
                    </a:cubicBezTo>
                    <a:cubicBezTo>
                      <a:pt x="444" y="562"/>
                      <a:pt x="622" y="562"/>
                      <a:pt x="829" y="532"/>
                    </a:cubicBezTo>
                    <a:cubicBezTo>
                      <a:pt x="888" y="532"/>
                      <a:pt x="976" y="473"/>
                      <a:pt x="1006" y="444"/>
                    </a:cubicBezTo>
                    <a:cubicBezTo>
                      <a:pt x="1036" y="414"/>
                      <a:pt x="1065" y="325"/>
                      <a:pt x="1065" y="266"/>
                    </a:cubicBezTo>
                    <a:cubicBezTo>
                      <a:pt x="1065" y="178"/>
                      <a:pt x="1036" y="118"/>
                      <a:pt x="1006" y="89"/>
                    </a:cubicBezTo>
                    <a:cubicBezTo>
                      <a:pt x="976" y="30"/>
                      <a:pt x="888" y="0"/>
                      <a:pt x="829" y="0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743096" y="2141646"/>
                <a:ext cx="20344" cy="9121"/>
              </a:xfrm>
              <a:custGeom>
                <a:rect b="b" l="l" r="r" t="t"/>
                <a:pathLst>
                  <a:path extrusionOk="0" h="504" w="1124">
                    <a:moveTo>
                      <a:pt x="237" y="1"/>
                    </a:moveTo>
                    <a:cubicBezTo>
                      <a:pt x="207" y="1"/>
                      <a:pt x="178" y="1"/>
                      <a:pt x="118" y="30"/>
                    </a:cubicBezTo>
                    <a:cubicBezTo>
                      <a:pt x="89" y="60"/>
                      <a:pt x="0" y="148"/>
                      <a:pt x="0" y="178"/>
                    </a:cubicBezTo>
                    <a:cubicBezTo>
                      <a:pt x="0" y="237"/>
                      <a:pt x="0" y="326"/>
                      <a:pt x="59" y="355"/>
                    </a:cubicBezTo>
                    <a:cubicBezTo>
                      <a:pt x="59" y="385"/>
                      <a:pt x="118" y="474"/>
                      <a:pt x="207" y="474"/>
                    </a:cubicBezTo>
                    <a:cubicBezTo>
                      <a:pt x="414" y="503"/>
                      <a:pt x="651" y="503"/>
                      <a:pt x="858" y="503"/>
                    </a:cubicBezTo>
                    <a:cubicBezTo>
                      <a:pt x="917" y="503"/>
                      <a:pt x="947" y="503"/>
                      <a:pt x="976" y="474"/>
                    </a:cubicBezTo>
                    <a:cubicBezTo>
                      <a:pt x="1006" y="474"/>
                      <a:pt x="1065" y="444"/>
                      <a:pt x="1065" y="444"/>
                    </a:cubicBezTo>
                    <a:cubicBezTo>
                      <a:pt x="1094" y="385"/>
                      <a:pt x="1124" y="326"/>
                      <a:pt x="1124" y="237"/>
                    </a:cubicBezTo>
                    <a:cubicBezTo>
                      <a:pt x="1124" y="178"/>
                      <a:pt x="1094" y="89"/>
                      <a:pt x="1065" y="60"/>
                    </a:cubicBezTo>
                    <a:cubicBezTo>
                      <a:pt x="1006" y="30"/>
                      <a:pt x="947" y="1"/>
                      <a:pt x="858" y="1"/>
                    </a:cubicBezTo>
                    <a:cubicBezTo>
                      <a:pt x="769" y="15"/>
                      <a:pt x="680" y="23"/>
                      <a:pt x="592" y="23"/>
                    </a:cubicBezTo>
                    <a:cubicBezTo>
                      <a:pt x="503" y="23"/>
                      <a:pt x="414" y="15"/>
                      <a:pt x="325" y="1"/>
                    </a:cubicBezTo>
                    <a:close/>
                  </a:path>
                </a:pathLst>
              </a:custGeom>
              <a:solidFill>
                <a:srgbClr val="E086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158083" y="2102789"/>
                <a:ext cx="1096770" cy="191942"/>
              </a:xfrm>
              <a:custGeom>
                <a:rect b="b" l="l" r="r" t="t"/>
                <a:pathLst>
                  <a:path extrusionOk="0" h="10606" w="60595">
                    <a:moveTo>
                      <a:pt x="36111" y="0"/>
                    </a:moveTo>
                    <a:cubicBezTo>
                      <a:pt x="33705" y="0"/>
                      <a:pt x="31266" y="1121"/>
                      <a:pt x="29750" y="3242"/>
                    </a:cubicBezTo>
                    <a:cubicBezTo>
                      <a:pt x="29168" y="2808"/>
                      <a:pt x="28465" y="2597"/>
                      <a:pt x="27755" y="2597"/>
                    </a:cubicBezTo>
                    <a:cubicBezTo>
                      <a:pt x="26770" y="2597"/>
                      <a:pt x="25770" y="3001"/>
                      <a:pt x="25048" y="3774"/>
                    </a:cubicBezTo>
                    <a:cubicBezTo>
                      <a:pt x="24342" y="2432"/>
                      <a:pt x="22962" y="1784"/>
                      <a:pt x="21592" y="1784"/>
                    </a:cubicBezTo>
                    <a:cubicBezTo>
                      <a:pt x="21242" y="1784"/>
                      <a:pt x="20891" y="1827"/>
                      <a:pt x="20553" y="1911"/>
                    </a:cubicBezTo>
                    <a:cubicBezTo>
                      <a:pt x="18897" y="2325"/>
                      <a:pt x="17448" y="3508"/>
                      <a:pt x="16118" y="4720"/>
                    </a:cubicBezTo>
                    <a:cubicBezTo>
                      <a:pt x="15496" y="5312"/>
                      <a:pt x="14787" y="5933"/>
                      <a:pt x="13959" y="5933"/>
                    </a:cubicBezTo>
                    <a:cubicBezTo>
                      <a:pt x="13190" y="5933"/>
                      <a:pt x="12539" y="5401"/>
                      <a:pt x="11800" y="5253"/>
                    </a:cubicBezTo>
                    <a:cubicBezTo>
                      <a:pt x="11661" y="5225"/>
                      <a:pt x="11525" y="5212"/>
                      <a:pt x="11390" y="5212"/>
                    </a:cubicBezTo>
                    <a:cubicBezTo>
                      <a:pt x="9521" y="5212"/>
                      <a:pt x="8053" y="7725"/>
                      <a:pt x="6122" y="7973"/>
                    </a:cubicBezTo>
                    <a:cubicBezTo>
                      <a:pt x="5993" y="7998"/>
                      <a:pt x="5862" y="8006"/>
                      <a:pt x="5728" y="8006"/>
                    </a:cubicBezTo>
                    <a:cubicBezTo>
                      <a:pt x="5372" y="8006"/>
                      <a:pt x="5001" y="7944"/>
                      <a:pt x="4614" y="7944"/>
                    </a:cubicBezTo>
                    <a:cubicBezTo>
                      <a:pt x="4541" y="7940"/>
                      <a:pt x="4467" y="7938"/>
                      <a:pt x="4394" y="7938"/>
                    </a:cubicBezTo>
                    <a:cubicBezTo>
                      <a:pt x="2721" y="7938"/>
                      <a:pt x="1049" y="8898"/>
                      <a:pt x="1" y="10428"/>
                    </a:cubicBezTo>
                    <a:lnTo>
                      <a:pt x="60594" y="10605"/>
                    </a:lnTo>
                    <a:cubicBezTo>
                      <a:pt x="59855" y="9600"/>
                      <a:pt x="58761" y="8890"/>
                      <a:pt x="57637" y="8742"/>
                    </a:cubicBezTo>
                    <a:cubicBezTo>
                      <a:pt x="56987" y="8654"/>
                      <a:pt x="56306" y="8713"/>
                      <a:pt x="55774" y="8269"/>
                    </a:cubicBezTo>
                    <a:cubicBezTo>
                      <a:pt x="55153" y="7796"/>
                      <a:pt x="54976" y="6731"/>
                      <a:pt x="54266" y="6347"/>
                    </a:cubicBezTo>
                    <a:cubicBezTo>
                      <a:pt x="54080" y="6251"/>
                      <a:pt x="53893" y="6212"/>
                      <a:pt x="53704" y="6212"/>
                    </a:cubicBezTo>
                    <a:cubicBezTo>
                      <a:pt x="52897" y="6212"/>
                      <a:pt x="52058" y="6920"/>
                      <a:pt x="51220" y="6968"/>
                    </a:cubicBezTo>
                    <a:cubicBezTo>
                      <a:pt x="51188" y="6970"/>
                      <a:pt x="51156" y="6971"/>
                      <a:pt x="51124" y="6971"/>
                    </a:cubicBezTo>
                    <a:cubicBezTo>
                      <a:pt x="49273" y="6971"/>
                      <a:pt x="48057" y="3905"/>
                      <a:pt x="46359" y="3905"/>
                    </a:cubicBezTo>
                    <a:cubicBezTo>
                      <a:pt x="46209" y="3905"/>
                      <a:pt x="46055" y="3929"/>
                      <a:pt x="45897" y="3981"/>
                    </a:cubicBezTo>
                    <a:cubicBezTo>
                      <a:pt x="45485" y="4119"/>
                      <a:pt x="45123" y="4460"/>
                      <a:pt x="44718" y="4460"/>
                    </a:cubicBezTo>
                    <a:cubicBezTo>
                      <a:pt x="44688" y="4460"/>
                      <a:pt x="44657" y="4458"/>
                      <a:pt x="44625" y="4454"/>
                    </a:cubicBezTo>
                    <a:cubicBezTo>
                      <a:pt x="44182" y="4425"/>
                      <a:pt x="43827" y="4011"/>
                      <a:pt x="43502" y="3685"/>
                    </a:cubicBezTo>
                    <a:cubicBezTo>
                      <a:pt x="41609" y="1645"/>
                      <a:pt x="39184" y="225"/>
                      <a:pt x="36641" y="18"/>
                    </a:cubicBezTo>
                    <a:cubicBezTo>
                      <a:pt x="36465" y="6"/>
                      <a:pt x="36288" y="0"/>
                      <a:pt x="361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1795547" y="2102789"/>
                <a:ext cx="458201" cy="191942"/>
              </a:xfrm>
              <a:custGeom>
                <a:rect b="b" l="l" r="r" t="t"/>
                <a:pathLst>
                  <a:path extrusionOk="0" h="10606" w="25315">
                    <a:moveTo>
                      <a:pt x="880" y="1"/>
                    </a:moveTo>
                    <a:cubicBezTo>
                      <a:pt x="575" y="1"/>
                      <a:pt x="282" y="21"/>
                      <a:pt x="0" y="78"/>
                    </a:cubicBezTo>
                    <a:cubicBezTo>
                      <a:pt x="2455" y="1142"/>
                      <a:pt x="4525" y="3271"/>
                      <a:pt x="5589" y="5992"/>
                    </a:cubicBezTo>
                    <a:cubicBezTo>
                      <a:pt x="6053" y="5799"/>
                      <a:pt x="6537" y="5708"/>
                      <a:pt x="7021" y="5708"/>
                    </a:cubicBezTo>
                    <a:cubicBezTo>
                      <a:pt x="8543" y="5708"/>
                      <a:pt x="10060" y="6611"/>
                      <a:pt x="10912" y="8092"/>
                    </a:cubicBezTo>
                    <a:cubicBezTo>
                      <a:pt x="11291" y="7919"/>
                      <a:pt x="11699" y="7835"/>
                      <a:pt x="12110" y="7835"/>
                    </a:cubicBezTo>
                    <a:cubicBezTo>
                      <a:pt x="13177" y="7835"/>
                      <a:pt x="14264" y="8398"/>
                      <a:pt x="14905" y="9422"/>
                    </a:cubicBezTo>
                    <a:cubicBezTo>
                      <a:pt x="15171" y="9807"/>
                      <a:pt x="15378" y="10310"/>
                      <a:pt x="15762" y="10517"/>
                    </a:cubicBezTo>
                    <a:cubicBezTo>
                      <a:pt x="15792" y="10517"/>
                      <a:pt x="15792" y="10546"/>
                      <a:pt x="15822" y="10546"/>
                    </a:cubicBezTo>
                    <a:lnTo>
                      <a:pt x="25314" y="10605"/>
                    </a:lnTo>
                    <a:cubicBezTo>
                      <a:pt x="24634" y="9600"/>
                      <a:pt x="23540" y="8949"/>
                      <a:pt x="22416" y="8742"/>
                    </a:cubicBezTo>
                    <a:cubicBezTo>
                      <a:pt x="21766" y="8683"/>
                      <a:pt x="21085" y="8713"/>
                      <a:pt x="20553" y="8269"/>
                    </a:cubicBezTo>
                    <a:cubicBezTo>
                      <a:pt x="19932" y="7766"/>
                      <a:pt x="19755" y="6731"/>
                      <a:pt x="19045" y="6347"/>
                    </a:cubicBezTo>
                    <a:cubicBezTo>
                      <a:pt x="18859" y="6251"/>
                      <a:pt x="18674" y="6212"/>
                      <a:pt x="18488" y="6212"/>
                    </a:cubicBezTo>
                    <a:cubicBezTo>
                      <a:pt x="17694" y="6212"/>
                      <a:pt x="16885" y="6920"/>
                      <a:pt x="15999" y="6968"/>
                    </a:cubicBezTo>
                    <a:cubicBezTo>
                      <a:pt x="15967" y="6970"/>
                      <a:pt x="15935" y="6971"/>
                      <a:pt x="15903" y="6971"/>
                    </a:cubicBezTo>
                    <a:cubicBezTo>
                      <a:pt x="14052" y="6971"/>
                      <a:pt x="12836" y="3905"/>
                      <a:pt x="11138" y="3905"/>
                    </a:cubicBezTo>
                    <a:cubicBezTo>
                      <a:pt x="10988" y="3905"/>
                      <a:pt x="10834" y="3929"/>
                      <a:pt x="10676" y="3981"/>
                    </a:cubicBezTo>
                    <a:cubicBezTo>
                      <a:pt x="10264" y="4119"/>
                      <a:pt x="9902" y="4460"/>
                      <a:pt x="9497" y="4460"/>
                    </a:cubicBezTo>
                    <a:cubicBezTo>
                      <a:pt x="9467" y="4460"/>
                      <a:pt x="9436" y="4458"/>
                      <a:pt x="9404" y="4454"/>
                    </a:cubicBezTo>
                    <a:cubicBezTo>
                      <a:pt x="8961" y="4425"/>
                      <a:pt x="8606" y="4070"/>
                      <a:pt x="8281" y="3685"/>
                    </a:cubicBezTo>
                    <a:cubicBezTo>
                      <a:pt x="6388" y="1645"/>
                      <a:pt x="3993" y="225"/>
                      <a:pt x="1420" y="18"/>
                    </a:cubicBezTo>
                    <a:cubicBezTo>
                      <a:pt x="1236" y="8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/>
          <p:nvPr/>
        </p:nvSpPr>
        <p:spPr>
          <a:xfrm>
            <a:off x="1116425" y="28654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417059" y="43356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7021900" y="243101"/>
            <a:ext cx="1281282" cy="80950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8151912" y="1158576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6602950" y="1052590"/>
            <a:ext cx="376439" cy="23783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 flipH="1">
            <a:off x="-24" y="4870300"/>
            <a:ext cx="5234823" cy="273189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 flipH="1">
            <a:off x="6316932" y="4943972"/>
            <a:ext cx="2827068" cy="199526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>
            <p:ph idx="1" type="subTitle"/>
          </p:nvPr>
        </p:nvSpPr>
        <p:spPr>
          <a:xfrm>
            <a:off x="5063168" y="2215832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74" name="Google Shape;474;p32"/>
          <p:cNvSpPr txBox="1"/>
          <p:nvPr>
            <p:ph idx="2" type="subTitle"/>
          </p:nvPr>
        </p:nvSpPr>
        <p:spPr>
          <a:xfrm>
            <a:off x="5063175" y="2508800"/>
            <a:ext cx="24120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2"/>
          <p:cNvSpPr txBox="1"/>
          <p:nvPr>
            <p:ph idx="3" type="subTitle"/>
          </p:nvPr>
        </p:nvSpPr>
        <p:spPr>
          <a:xfrm>
            <a:off x="1662525" y="2215832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76" name="Google Shape;476;p32"/>
          <p:cNvSpPr txBox="1"/>
          <p:nvPr>
            <p:ph idx="4" type="subTitle"/>
          </p:nvPr>
        </p:nvSpPr>
        <p:spPr>
          <a:xfrm>
            <a:off x="1662525" y="2508800"/>
            <a:ext cx="24120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32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idx="1" type="subTitle"/>
          </p:nvPr>
        </p:nvSpPr>
        <p:spPr>
          <a:xfrm>
            <a:off x="1312625" y="1909225"/>
            <a:ext cx="41910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33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1" name="Google Shape;481;p33"/>
          <p:cNvSpPr txBox="1"/>
          <p:nvPr>
            <p:ph idx="2" type="subTitle"/>
          </p:nvPr>
        </p:nvSpPr>
        <p:spPr>
          <a:xfrm>
            <a:off x="1309476" y="1671325"/>
            <a:ext cx="4191000" cy="2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3"/>
          <p:cNvSpPr txBox="1"/>
          <p:nvPr>
            <p:ph idx="3" type="subTitle"/>
          </p:nvPr>
        </p:nvSpPr>
        <p:spPr>
          <a:xfrm>
            <a:off x="3640425" y="3099025"/>
            <a:ext cx="4194000" cy="2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3"/>
          <p:cNvSpPr txBox="1"/>
          <p:nvPr>
            <p:ph idx="4" type="subTitle"/>
          </p:nvPr>
        </p:nvSpPr>
        <p:spPr>
          <a:xfrm>
            <a:off x="3643576" y="3336925"/>
            <a:ext cx="41940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/>
          <p:nvPr/>
        </p:nvSpPr>
        <p:spPr>
          <a:xfrm>
            <a:off x="320975" y="913051"/>
            <a:ext cx="2114646" cy="1335833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2435634" y="4731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7168126" y="15232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6538450" y="10267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 flipH="1">
            <a:off x="5223890" y="4817871"/>
            <a:ext cx="3920110" cy="31973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 flipH="1">
            <a:off x="-2323" y="4773207"/>
            <a:ext cx="4467697" cy="36441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-2375" y="4553725"/>
            <a:ext cx="9143996" cy="58976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"/>
          <p:cNvSpPr txBox="1"/>
          <p:nvPr>
            <p:ph idx="1" type="subTitle"/>
          </p:nvPr>
        </p:nvSpPr>
        <p:spPr>
          <a:xfrm>
            <a:off x="3369050" y="2711760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3" name="Google Shape;493;p34"/>
          <p:cNvSpPr txBox="1"/>
          <p:nvPr>
            <p:ph idx="2" type="subTitle"/>
          </p:nvPr>
        </p:nvSpPr>
        <p:spPr>
          <a:xfrm>
            <a:off x="3360468" y="2970805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4"/>
          <p:cNvSpPr txBox="1"/>
          <p:nvPr>
            <p:ph idx="3" type="subTitle"/>
          </p:nvPr>
        </p:nvSpPr>
        <p:spPr>
          <a:xfrm>
            <a:off x="649492" y="2711760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5" name="Google Shape;495;p34"/>
          <p:cNvSpPr txBox="1"/>
          <p:nvPr>
            <p:ph idx="4" type="subTitle"/>
          </p:nvPr>
        </p:nvSpPr>
        <p:spPr>
          <a:xfrm>
            <a:off x="643417" y="2970810"/>
            <a:ext cx="24099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4"/>
          <p:cNvSpPr txBox="1"/>
          <p:nvPr>
            <p:ph idx="5" type="subTitle"/>
          </p:nvPr>
        </p:nvSpPr>
        <p:spPr>
          <a:xfrm>
            <a:off x="6083593" y="2711760"/>
            <a:ext cx="24120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7" name="Google Shape;497;p34"/>
          <p:cNvSpPr txBox="1"/>
          <p:nvPr>
            <p:ph idx="6" type="subTitle"/>
          </p:nvPr>
        </p:nvSpPr>
        <p:spPr>
          <a:xfrm>
            <a:off x="6039500" y="2970800"/>
            <a:ext cx="24858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4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99" name="Google Shape;499;p34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500" name="Google Shape;500;p34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501" name="Google Shape;501;p3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34"/>
            <p:cNvGrpSpPr/>
            <p:nvPr/>
          </p:nvGrpSpPr>
          <p:grpSpPr>
            <a:xfrm flipH="1" rot="3041596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509" name="Google Shape;509;p3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34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512" name="Google Shape;512;p34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34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515" name="Google Shape;515;p3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34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523" name="Google Shape;523;p34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5046670" y="3449142"/>
              <a:ext cx="1120415" cy="170264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4"/>
          <p:cNvGrpSpPr/>
          <p:nvPr/>
        </p:nvGrpSpPr>
        <p:grpSpPr>
          <a:xfrm>
            <a:off x="6396343" y="4374305"/>
            <a:ext cx="1511773" cy="573354"/>
            <a:chOff x="6396343" y="4374305"/>
            <a:chExt cx="1511773" cy="573354"/>
          </a:xfrm>
        </p:grpSpPr>
        <p:grpSp>
          <p:nvGrpSpPr>
            <p:cNvPr id="532" name="Google Shape;532;p34"/>
            <p:cNvGrpSpPr/>
            <p:nvPr/>
          </p:nvGrpSpPr>
          <p:grpSpPr>
            <a:xfrm rot="4001758">
              <a:off x="7633951" y="4773240"/>
              <a:ext cx="111770" cy="119099"/>
              <a:chOff x="3004175" y="2950750"/>
              <a:chExt cx="195825" cy="208700"/>
            </a:xfrm>
          </p:grpSpPr>
          <p:sp>
            <p:nvSpPr>
              <p:cNvPr id="533" name="Google Shape;533;p3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34"/>
            <p:cNvGrpSpPr/>
            <p:nvPr/>
          </p:nvGrpSpPr>
          <p:grpSpPr>
            <a:xfrm>
              <a:off x="6980311" y="4374305"/>
              <a:ext cx="196224" cy="439790"/>
              <a:chOff x="3004175" y="2722350"/>
              <a:chExt cx="195950" cy="439175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34"/>
            <p:cNvGrpSpPr/>
            <p:nvPr/>
          </p:nvGrpSpPr>
          <p:grpSpPr>
            <a:xfrm>
              <a:off x="7363411" y="4508535"/>
              <a:ext cx="130012" cy="257908"/>
              <a:chOff x="3213925" y="2904475"/>
              <a:chExt cx="173650" cy="344475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34"/>
            <p:cNvSpPr/>
            <p:nvPr/>
          </p:nvSpPr>
          <p:spPr>
            <a:xfrm>
              <a:off x="6396343" y="4717923"/>
              <a:ext cx="1511773" cy="229736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">
    <p:bg>
      <p:bgPr>
        <a:solidFill>
          <a:schemeClr val="dk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/>
          <p:nvPr/>
        </p:nvSpPr>
        <p:spPr>
          <a:xfrm>
            <a:off x="-691525" y="4566595"/>
            <a:ext cx="6337069" cy="772406"/>
          </a:xfrm>
          <a:custGeom>
            <a:rect b="b" l="l" r="r" t="t"/>
            <a:pathLst>
              <a:path extrusionOk="0" h="15616" w="190775">
                <a:moveTo>
                  <a:pt x="99957" y="1"/>
                </a:moveTo>
                <a:cubicBezTo>
                  <a:pt x="86947" y="1"/>
                  <a:pt x="75981" y="125"/>
                  <a:pt x="70092" y="125"/>
                </a:cubicBezTo>
                <a:cubicBezTo>
                  <a:pt x="17455" y="125"/>
                  <a:pt x="0" y="7626"/>
                  <a:pt x="3001" y="13139"/>
                </a:cubicBezTo>
                <a:cubicBezTo>
                  <a:pt x="3980" y="14934"/>
                  <a:pt x="5704" y="15558"/>
                  <a:pt x="9116" y="15558"/>
                </a:cubicBezTo>
                <a:cubicBezTo>
                  <a:pt x="16904" y="15558"/>
                  <a:pt x="33489" y="12305"/>
                  <a:pt x="70092" y="12305"/>
                </a:cubicBezTo>
                <a:cubicBezTo>
                  <a:pt x="91766" y="12305"/>
                  <a:pt x="116048" y="15110"/>
                  <a:pt x="137112" y="15110"/>
                </a:cubicBezTo>
                <a:cubicBezTo>
                  <a:pt x="138092" y="15110"/>
                  <a:pt x="139064" y="15104"/>
                  <a:pt x="140030" y="15091"/>
                </a:cubicBezTo>
                <a:cubicBezTo>
                  <a:pt x="168724" y="14710"/>
                  <a:pt x="190774" y="15615"/>
                  <a:pt x="190774" y="8805"/>
                </a:cubicBezTo>
                <a:cubicBezTo>
                  <a:pt x="190774" y="1012"/>
                  <a:pt x="137056" y="1"/>
                  <a:pt x="99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320975" y="913051"/>
            <a:ext cx="2114646" cy="1335833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2435634" y="4731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7168126" y="15232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6538450" y="10267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5"/>
          <p:cNvSpPr txBox="1"/>
          <p:nvPr>
            <p:ph idx="1" type="subTitle"/>
          </p:nvPr>
        </p:nvSpPr>
        <p:spPr>
          <a:xfrm>
            <a:off x="5051300" y="2365318"/>
            <a:ext cx="3244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59" name="Google Shape;559;p35"/>
          <p:cNvSpPr txBox="1"/>
          <p:nvPr>
            <p:ph idx="2" type="subTitle"/>
          </p:nvPr>
        </p:nvSpPr>
        <p:spPr>
          <a:xfrm>
            <a:off x="5051300" y="2624363"/>
            <a:ext cx="32424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35"/>
          <p:cNvSpPr txBox="1"/>
          <p:nvPr>
            <p:ph idx="3" type="subTitle"/>
          </p:nvPr>
        </p:nvSpPr>
        <p:spPr>
          <a:xfrm>
            <a:off x="5051300" y="1307964"/>
            <a:ext cx="32448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61" name="Google Shape;561;p35"/>
          <p:cNvSpPr txBox="1"/>
          <p:nvPr>
            <p:ph idx="4" type="subTitle"/>
          </p:nvPr>
        </p:nvSpPr>
        <p:spPr>
          <a:xfrm>
            <a:off x="5051300" y="1567012"/>
            <a:ext cx="32424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5"/>
          <p:cNvSpPr txBox="1"/>
          <p:nvPr>
            <p:ph idx="5" type="subTitle"/>
          </p:nvPr>
        </p:nvSpPr>
        <p:spPr>
          <a:xfrm>
            <a:off x="5051300" y="3422663"/>
            <a:ext cx="3242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63" name="Google Shape;563;p35"/>
          <p:cNvSpPr txBox="1"/>
          <p:nvPr>
            <p:ph idx="6" type="subTitle"/>
          </p:nvPr>
        </p:nvSpPr>
        <p:spPr>
          <a:xfrm>
            <a:off x="5051300" y="3681714"/>
            <a:ext cx="32424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">
    <p:bg>
      <p:bgPr>
        <a:solidFill>
          <a:schemeClr val="dk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/>
          <p:nvPr/>
        </p:nvSpPr>
        <p:spPr>
          <a:xfrm>
            <a:off x="320975" y="913051"/>
            <a:ext cx="2114646" cy="1335833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2435634" y="4731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7168126" y="15232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6538450" y="10267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 flipH="1">
            <a:off x="4164950" y="4624622"/>
            <a:ext cx="4979050" cy="51298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 flipH="1">
            <a:off x="-2323" y="4773207"/>
            <a:ext cx="4467697" cy="36441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-2375" y="4553725"/>
            <a:ext cx="9143996" cy="58976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 txBox="1"/>
          <p:nvPr>
            <p:ph idx="1" type="subTitle"/>
          </p:nvPr>
        </p:nvSpPr>
        <p:spPr>
          <a:xfrm>
            <a:off x="1880788" y="2795080"/>
            <a:ext cx="2402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4" name="Google Shape;574;p36"/>
          <p:cNvSpPr txBox="1"/>
          <p:nvPr>
            <p:ph idx="2" type="subTitle"/>
          </p:nvPr>
        </p:nvSpPr>
        <p:spPr>
          <a:xfrm>
            <a:off x="1880788" y="3054125"/>
            <a:ext cx="24003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 txBox="1"/>
          <p:nvPr>
            <p:ph idx="3" type="subTitle"/>
          </p:nvPr>
        </p:nvSpPr>
        <p:spPr>
          <a:xfrm>
            <a:off x="1880788" y="1458650"/>
            <a:ext cx="2402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6" name="Google Shape;576;p36"/>
          <p:cNvSpPr txBox="1"/>
          <p:nvPr>
            <p:ph idx="4" type="subTitle"/>
          </p:nvPr>
        </p:nvSpPr>
        <p:spPr>
          <a:xfrm>
            <a:off x="1880788" y="1717700"/>
            <a:ext cx="24003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36"/>
          <p:cNvSpPr txBox="1"/>
          <p:nvPr>
            <p:ph idx="5" type="subTitle"/>
          </p:nvPr>
        </p:nvSpPr>
        <p:spPr>
          <a:xfrm>
            <a:off x="5364138" y="1458650"/>
            <a:ext cx="2402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8" name="Google Shape;578;p36"/>
          <p:cNvSpPr txBox="1"/>
          <p:nvPr>
            <p:ph idx="6" type="subTitle"/>
          </p:nvPr>
        </p:nvSpPr>
        <p:spPr>
          <a:xfrm>
            <a:off x="5364138" y="1717700"/>
            <a:ext cx="2402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36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80" name="Google Shape;580;p36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581" name="Google Shape;581;p36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582" name="Google Shape;582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36"/>
            <p:cNvGrpSpPr/>
            <p:nvPr/>
          </p:nvGrpSpPr>
          <p:grpSpPr>
            <a:xfrm flipH="1" rot="3041596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590" name="Google Shape;590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36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593" name="Google Shape;593;p36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" name="Google Shape;595;p36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596" name="Google Shape;596;p36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6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04" name="Google Shape;604;p36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1" name="Google Shape;611;p36"/>
            <p:cNvSpPr/>
            <p:nvPr/>
          </p:nvSpPr>
          <p:spPr>
            <a:xfrm>
              <a:off x="5046670" y="3449142"/>
              <a:ext cx="1120415" cy="170264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_1_1_1"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/>
          <p:nvPr/>
        </p:nvSpPr>
        <p:spPr>
          <a:xfrm>
            <a:off x="320975" y="913051"/>
            <a:ext cx="2114646" cy="1335833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2435634" y="4731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7168126" y="15232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6538450" y="10267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 flipH="1">
            <a:off x="5223890" y="4817871"/>
            <a:ext cx="3920110" cy="31973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 flipH="1">
            <a:off x="-2323" y="4773207"/>
            <a:ext cx="4467697" cy="36441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-2375" y="4553725"/>
            <a:ext cx="9143996" cy="58976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 txBox="1"/>
          <p:nvPr>
            <p:ph idx="1" type="subTitle"/>
          </p:nvPr>
        </p:nvSpPr>
        <p:spPr>
          <a:xfrm>
            <a:off x="1006718" y="2781804"/>
            <a:ext cx="23667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1" name="Google Shape;621;p37"/>
          <p:cNvSpPr txBox="1"/>
          <p:nvPr>
            <p:ph idx="2" type="subTitle"/>
          </p:nvPr>
        </p:nvSpPr>
        <p:spPr>
          <a:xfrm>
            <a:off x="1006718" y="3071312"/>
            <a:ext cx="23649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37"/>
          <p:cNvSpPr txBox="1"/>
          <p:nvPr>
            <p:ph idx="3" type="subTitle"/>
          </p:nvPr>
        </p:nvSpPr>
        <p:spPr>
          <a:xfrm>
            <a:off x="3388650" y="1867400"/>
            <a:ext cx="23667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3" name="Google Shape;623;p37"/>
          <p:cNvSpPr txBox="1"/>
          <p:nvPr>
            <p:ph idx="4" type="subTitle"/>
          </p:nvPr>
        </p:nvSpPr>
        <p:spPr>
          <a:xfrm>
            <a:off x="3388650" y="2156912"/>
            <a:ext cx="236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37"/>
          <p:cNvSpPr txBox="1"/>
          <p:nvPr>
            <p:ph idx="5" type="subTitle"/>
          </p:nvPr>
        </p:nvSpPr>
        <p:spPr>
          <a:xfrm>
            <a:off x="5768782" y="2781799"/>
            <a:ext cx="23649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5" name="Google Shape;625;p37"/>
          <p:cNvSpPr txBox="1"/>
          <p:nvPr>
            <p:ph idx="6" type="subTitle"/>
          </p:nvPr>
        </p:nvSpPr>
        <p:spPr>
          <a:xfrm>
            <a:off x="5768782" y="3071313"/>
            <a:ext cx="23649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atrick Hand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37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27" name="Google Shape;627;p37"/>
          <p:cNvGrpSpPr/>
          <p:nvPr/>
        </p:nvGrpSpPr>
        <p:grpSpPr>
          <a:xfrm>
            <a:off x="1975380" y="4374305"/>
            <a:ext cx="1619112" cy="593354"/>
            <a:chOff x="5046670" y="3208808"/>
            <a:chExt cx="1120415" cy="410597"/>
          </a:xfrm>
        </p:grpSpPr>
        <p:grpSp>
          <p:nvGrpSpPr>
            <p:cNvPr id="628" name="Google Shape;628;p37"/>
            <p:cNvGrpSpPr/>
            <p:nvPr/>
          </p:nvGrpSpPr>
          <p:grpSpPr>
            <a:xfrm flipH="1">
              <a:off x="5811603" y="3321460"/>
              <a:ext cx="82906" cy="185771"/>
              <a:chOff x="3004175" y="2722350"/>
              <a:chExt cx="195950" cy="439175"/>
            </a:xfrm>
          </p:grpSpPr>
          <p:sp>
            <p:nvSpPr>
              <p:cNvPr id="629" name="Google Shape;629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" name="Google Shape;636;p37"/>
            <p:cNvGrpSpPr/>
            <p:nvPr/>
          </p:nvGrpSpPr>
          <p:grpSpPr>
            <a:xfrm flipH="1" rot="3041596">
              <a:off x="5625845" y="3373209"/>
              <a:ext cx="96168" cy="82240"/>
              <a:chOff x="5928149" y="3267314"/>
              <a:chExt cx="96164" cy="82236"/>
            </a:xfrm>
          </p:grpSpPr>
          <p:sp>
            <p:nvSpPr>
              <p:cNvPr id="637" name="Google Shape;637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37"/>
            <p:cNvGrpSpPr/>
            <p:nvPr/>
          </p:nvGrpSpPr>
          <p:grpSpPr>
            <a:xfrm rot="-2700000">
              <a:off x="5946361" y="3473182"/>
              <a:ext cx="96163" cy="82235"/>
              <a:chOff x="5928149" y="3267314"/>
              <a:chExt cx="96164" cy="82236"/>
            </a:xfrm>
          </p:grpSpPr>
          <p:sp>
            <p:nvSpPr>
              <p:cNvPr id="640" name="Google Shape;640;p37"/>
              <p:cNvSpPr/>
              <p:nvPr/>
            </p:nvSpPr>
            <p:spPr>
              <a:xfrm>
                <a:off x="5961138" y="3267314"/>
                <a:ext cx="63175" cy="68960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5928149" y="3308432"/>
                <a:ext cx="72359" cy="41118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37"/>
            <p:cNvGrpSpPr/>
            <p:nvPr/>
          </p:nvGrpSpPr>
          <p:grpSpPr>
            <a:xfrm>
              <a:off x="5222364" y="3208808"/>
              <a:ext cx="145434" cy="325956"/>
              <a:chOff x="3004175" y="2722350"/>
              <a:chExt cx="195950" cy="439175"/>
            </a:xfrm>
          </p:grpSpPr>
          <p:sp>
            <p:nvSpPr>
              <p:cNvPr id="643" name="Google Shape;643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37"/>
            <p:cNvGrpSpPr/>
            <p:nvPr/>
          </p:nvGrpSpPr>
          <p:grpSpPr>
            <a:xfrm>
              <a:off x="5462380" y="3302316"/>
              <a:ext cx="96358" cy="191149"/>
              <a:chOff x="3213925" y="2904475"/>
              <a:chExt cx="173650" cy="344475"/>
            </a:xfrm>
          </p:grpSpPr>
          <p:sp>
            <p:nvSpPr>
              <p:cNvPr id="651" name="Google Shape;651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37"/>
            <p:cNvSpPr/>
            <p:nvPr/>
          </p:nvSpPr>
          <p:spPr>
            <a:xfrm>
              <a:off x="5046670" y="3449142"/>
              <a:ext cx="1120415" cy="170264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6396343" y="4374305"/>
            <a:ext cx="1511773" cy="573354"/>
            <a:chOff x="6396343" y="4374305"/>
            <a:chExt cx="1511773" cy="573354"/>
          </a:xfrm>
        </p:grpSpPr>
        <p:grpSp>
          <p:nvGrpSpPr>
            <p:cNvPr id="660" name="Google Shape;660;p37"/>
            <p:cNvGrpSpPr/>
            <p:nvPr/>
          </p:nvGrpSpPr>
          <p:grpSpPr>
            <a:xfrm rot="4001758">
              <a:off x="7633951" y="4773240"/>
              <a:ext cx="111770" cy="119099"/>
              <a:chOff x="3004175" y="2950750"/>
              <a:chExt cx="195825" cy="208700"/>
            </a:xfrm>
          </p:grpSpPr>
          <p:sp>
            <p:nvSpPr>
              <p:cNvPr id="661" name="Google Shape;661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37"/>
            <p:cNvGrpSpPr/>
            <p:nvPr/>
          </p:nvGrpSpPr>
          <p:grpSpPr>
            <a:xfrm>
              <a:off x="6980311" y="4374305"/>
              <a:ext cx="196224" cy="439790"/>
              <a:chOff x="3004175" y="2722350"/>
              <a:chExt cx="195950" cy="439175"/>
            </a:xfrm>
          </p:grpSpPr>
          <p:sp>
            <p:nvSpPr>
              <p:cNvPr id="664" name="Google Shape;664;p37"/>
              <p:cNvSpPr/>
              <p:nvPr/>
            </p:nvSpPr>
            <p:spPr>
              <a:xfrm>
                <a:off x="3076150" y="2722350"/>
                <a:ext cx="116075" cy="348875"/>
              </a:xfrm>
              <a:custGeom>
                <a:rect b="b" l="l" r="r" t="t"/>
                <a:pathLst>
                  <a:path extrusionOk="0" h="13955" w="4643">
                    <a:moveTo>
                      <a:pt x="3027" y="0"/>
                    </a:moveTo>
                    <a:lnTo>
                      <a:pt x="3027" y="0"/>
                    </a:lnTo>
                    <a:cubicBezTo>
                      <a:pt x="1088" y="2115"/>
                      <a:pt x="1" y="4789"/>
                      <a:pt x="30" y="7315"/>
                    </a:cubicBezTo>
                    <a:cubicBezTo>
                      <a:pt x="89" y="9871"/>
                      <a:pt x="1264" y="12251"/>
                      <a:pt x="3262" y="13808"/>
                    </a:cubicBezTo>
                    <a:lnTo>
                      <a:pt x="3350" y="13955"/>
                    </a:lnTo>
                    <a:cubicBezTo>
                      <a:pt x="4290" y="11986"/>
                      <a:pt x="4642" y="9812"/>
                      <a:pt x="4407" y="7668"/>
                    </a:cubicBezTo>
                    <a:cubicBezTo>
                      <a:pt x="4055" y="5083"/>
                      <a:pt x="2733" y="2674"/>
                      <a:pt x="3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004175" y="2950750"/>
                <a:ext cx="130025" cy="168700"/>
              </a:xfrm>
              <a:custGeom>
                <a:rect b="b" l="l" r="r" t="t"/>
                <a:pathLst>
                  <a:path extrusionOk="0" h="6748" w="5201">
                    <a:moveTo>
                      <a:pt x="353" y="1"/>
                    </a:moveTo>
                    <a:lnTo>
                      <a:pt x="353" y="1"/>
                    </a:lnTo>
                    <a:cubicBezTo>
                      <a:pt x="1" y="1469"/>
                      <a:pt x="530" y="2880"/>
                      <a:pt x="1146" y="4143"/>
                    </a:cubicBezTo>
                    <a:cubicBezTo>
                      <a:pt x="1470" y="4907"/>
                      <a:pt x="1940" y="5553"/>
                      <a:pt x="2527" y="6111"/>
                    </a:cubicBezTo>
                    <a:cubicBezTo>
                      <a:pt x="3053" y="6527"/>
                      <a:pt x="3693" y="6747"/>
                      <a:pt x="4349" y="6747"/>
                    </a:cubicBezTo>
                    <a:cubicBezTo>
                      <a:pt x="4574" y="6747"/>
                      <a:pt x="4800" y="6722"/>
                      <a:pt x="5024" y="6669"/>
                    </a:cubicBezTo>
                    <a:lnTo>
                      <a:pt x="5112" y="6493"/>
                    </a:lnTo>
                    <a:cubicBezTo>
                      <a:pt x="5201" y="5759"/>
                      <a:pt x="4966" y="5024"/>
                      <a:pt x="4525" y="4437"/>
                    </a:cubicBezTo>
                    <a:cubicBezTo>
                      <a:pt x="3996" y="3790"/>
                      <a:pt x="3203" y="3379"/>
                      <a:pt x="2527" y="2850"/>
                    </a:cubicBezTo>
                    <a:cubicBezTo>
                      <a:pt x="1558" y="2116"/>
                      <a:pt x="794" y="1117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051775" y="3051925"/>
                <a:ext cx="148225" cy="107525"/>
              </a:xfrm>
              <a:custGeom>
                <a:rect b="b" l="l" r="r" t="t"/>
                <a:pathLst>
                  <a:path extrusionOk="0" h="4301" w="5929">
                    <a:moveTo>
                      <a:pt x="339" y="0"/>
                    </a:moveTo>
                    <a:cubicBezTo>
                      <a:pt x="153" y="0"/>
                      <a:pt x="1" y="224"/>
                      <a:pt x="183" y="360"/>
                    </a:cubicBezTo>
                    <a:cubicBezTo>
                      <a:pt x="1857" y="1770"/>
                      <a:pt x="3649" y="3092"/>
                      <a:pt x="5500" y="4267"/>
                    </a:cubicBezTo>
                    <a:cubicBezTo>
                      <a:pt x="5536" y="4290"/>
                      <a:pt x="5573" y="4300"/>
                      <a:pt x="5608" y="4300"/>
                    </a:cubicBezTo>
                    <a:cubicBezTo>
                      <a:pt x="5796" y="4300"/>
                      <a:pt x="5929" y="4005"/>
                      <a:pt x="5706" y="3856"/>
                    </a:cubicBezTo>
                    <a:cubicBezTo>
                      <a:pt x="3884" y="2710"/>
                      <a:pt x="2151" y="1447"/>
                      <a:pt x="506" y="66"/>
                    </a:cubicBezTo>
                    <a:cubicBezTo>
                      <a:pt x="452" y="20"/>
                      <a:pt x="394" y="0"/>
                      <a:pt x="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115825" y="2829950"/>
                <a:ext cx="84300" cy="331575"/>
              </a:xfrm>
              <a:custGeom>
                <a:rect b="b" l="l" r="r" t="t"/>
                <a:pathLst>
                  <a:path extrusionOk="0" h="13263" w="3372">
                    <a:moveTo>
                      <a:pt x="624" y="0"/>
                    </a:moveTo>
                    <a:cubicBezTo>
                      <a:pt x="514" y="0"/>
                      <a:pt x="397" y="73"/>
                      <a:pt x="382" y="220"/>
                    </a:cubicBezTo>
                    <a:cubicBezTo>
                      <a:pt x="0" y="4686"/>
                      <a:pt x="852" y="9151"/>
                      <a:pt x="2879" y="13146"/>
                    </a:cubicBezTo>
                    <a:cubicBezTo>
                      <a:pt x="2925" y="13228"/>
                      <a:pt x="2993" y="13262"/>
                      <a:pt x="3062" y="13262"/>
                    </a:cubicBezTo>
                    <a:cubicBezTo>
                      <a:pt x="3215" y="13262"/>
                      <a:pt x="3371" y="13094"/>
                      <a:pt x="3290" y="12911"/>
                    </a:cubicBezTo>
                    <a:cubicBezTo>
                      <a:pt x="1293" y="9004"/>
                      <a:pt x="441" y="4598"/>
                      <a:pt x="823" y="220"/>
                    </a:cubicBezTo>
                    <a:cubicBezTo>
                      <a:pt x="837" y="73"/>
                      <a:pt x="735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127575" y="2898625"/>
                <a:ext cx="33150" cy="55975"/>
              </a:xfrm>
              <a:custGeom>
                <a:rect b="b" l="l" r="r" t="t"/>
                <a:pathLst>
                  <a:path extrusionOk="0" h="2239" w="1326">
                    <a:moveTo>
                      <a:pt x="1013" y="1"/>
                    </a:moveTo>
                    <a:cubicBezTo>
                      <a:pt x="941" y="1"/>
                      <a:pt x="869" y="34"/>
                      <a:pt x="823" y="117"/>
                    </a:cubicBezTo>
                    <a:cubicBezTo>
                      <a:pt x="470" y="676"/>
                      <a:pt x="206" y="1292"/>
                      <a:pt x="30" y="1939"/>
                    </a:cubicBezTo>
                    <a:cubicBezTo>
                      <a:pt x="0" y="2056"/>
                      <a:pt x="88" y="2174"/>
                      <a:pt x="206" y="2233"/>
                    </a:cubicBezTo>
                    <a:cubicBezTo>
                      <a:pt x="221" y="2236"/>
                      <a:pt x="237" y="2238"/>
                      <a:pt x="252" y="2238"/>
                    </a:cubicBezTo>
                    <a:cubicBezTo>
                      <a:pt x="353" y="2238"/>
                      <a:pt x="445" y="2158"/>
                      <a:pt x="470" y="2056"/>
                    </a:cubicBezTo>
                    <a:cubicBezTo>
                      <a:pt x="617" y="1439"/>
                      <a:pt x="881" y="881"/>
                      <a:pt x="1205" y="323"/>
                    </a:cubicBezTo>
                    <a:cubicBezTo>
                      <a:pt x="1326" y="162"/>
                      <a:pt x="1170" y="1"/>
                      <a:pt x="10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132825" y="2948700"/>
                <a:ext cx="32950" cy="59375"/>
              </a:xfrm>
              <a:custGeom>
                <a:rect b="b" l="l" r="r" t="t"/>
                <a:pathLst>
                  <a:path extrusionOk="0" h="2375" w="1318">
                    <a:moveTo>
                      <a:pt x="1087" y="0"/>
                    </a:moveTo>
                    <a:cubicBezTo>
                      <a:pt x="1008" y="0"/>
                      <a:pt x="919" y="48"/>
                      <a:pt x="877" y="112"/>
                    </a:cubicBezTo>
                    <a:cubicBezTo>
                      <a:pt x="554" y="758"/>
                      <a:pt x="290" y="1405"/>
                      <a:pt x="55" y="2080"/>
                    </a:cubicBezTo>
                    <a:cubicBezTo>
                      <a:pt x="0" y="2261"/>
                      <a:pt x="146" y="2374"/>
                      <a:pt x="286" y="2374"/>
                    </a:cubicBezTo>
                    <a:cubicBezTo>
                      <a:pt x="374" y="2374"/>
                      <a:pt x="461" y="2329"/>
                      <a:pt x="495" y="2227"/>
                    </a:cubicBezTo>
                    <a:cubicBezTo>
                      <a:pt x="701" y="1581"/>
                      <a:pt x="965" y="935"/>
                      <a:pt x="1259" y="347"/>
                    </a:cubicBezTo>
                    <a:cubicBezTo>
                      <a:pt x="1318" y="230"/>
                      <a:pt x="1288" y="112"/>
                      <a:pt x="1171" y="24"/>
                    </a:cubicBezTo>
                    <a:cubicBezTo>
                      <a:pt x="1146" y="7"/>
                      <a:pt x="1117" y="0"/>
                      <a:pt x="1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3098200" y="2931075"/>
                <a:ext cx="39975" cy="43375"/>
              </a:xfrm>
              <a:custGeom>
                <a:rect b="b" l="l" r="r" t="t"/>
                <a:pathLst>
                  <a:path extrusionOk="0" h="1735" w="1599">
                    <a:moveTo>
                      <a:pt x="231" y="0"/>
                    </a:moveTo>
                    <a:cubicBezTo>
                      <a:pt x="201" y="0"/>
                      <a:pt x="172" y="7"/>
                      <a:pt x="147" y="24"/>
                    </a:cubicBezTo>
                    <a:cubicBezTo>
                      <a:pt x="29" y="112"/>
                      <a:pt x="0" y="229"/>
                      <a:pt x="59" y="347"/>
                    </a:cubicBezTo>
                    <a:cubicBezTo>
                      <a:pt x="353" y="817"/>
                      <a:pt x="705" y="1258"/>
                      <a:pt x="1116" y="1669"/>
                    </a:cubicBezTo>
                    <a:cubicBezTo>
                      <a:pt x="1163" y="1715"/>
                      <a:pt x="1215" y="1735"/>
                      <a:pt x="1266" y="1735"/>
                    </a:cubicBezTo>
                    <a:cubicBezTo>
                      <a:pt x="1441" y="1735"/>
                      <a:pt x="1599" y="1505"/>
                      <a:pt x="1440" y="1346"/>
                    </a:cubicBezTo>
                    <a:lnTo>
                      <a:pt x="1410" y="1346"/>
                    </a:lnTo>
                    <a:cubicBezTo>
                      <a:pt x="1234" y="1140"/>
                      <a:pt x="1058" y="935"/>
                      <a:pt x="881" y="729"/>
                    </a:cubicBezTo>
                    <a:lnTo>
                      <a:pt x="823" y="670"/>
                    </a:lnTo>
                    <a:lnTo>
                      <a:pt x="793" y="611"/>
                    </a:lnTo>
                    <a:cubicBezTo>
                      <a:pt x="764" y="582"/>
                      <a:pt x="705" y="523"/>
                      <a:pt x="676" y="464"/>
                    </a:cubicBezTo>
                    <a:cubicBezTo>
                      <a:pt x="646" y="406"/>
                      <a:pt x="529" y="229"/>
                      <a:pt x="441" y="112"/>
                    </a:cubicBezTo>
                    <a:cubicBezTo>
                      <a:pt x="398" y="48"/>
                      <a:pt x="310" y="0"/>
                      <a:pt x="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37"/>
            <p:cNvGrpSpPr/>
            <p:nvPr/>
          </p:nvGrpSpPr>
          <p:grpSpPr>
            <a:xfrm>
              <a:off x="7363411" y="4508535"/>
              <a:ext cx="130012" cy="257908"/>
              <a:chOff x="3213925" y="2904475"/>
              <a:chExt cx="173650" cy="344475"/>
            </a:xfrm>
          </p:grpSpPr>
          <p:sp>
            <p:nvSpPr>
              <p:cNvPr id="672" name="Google Shape;672;p37"/>
              <p:cNvSpPr/>
              <p:nvPr/>
            </p:nvSpPr>
            <p:spPr>
              <a:xfrm>
                <a:off x="3237725" y="2904475"/>
                <a:ext cx="104325" cy="275450"/>
              </a:xfrm>
              <a:custGeom>
                <a:rect b="b" l="l" r="r" t="t"/>
                <a:pathLst>
                  <a:path extrusionOk="0" h="11018" w="4173">
                    <a:moveTo>
                      <a:pt x="2116" y="1"/>
                    </a:moveTo>
                    <a:cubicBezTo>
                      <a:pt x="2116" y="2145"/>
                      <a:pt x="853" y="3908"/>
                      <a:pt x="383" y="5935"/>
                    </a:cubicBezTo>
                    <a:cubicBezTo>
                      <a:pt x="1" y="7610"/>
                      <a:pt x="118" y="9372"/>
                      <a:pt x="735" y="11017"/>
                    </a:cubicBezTo>
                    <a:lnTo>
                      <a:pt x="823" y="10900"/>
                    </a:lnTo>
                    <a:cubicBezTo>
                      <a:pt x="2557" y="9872"/>
                      <a:pt x="3702" y="8109"/>
                      <a:pt x="3937" y="6082"/>
                    </a:cubicBezTo>
                    <a:cubicBezTo>
                      <a:pt x="4172" y="4084"/>
                      <a:pt x="3526" y="1852"/>
                      <a:pt x="2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3273725" y="3099100"/>
                <a:ext cx="113850" cy="124275"/>
              </a:xfrm>
              <a:custGeom>
                <a:rect b="b" l="l" r="r" t="t"/>
                <a:pathLst>
                  <a:path extrusionOk="0" h="4971" w="4554">
                    <a:moveTo>
                      <a:pt x="4378" y="1"/>
                    </a:moveTo>
                    <a:lnTo>
                      <a:pt x="4378" y="1"/>
                    </a:lnTo>
                    <a:cubicBezTo>
                      <a:pt x="3937" y="853"/>
                      <a:pt x="3232" y="1558"/>
                      <a:pt x="2409" y="2028"/>
                    </a:cubicBezTo>
                    <a:cubicBezTo>
                      <a:pt x="1792" y="2380"/>
                      <a:pt x="1117" y="2645"/>
                      <a:pt x="647" y="3115"/>
                    </a:cubicBezTo>
                    <a:cubicBezTo>
                      <a:pt x="235" y="3526"/>
                      <a:pt x="0" y="4084"/>
                      <a:pt x="0" y="4643"/>
                    </a:cubicBezTo>
                    <a:lnTo>
                      <a:pt x="59" y="4819"/>
                    </a:lnTo>
                    <a:cubicBezTo>
                      <a:pt x="321" y="4921"/>
                      <a:pt x="596" y="4971"/>
                      <a:pt x="872" y="4971"/>
                    </a:cubicBezTo>
                    <a:cubicBezTo>
                      <a:pt x="1309" y="4971"/>
                      <a:pt x="1749" y="4847"/>
                      <a:pt x="2145" y="4613"/>
                    </a:cubicBezTo>
                    <a:cubicBezTo>
                      <a:pt x="2644" y="4261"/>
                      <a:pt x="3085" y="3761"/>
                      <a:pt x="3408" y="3203"/>
                    </a:cubicBezTo>
                    <a:cubicBezTo>
                      <a:pt x="3996" y="2263"/>
                      <a:pt x="4554" y="1205"/>
                      <a:pt x="43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3214275" y="3173200"/>
                <a:ext cx="130400" cy="74100"/>
              </a:xfrm>
              <a:custGeom>
                <a:rect b="b" l="l" r="r" t="t"/>
                <a:pathLst>
                  <a:path extrusionOk="0" h="2964" w="5216">
                    <a:moveTo>
                      <a:pt x="4896" y="0"/>
                    </a:moveTo>
                    <a:cubicBezTo>
                      <a:pt x="4861" y="0"/>
                      <a:pt x="4824" y="10"/>
                      <a:pt x="4787" y="33"/>
                    </a:cubicBezTo>
                    <a:cubicBezTo>
                      <a:pt x="3318" y="973"/>
                      <a:pt x="1791" y="1796"/>
                      <a:pt x="204" y="2560"/>
                    </a:cubicBezTo>
                    <a:cubicBezTo>
                      <a:pt x="0" y="2662"/>
                      <a:pt x="129" y="2964"/>
                      <a:pt x="340" y="2964"/>
                    </a:cubicBezTo>
                    <a:cubicBezTo>
                      <a:pt x="371" y="2964"/>
                      <a:pt x="405" y="2957"/>
                      <a:pt x="439" y="2942"/>
                    </a:cubicBezTo>
                    <a:cubicBezTo>
                      <a:pt x="2026" y="2207"/>
                      <a:pt x="3553" y="1355"/>
                      <a:pt x="4993" y="415"/>
                    </a:cubicBezTo>
                    <a:cubicBezTo>
                      <a:pt x="5216" y="291"/>
                      <a:pt x="5084" y="0"/>
                      <a:pt x="48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3213925" y="2990600"/>
                <a:ext cx="89200" cy="258350"/>
              </a:xfrm>
              <a:custGeom>
                <a:rect b="b" l="l" r="r" t="t"/>
                <a:pathLst>
                  <a:path extrusionOk="0" h="10334" w="3568">
                    <a:moveTo>
                      <a:pt x="3347" y="0"/>
                    </a:moveTo>
                    <a:cubicBezTo>
                      <a:pt x="3244" y="0"/>
                      <a:pt x="3141" y="66"/>
                      <a:pt x="3127" y="199"/>
                    </a:cubicBezTo>
                    <a:cubicBezTo>
                      <a:pt x="3068" y="3695"/>
                      <a:pt x="2040" y="7102"/>
                      <a:pt x="101" y="10011"/>
                    </a:cubicBezTo>
                    <a:cubicBezTo>
                      <a:pt x="0" y="10172"/>
                      <a:pt x="148" y="10333"/>
                      <a:pt x="308" y="10333"/>
                    </a:cubicBezTo>
                    <a:cubicBezTo>
                      <a:pt x="381" y="10333"/>
                      <a:pt x="457" y="10299"/>
                      <a:pt x="512" y="10216"/>
                    </a:cubicBezTo>
                    <a:cubicBezTo>
                      <a:pt x="2451" y="7249"/>
                      <a:pt x="3538" y="3783"/>
                      <a:pt x="3567" y="199"/>
                    </a:cubicBezTo>
                    <a:cubicBezTo>
                      <a:pt x="3553" y="66"/>
                      <a:pt x="3450" y="0"/>
                      <a:pt x="3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3267850" y="3042550"/>
                <a:ext cx="24250" cy="47950"/>
              </a:xfrm>
              <a:custGeom>
                <a:rect b="b" l="l" r="r" t="t"/>
                <a:pathLst>
                  <a:path extrusionOk="0" h="1918" w="970">
                    <a:moveTo>
                      <a:pt x="249" y="1"/>
                    </a:moveTo>
                    <a:cubicBezTo>
                      <a:pt x="212" y="1"/>
                      <a:pt x="177" y="11"/>
                      <a:pt x="147" y="30"/>
                    </a:cubicBezTo>
                    <a:cubicBezTo>
                      <a:pt x="30" y="89"/>
                      <a:pt x="0" y="236"/>
                      <a:pt x="59" y="324"/>
                    </a:cubicBezTo>
                    <a:cubicBezTo>
                      <a:pt x="265" y="794"/>
                      <a:pt x="441" y="1264"/>
                      <a:pt x="500" y="1763"/>
                    </a:cubicBezTo>
                    <a:cubicBezTo>
                      <a:pt x="524" y="1861"/>
                      <a:pt x="609" y="1918"/>
                      <a:pt x="704" y="1918"/>
                    </a:cubicBezTo>
                    <a:cubicBezTo>
                      <a:pt x="724" y="1918"/>
                      <a:pt x="744" y="1915"/>
                      <a:pt x="764" y="1910"/>
                    </a:cubicBezTo>
                    <a:cubicBezTo>
                      <a:pt x="882" y="1881"/>
                      <a:pt x="970" y="1763"/>
                      <a:pt x="940" y="1646"/>
                    </a:cubicBezTo>
                    <a:cubicBezTo>
                      <a:pt x="852" y="1117"/>
                      <a:pt x="676" y="588"/>
                      <a:pt x="441" y="118"/>
                    </a:cubicBezTo>
                    <a:cubicBezTo>
                      <a:pt x="402" y="40"/>
                      <a:pt x="323" y="1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3258300" y="3081300"/>
                <a:ext cx="25575" cy="51475"/>
              </a:xfrm>
              <a:custGeom>
                <a:rect b="b" l="l" r="r" t="t"/>
                <a:pathLst>
                  <a:path extrusionOk="0" h="2059" w="1023">
                    <a:moveTo>
                      <a:pt x="266" y="0"/>
                    </a:moveTo>
                    <a:cubicBezTo>
                      <a:pt x="246" y="0"/>
                      <a:pt x="226" y="3"/>
                      <a:pt x="206" y="8"/>
                    </a:cubicBezTo>
                    <a:cubicBezTo>
                      <a:pt x="88" y="37"/>
                      <a:pt x="0" y="155"/>
                      <a:pt x="59" y="272"/>
                    </a:cubicBezTo>
                    <a:cubicBezTo>
                      <a:pt x="235" y="801"/>
                      <a:pt x="412" y="1330"/>
                      <a:pt x="529" y="1888"/>
                    </a:cubicBezTo>
                    <a:cubicBezTo>
                      <a:pt x="565" y="2007"/>
                      <a:pt x="658" y="2058"/>
                      <a:pt x="750" y="2058"/>
                    </a:cubicBezTo>
                    <a:cubicBezTo>
                      <a:pt x="887" y="2058"/>
                      <a:pt x="1022" y="1946"/>
                      <a:pt x="970" y="1770"/>
                    </a:cubicBezTo>
                    <a:cubicBezTo>
                      <a:pt x="852" y="1212"/>
                      <a:pt x="676" y="684"/>
                      <a:pt x="470" y="155"/>
                    </a:cubicBezTo>
                    <a:cubicBezTo>
                      <a:pt x="446" y="57"/>
                      <a:pt x="361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3282525" y="3072475"/>
                <a:ext cx="34550" cy="34000"/>
              </a:xfrm>
              <a:custGeom>
                <a:rect b="b" l="l" r="r" t="t"/>
                <a:pathLst>
                  <a:path extrusionOk="0" h="1360" w="1382">
                    <a:moveTo>
                      <a:pt x="1147" y="1"/>
                    </a:moveTo>
                    <a:cubicBezTo>
                      <a:pt x="1095" y="1"/>
                      <a:pt x="1044" y="23"/>
                      <a:pt x="1000" y="67"/>
                    </a:cubicBezTo>
                    <a:cubicBezTo>
                      <a:pt x="706" y="420"/>
                      <a:pt x="383" y="713"/>
                      <a:pt x="60" y="978"/>
                    </a:cubicBezTo>
                    <a:cubicBezTo>
                      <a:pt x="1" y="1037"/>
                      <a:pt x="1" y="1095"/>
                      <a:pt x="1" y="1154"/>
                    </a:cubicBezTo>
                    <a:cubicBezTo>
                      <a:pt x="1" y="1213"/>
                      <a:pt x="1" y="1272"/>
                      <a:pt x="60" y="1301"/>
                    </a:cubicBezTo>
                    <a:cubicBezTo>
                      <a:pt x="89" y="1330"/>
                      <a:pt x="148" y="1360"/>
                      <a:pt x="206" y="1360"/>
                    </a:cubicBezTo>
                    <a:cubicBezTo>
                      <a:pt x="265" y="1360"/>
                      <a:pt x="324" y="1330"/>
                      <a:pt x="383" y="1301"/>
                    </a:cubicBezTo>
                    <a:cubicBezTo>
                      <a:pt x="706" y="1037"/>
                      <a:pt x="1029" y="713"/>
                      <a:pt x="1293" y="390"/>
                    </a:cubicBezTo>
                    <a:cubicBezTo>
                      <a:pt x="1352" y="361"/>
                      <a:pt x="1382" y="302"/>
                      <a:pt x="1382" y="243"/>
                    </a:cubicBezTo>
                    <a:cubicBezTo>
                      <a:pt x="1382" y="185"/>
                      <a:pt x="1352" y="126"/>
                      <a:pt x="1293" y="67"/>
                    </a:cubicBezTo>
                    <a:cubicBezTo>
                      <a:pt x="1249" y="23"/>
                      <a:pt x="1198" y="1"/>
                      <a:pt x="1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9" name="Google Shape;679;p37"/>
            <p:cNvSpPr/>
            <p:nvPr/>
          </p:nvSpPr>
          <p:spPr>
            <a:xfrm>
              <a:off x="6396343" y="4717923"/>
              <a:ext cx="1511773" cy="229736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7"/>
          <p:cNvSpPr txBox="1"/>
          <p:nvPr>
            <p:ph hasCustomPrompt="1" idx="7" type="title"/>
          </p:nvPr>
        </p:nvSpPr>
        <p:spPr>
          <a:xfrm>
            <a:off x="1849869" y="235965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1" name="Google Shape;681;p37"/>
          <p:cNvSpPr txBox="1"/>
          <p:nvPr>
            <p:ph hasCustomPrompt="1" idx="8" type="title"/>
          </p:nvPr>
        </p:nvSpPr>
        <p:spPr>
          <a:xfrm>
            <a:off x="4231794" y="1445265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2" name="Google Shape;682;p37"/>
          <p:cNvSpPr txBox="1"/>
          <p:nvPr>
            <p:ph hasCustomPrompt="1" idx="9" type="title"/>
          </p:nvPr>
        </p:nvSpPr>
        <p:spPr>
          <a:xfrm>
            <a:off x="6611919" y="2359653"/>
            <a:ext cx="680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9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"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 flipH="1">
            <a:off x="370291" y="4764649"/>
            <a:ext cx="4343105" cy="378862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flipH="1">
            <a:off x="7" y="4764649"/>
            <a:ext cx="6150118" cy="37883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flipH="1">
            <a:off x="530846" y="476463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92" name="Google Shape;692;p38"/>
          <p:cNvGrpSpPr/>
          <p:nvPr/>
        </p:nvGrpSpPr>
        <p:grpSpPr>
          <a:xfrm>
            <a:off x="6987447" y="3914134"/>
            <a:ext cx="1722627" cy="1245030"/>
            <a:chOff x="3217149" y="3242033"/>
            <a:chExt cx="1735994" cy="1253933"/>
          </a:xfrm>
        </p:grpSpPr>
        <p:sp>
          <p:nvSpPr>
            <p:cNvPr id="693" name="Google Shape;693;p38"/>
            <p:cNvSpPr/>
            <p:nvPr/>
          </p:nvSpPr>
          <p:spPr>
            <a:xfrm>
              <a:off x="4629306" y="4242614"/>
              <a:ext cx="61260" cy="172170"/>
            </a:xfrm>
            <a:custGeom>
              <a:rect b="b" l="l" r="r" t="t"/>
              <a:pathLst>
                <a:path extrusionOk="0" h="10975" w="3905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843" y="4210250"/>
              <a:ext cx="154036" cy="212879"/>
            </a:xfrm>
            <a:custGeom>
              <a:rect b="b" l="l" r="r" t="t"/>
              <a:pathLst>
                <a:path extrusionOk="0" h="13570" w="9819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283224" y="3779879"/>
              <a:ext cx="597537" cy="537014"/>
            </a:xfrm>
            <a:custGeom>
              <a:rect b="b" l="l" r="r" t="t"/>
              <a:pathLst>
                <a:path extrusionOk="0" h="34232" w="38090">
                  <a:moveTo>
                    <a:pt x="26522" y="1"/>
                  </a:moveTo>
                  <a:cubicBezTo>
                    <a:pt x="21511" y="1"/>
                    <a:pt x="16406" y="2528"/>
                    <a:pt x="12539" y="5931"/>
                  </a:cubicBezTo>
                  <a:cubicBezTo>
                    <a:pt x="4555" y="12910"/>
                    <a:pt x="1" y="23615"/>
                    <a:pt x="503" y="34232"/>
                  </a:cubicBezTo>
                  <a:lnTo>
                    <a:pt x="1125" y="33906"/>
                  </a:lnTo>
                  <a:cubicBezTo>
                    <a:pt x="1598" y="28495"/>
                    <a:pt x="4939" y="23615"/>
                    <a:pt x="9375" y="20481"/>
                  </a:cubicBezTo>
                  <a:cubicBezTo>
                    <a:pt x="13811" y="17375"/>
                    <a:pt x="19193" y="15867"/>
                    <a:pt x="24605" y="15394"/>
                  </a:cubicBezTo>
                  <a:cubicBezTo>
                    <a:pt x="26971" y="15158"/>
                    <a:pt x="29396" y="15128"/>
                    <a:pt x="31673" y="14418"/>
                  </a:cubicBezTo>
                  <a:cubicBezTo>
                    <a:pt x="33950" y="13679"/>
                    <a:pt x="36138" y="12171"/>
                    <a:pt x="36878" y="9923"/>
                  </a:cubicBezTo>
                  <a:cubicBezTo>
                    <a:pt x="38090" y="6256"/>
                    <a:pt x="35074" y="2382"/>
                    <a:pt x="31525" y="933"/>
                  </a:cubicBezTo>
                  <a:cubicBezTo>
                    <a:pt x="29902" y="290"/>
                    <a:pt x="28217" y="1"/>
                    <a:pt x="2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292040" y="3871228"/>
              <a:ext cx="505138" cy="458200"/>
            </a:xfrm>
            <a:custGeom>
              <a:rect b="b" l="l" r="r" t="t"/>
              <a:pathLst>
                <a:path extrusionOk="0" h="29208" w="32200">
                  <a:moveTo>
                    <a:pt x="27880" y="1"/>
                  </a:moveTo>
                  <a:cubicBezTo>
                    <a:pt x="23012" y="1"/>
                    <a:pt x="18145" y="2029"/>
                    <a:pt x="14107" y="4573"/>
                  </a:cubicBezTo>
                  <a:cubicBezTo>
                    <a:pt x="12421" y="5608"/>
                    <a:pt x="10795" y="6732"/>
                    <a:pt x="9464" y="8181"/>
                  </a:cubicBezTo>
                  <a:cubicBezTo>
                    <a:pt x="7009" y="10872"/>
                    <a:pt x="4821" y="13918"/>
                    <a:pt x="3165" y="17201"/>
                  </a:cubicBezTo>
                  <a:cubicBezTo>
                    <a:pt x="1331" y="20838"/>
                    <a:pt x="208" y="24771"/>
                    <a:pt x="1" y="28882"/>
                  </a:cubicBezTo>
                  <a:cubicBezTo>
                    <a:pt x="1" y="29097"/>
                    <a:pt x="188" y="29208"/>
                    <a:pt x="384" y="29208"/>
                  </a:cubicBezTo>
                  <a:cubicBezTo>
                    <a:pt x="594" y="29208"/>
                    <a:pt x="813" y="29082"/>
                    <a:pt x="829" y="28823"/>
                  </a:cubicBezTo>
                  <a:cubicBezTo>
                    <a:pt x="1154" y="21696"/>
                    <a:pt x="4555" y="14983"/>
                    <a:pt x="9168" y="9660"/>
                  </a:cubicBezTo>
                  <a:cubicBezTo>
                    <a:pt x="9848" y="8891"/>
                    <a:pt x="10528" y="8122"/>
                    <a:pt x="11327" y="7501"/>
                  </a:cubicBezTo>
                  <a:cubicBezTo>
                    <a:pt x="12066" y="6850"/>
                    <a:pt x="12865" y="6259"/>
                    <a:pt x="13693" y="5756"/>
                  </a:cubicBezTo>
                  <a:cubicBezTo>
                    <a:pt x="16029" y="4189"/>
                    <a:pt x="18543" y="2917"/>
                    <a:pt x="21145" y="2001"/>
                  </a:cubicBezTo>
                  <a:cubicBezTo>
                    <a:pt x="23324" y="1268"/>
                    <a:pt x="25617" y="786"/>
                    <a:pt x="27908" y="786"/>
                  </a:cubicBezTo>
                  <a:cubicBezTo>
                    <a:pt x="29130" y="786"/>
                    <a:pt x="30351" y="923"/>
                    <a:pt x="31554" y="1232"/>
                  </a:cubicBezTo>
                  <a:cubicBezTo>
                    <a:pt x="31591" y="1240"/>
                    <a:pt x="31627" y="1244"/>
                    <a:pt x="31660" y="1244"/>
                  </a:cubicBezTo>
                  <a:cubicBezTo>
                    <a:pt x="32080" y="1244"/>
                    <a:pt x="32200" y="600"/>
                    <a:pt x="31761" y="463"/>
                  </a:cubicBezTo>
                  <a:cubicBezTo>
                    <a:pt x="30478" y="145"/>
                    <a:pt x="29179" y="1"/>
                    <a:pt x="27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860132" y="3973181"/>
              <a:ext cx="316856" cy="343713"/>
            </a:xfrm>
            <a:custGeom>
              <a:rect b="b" l="l" r="r" t="t"/>
              <a:pathLst>
                <a:path extrusionOk="0" h="21910" w="20198">
                  <a:moveTo>
                    <a:pt x="4028" y="0"/>
                  </a:moveTo>
                  <a:cubicBezTo>
                    <a:pt x="3206" y="0"/>
                    <a:pt x="2396" y="100"/>
                    <a:pt x="1686" y="499"/>
                  </a:cubicBezTo>
                  <a:cubicBezTo>
                    <a:pt x="474" y="1239"/>
                    <a:pt x="1" y="2865"/>
                    <a:pt x="296" y="4255"/>
                  </a:cubicBezTo>
                  <a:cubicBezTo>
                    <a:pt x="563" y="5645"/>
                    <a:pt x="1450" y="6828"/>
                    <a:pt x="2426" y="7833"/>
                  </a:cubicBezTo>
                  <a:cubicBezTo>
                    <a:pt x="6122" y="11530"/>
                    <a:pt x="11504" y="12920"/>
                    <a:pt x="15792" y="15995"/>
                  </a:cubicBezTo>
                  <a:cubicBezTo>
                    <a:pt x="17243" y="17056"/>
                    <a:pt x="18647" y="18403"/>
                    <a:pt x="19376" y="20024"/>
                  </a:cubicBezTo>
                  <a:lnTo>
                    <a:pt x="19376" y="20024"/>
                  </a:lnTo>
                  <a:cubicBezTo>
                    <a:pt x="20198" y="14601"/>
                    <a:pt x="18663" y="10213"/>
                    <a:pt x="14964" y="5852"/>
                  </a:cubicBezTo>
                  <a:cubicBezTo>
                    <a:pt x="13663" y="4314"/>
                    <a:pt x="11386" y="1978"/>
                    <a:pt x="8725" y="736"/>
                  </a:cubicBezTo>
                  <a:cubicBezTo>
                    <a:pt x="7542" y="174"/>
                    <a:pt x="6122" y="115"/>
                    <a:pt x="4851" y="26"/>
                  </a:cubicBezTo>
                  <a:cubicBezTo>
                    <a:pt x="4577" y="11"/>
                    <a:pt x="4302" y="0"/>
                    <a:pt x="4028" y="0"/>
                  </a:cubicBezTo>
                  <a:close/>
                  <a:moveTo>
                    <a:pt x="19376" y="20024"/>
                  </a:moveTo>
                  <a:cubicBezTo>
                    <a:pt x="19317" y="20410"/>
                    <a:pt x="19246" y="20802"/>
                    <a:pt x="19164" y="21200"/>
                  </a:cubicBezTo>
                  <a:lnTo>
                    <a:pt x="19873" y="21910"/>
                  </a:lnTo>
                  <a:cubicBezTo>
                    <a:pt x="19818" y="21245"/>
                    <a:pt x="19642" y="20616"/>
                    <a:pt x="19376" y="20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29973" y="4040904"/>
              <a:ext cx="235438" cy="281387"/>
            </a:xfrm>
            <a:custGeom>
              <a:rect b="b" l="l" r="r" t="t"/>
              <a:pathLst>
                <a:path extrusionOk="0" h="17937" w="15008">
                  <a:moveTo>
                    <a:pt x="470" y="0"/>
                  </a:moveTo>
                  <a:cubicBezTo>
                    <a:pt x="103" y="0"/>
                    <a:pt x="0" y="639"/>
                    <a:pt x="399" y="825"/>
                  </a:cubicBezTo>
                  <a:cubicBezTo>
                    <a:pt x="5633" y="2984"/>
                    <a:pt x="10128" y="7095"/>
                    <a:pt x="12701" y="12151"/>
                  </a:cubicBezTo>
                  <a:cubicBezTo>
                    <a:pt x="13558" y="13837"/>
                    <a:pt x="14150" y="15641"/>
                    <a:pt x="14061" y="17534"/>
                  </a:cubicBezTo>
                  <a:cubicBezTo>
                    <a:pt x="14046" y="17804"/>
                    <a:pt x="14252" y="17937"/>
                    <a:pt x="14462" y="17937"/>
                  </a:cubicBezTo>
                  <a:cubicBezTo>
                    <a:pt x="14666" y="17937"/>
                    <a:pt x="14875" y="17811"/>
                    <a:pt x="14889" y="17563"/>
                  </a:cubicBezTo>
                  <a:cubicBezTo>
                    <a:pt x="15007" y="14310"/>
                    <a:pt x="13292" y="11176"/>
                    <a:pt x="11429" y="8573"/>
                  </a:cubicBezTo>
                  <a:cubicBezTo>
                    <a:pt x="9714" y="6178"/>
                    <a:pt x="7555" y="4108"/>
                    <a:pt x="5101" y="2452"/>
                  </a:cubicBezTo>
                  <a:cubicBezTo>
                    <a:pt x="3681" y="1476"/>
                    <a:pt x="2173" y="707"/>
                    <a:pt x="606" y="27"/>
                  </a:cubicBezTo>
                  <a:cubicBezTo>
                    <a:pt x="557" y="9"/>
                    <a:pt x="512" y="0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121313" y="3667416"/>
              <a:ext cx="160546" cy="593348"/>
            </a:xfrm>
            <a:custGeom>
              <a:rect b="b" l="l" r="r" t="t"/>
              <a:pathLst>
                <a:path extrusionOk="0" h="37823" w="10234">
                  <a:moveTo>
                    <a:pt x="3892" y="0"/>
                  </a:moveTo>
                  <a:cubicBezTo>
                    <a:pt x="3635" y="0"/>
                    <a:pt x="3372" y="46"/>
                    <a:pt x="3106" y="147"/>
                  </a:cubicBezTo>
                  <a:cubicBezTo>
                    <a:pt x="2248" y="473"/>
                    <a:pt x="1687" y="1271"/>
                    <a:pt x="1332" y="2040"/>
                  </a:cubicBezTo>
                  <a:cubicBezTo>
                    <a:pt x="1" y="4761"/>
                    <a:pt x="238" y="8013"/>
                    <a:pt x="740" y="11059"/>
                  </a:cubicBezTo>
                  <a:cubicBezTo>
                    <a:pt x="2248" y="20256"/>
                    <a:pt x="5679" y="29010"/>
                    <a:pt x="9080" y="37704"/>
                  </a:cubicBezTo>
                  <a:lnTo>
                    <a:pt x="10233" y="37822"/>
                  </a:lnTo>
                  <a:cubicBezTo>
                    <a:pt x="8754" y="32174"/>
                    <a:pt x="8222" y="26260"/>
                    <a:pt x="8784" y="20404"/>
                  </a:cubicBezTo>
                  <a:cubicBezTo>
                    <a:pt x="9021" y="18216"/>
                    <a:pt x="9346" y="16057"/>
                    <a:pt x="9405" y="13869"/>
                  </a:cubicBezTo>
                  <a:cubicBezTo>
                    <a:pt x="9523" y="10350"/>
                    <a:pt x="8902" y="6801"/>
                    <a:pt x="7601" y="3548"/>
                  </a:cubicBezTo>
                  <a:cubicBezTo>
                    <a:pt x="6937" y="1862"/>
                    <a:pt x="5523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264211" y="3618063"/>
              <a:ext cx="237995" cy="390336"/>
            </a:xfrm>
            <a:custGeom>
              <a:rect b="b" l="l" r="r" t="t"/>
              <a:pathLst>
                <a:path extrusionOk="0" h="24882" w="15171">
                  <a:moveTo>
                    <a:pt x="13128" y="1"/>
                  </a:moveTo>
                  <a:cubicBezTo>
                    <a:pt x="13059" y="1"/>
                    <a:pt x="12991" y="4"/>
                    <a:pt x="12923" y="11"/>
                  </a:cubicBezTo>
                  <a:cubicBezTo>
                    <a:pt x="12066" y="40"/>
                    <a:pt x="11238" y="484"/>
                    <a:pt x="10558" y="957"/>
                  </a:cubicBezTo>
                  <a:cubicBezTo>
                    <a:pt x="7305" y="3175"/>
                    <a:pt x="4968" y="6546"/>
                    <a:pt x="3372" y="10184"/>
                  </a:cubicBezTo>
                  <a:cubicBezTo>
                    <a:pt x="1775" y="13791"/>
                    <a:pt x="887" y="17636"/>
                    <a:pt x="0" y="21480"/>
                  </a:cubicBezTo>
                  <a:lnTo>
                    <a:pt x="355" y="24881"/>
                  </a:lnTo>
                  <a:cubicBezTo>
                    <a:pt x="1982" y="20120"/>
                    <a:pt x="4643" y="15684"/>
                    <a:pt x="8103" y="11988"/>
                  </a:cubicBezTo>
                  <a:cubicBezTo>
                    <a:pt x="10794" y="9149"/>
                    <a:pt x="14106" y="6487"/>
                    <a:pt x="14993" y="2643"/>
                  </a:cubicBezTo>
                  <a:cubicBezTo>
                    <a:pt x="15082" y="2140"/>
                    <a:pt x="15171" y="1667"/>
                    <a:pt x="15023" y="1223"/>
                  </a:cubicBezTo>
                  <a:cubicBezTo>
                    <a:pt x="14777" y="486"/>
                    <a:pt x="13951" y="1"/>
                    <a:pt x="1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320811" y="3332848"/>
              <a:ext cx="117374" cy="386054"/>
            </a:xfrm>
            <a:custGeom>
              <a:rect b="b" l="l" r="r" t="t"/>
              <a:pathLst>
                <a:path extrusionOk="0" h="24609" w="7482">
                  <a:moveTo>
                    <a:pt x="5334" y="1"/>
                  </a:moveTo>
                  <a:cubicBezTo>
                    <a:pt x="5311" y="1"/>
                    <a:pt x="5287" y="2"/>
                    <a:pt x="5264" y="5"/>
                  </a:cubicBezTo>
                  <a:cubicBezTo>
                    <a:pt x="4968" y="34"/>
                    <a:pt x="4732" y="212"/>
                    <a:pt x="4495" y="448"/>
                  </a:cubicBezTo>
                  <a:cubicBezTo>
                    <a:pt x="1213" y="3465"/>
                    <a:pt x="385" y="8315"/>
                    <a:pt x="178" y="12780"/>
                  </a:cubicBezTo>
                  <a:cubicBezTo>
                    <a:pt x="0" y="16743"/>
                    <a:pt x="59" y="20705"/>
                    <a:pt x="444" y="24609"/>
                  </a:cubicBezTo>
                  <a:lnTo>
                    <a:pt x="1834" y="20291"/>
                  </a:lnTo>
                  <a:cubicBezTo>
                    <a:pt x="4022" y="15441"/>
                    <a:pt x="5708" y="10414"/>
                    <a:pt x="6890" y="5239"/>
                  </a:cubicBezTo>
                  <a:cubicBezTo>
                    <a:pt x="7305" y="3524"/>
                    <a:pt x="7482" y="1335"/>
                    <a:pt x="6062" y="271"/>
                  </a:cubicBezTo>
                  <a:cubicBezTo>
                    <a:pt x="5846" y="136"/>
                    <a:pt x="5581" y="1"/>
                    <a:pt x="5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407093" y="3242033"/>
              <a:ext cx="295537" cy="332136"/>
            </a:xfrm>
            <a:custGeom>
              <a:rect b="b" l="l" r="r" t="t"/>
              <a:pathLst>
                <a:path extrusionOk="0" h="21172" w="18839">
                  <a:moveTo>
                    <a:pt x="14971" y="0"/>
                  </a:moveTo>
                  <a:cubicBezTo>
                    <a:pt x="13258" y="0"/>
                    <a:pt x="11543" y="1266"/>
                    <a:pt x="10262" y="2570"/>
                  </a:cubicBezTo>
                  <a:cubicBezTo>
                    <a:pt x="5627" y="7316"/>
                    <a:pt x="2289" y="13231"/>
                    <a:pt x="602" y="19656"/>
                  </a:cubicBezTo>
                  <a:lnTo>
                    <a:pt x="602" y="19656"/>
                  </a:lnTo>
                  <a:cubicBezTo>
                    <a:pt x="4191" y="16472"/>
                    <a:pt x="8067" y="13609"/>
                    <a:pt x="12155" y="11117"/>
                  </a:cubicBezTo>
                  <a:cubicBezTo>
                    <a:pt x="14225" y="9845"/>
                    <a:pt x="16472" y="8603"/>
                    <a:pt x="17655" y="6444"/>
                  </a:cubicBezTo>
                  <a:cubicBezTo>
                    <a:pt x="18838" y="4345"/>
                    <a:pt x="18395" y="1062"/>
                    <a:pt x="16118" y="204"/>
                  </a:cubicBezTo>
                  <a:cubicBezTo>
                    <a:pt x="15739" y="64"/>
                    <a:pt x="15355" y="0"/>
                    <a:pt x="14971" y="0"/>
                  </a:cubicBezTo>
                  <a:close/>
                  <a:moveTo>
                    <a:pt x="602" y="19656"/>
                  </a:moveTo>
                  <a:cubicBezTo>
                    <a:pt x="401" y="19835"/>
                    <a:pt x="200" y="20015"/>
                    <a:pt x="1" y="20195"/>
                  </a:cubicBezTo>
                  <a:lnTo>
                    <a:pt x="237" y="21171"/>
                  </a:lnTo>
                  <a:cubicBezTo>
                    <a:pt x="349" y="20663"/>
                    <a:pt x="470" y="20158"/>
                    <a:pt x="602" y="196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247974" y="3317396"/>
              <a:ext cx="377065" cy="987214"/>
            </a:xfrm>
            <a:custGeom>
              <a:rect b="b" l="l" r="r" t="t"/>
              <a:pathLst>
                <a:path extrusionOk="0" h="62930" w="24036">
                  <a:moveTo>
                    <a:pt x="23521" y="0"/>
                  </a:moveTo>
                  <a:cubicBezTo>
                    <a:pt x="23453" y="0"/>
                    <a:pt x="23380" y="22"/>
                    <a:pt x="23303" y="73"/>
                  </a:cubicBezTo>
                  <a:cubicBezTo>
                    <a:pt x="16472" y="4864"/>
                    <a:pt x="11090" y="11547"/>
                    <a:pt x="7364" y="19029"/>
                  </a:cubicBezTo>
                  <a:cubicBezTo>
                    <a:pt x="3224" y="27368"/>
                    <a:pt x="1124" y="36595"/>
                    <a:pt x="414" y="45821"/>
                  </a:cubicBezTo>
                  <a:cubicBezTo>
                    <a:pt x="0" y="51381"/>
                    <a:pt x="59" y="56941"/>
                    <a:pt x="414" y="62530"/>
                  </a:cubicBezTo>
                  <a:cubicBezTo>
                    <a:pt x="459" y="62796"/>
                    <a:pt x="673" y="62929"/>
                    <a:pt x="876" y="62929"/>
                  </a:cubicBezTo>
                  <a:cubicBezTo>
                    <a:pt x="1080" y="62929"/>
                    <a:pt x="1272" y="62796"/>
                    <a:pt x="1272" y="62530"/>
                  </a:cubicBezTo>
                  <a:cubicBezTo>
                    <a:pt x="592" y="52801"/>
                    <a:pt x="887" y="42953"/>
                    <a:pt x="3105" y="33401"/>
                  </a:cubicBezTo>
                  <a:cubicBezTo>
                    <a:pt x="5028" y="25121"/>
                    <a:pt x="8488" y="17136"/>
                    <a:pt x="13692" y="10423"/>
                  </a:cubicBezTo>
                  <a:cubicBezTo>
                    <a:pt x="16531" y="6727"/>
                    <a:pt x="19902" y="3415"/>
                    <a:pt x="23717" y="753"/>
                  </a:cubicBezTo>
                  <a:cubicBezTo>
                    <a:pt x="24036" y="508"/>
                    <a:pt x="23847" y="0"/>
                    <a:pt x="23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581318" y="4116486"/>
              <a:ext cx="196721" cy="310816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334052" y="4008838"/>
              <a:ext cx="266311" cy="407797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436962" y="4094806"/>
              <a:ext cx="173363" cy="338066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95939" y="4203928"/>
              <a:ext cx="105702" cy="217115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217149" y="4232228"/>
              <a:ext cx="1735524" cy="263738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26624" y="4231601"/>
              <a:ext cx="726520" cy="263911"/>
            </a:xfrm>
            <a:custGeom>
              <a:rect b="b" l="l" r="r" t="t"/>
              <a:pathLst>
                <a:path extrusionOk="0" h="16823" w="46312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38"/>
          <p:cNvSpPr txBox="1"/>
          <p:nvPr>
            <p:ph idx="2" type="ctrTitle"/>
          </p:nvPr>
        </p:nvSpPr>
        <p:spPr>
          <a:xfrm>
            <a:off x="1511840" y="3362825"/>
            <a:ext cx="2415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11" name="Google Shape;711;p38"/>
          <p:cNvSpPr txBox="1"/>
          <p:nvPr>
            <p:ph idx="1" type="subTitle"/>
          </p:nvPr>
        </p:nvSpPr>
        <p:spPr>
          <a:xfrm>
            <a:off x="1442540" y="3641026"/>
            <a:ext cx="25542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2" name="Google Shape;712;p38"/>
          <p:cNvSpPr txBox="1"/>
          <p:nvPr>
            <p:ph idx="3" type="ctrTitle"/>
          </p:nvPr>
        </p:nvSpPr>
        <p:spPr>
          <a:xfrm>
            <a:off x="5210405" y="1844501"/>
            <a:ext cx="2421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13" name="Google Shape;713;p38"/>
          <p:cNvSpPr txBox="1"/>
          <p:nvPr>
            <p:ph idx="4" type="subTitle"/>
          </p:nvPr>
        </p:nvSpPr>
        <p:spPr>
          <a:xfrm>
            <a:off x="5140955" y="2122701"/>
            <a:ext cx="25605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4" name="Google Shape;714;p38"/>
          <p:cNvSpPr txBox="1"/>
          <p:nvPr>
            <p:ph idx="5" type="ctrTitle"/>
          </p:nvPr>
        </p:nvSpPr>
        <p:spPr>
          <a:xfrm>
            <a:off x="1511840" y="1844501"/>
            <a:ext cx="2415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15" name="Google Shape;715;p38"/>
          <p:cNvSpPr txBox="1"/>
          <p:nvPr>
            <p:ph idx="6" type="subTitle"/>
          </p:nvPr>
        </p:nvSpPr>
        <p:spPr>
          <a:xfrm>
            <a:off x="1442540" y="2122701"/>
            <a:ext cx="25542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6" name="Google Shape;716;p38"/>
          <p:cNvSpPr txBox="1"/>
          <p:nvPr>
            <p:ph idx="7" type="ctrTitle"/>
          </p:nvPr>
        </p:nvSpPr>
        <p:spPr>
          <a:xfrm>
            <a:off x="5210405" y="3362826"/>
            <a:ext cx="2421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17" name="Google Shape;717;p38"/>
          <p:cNvSpPr txBox="1"/>
          <p:nvPr>
            <p:ph idx="8" type="subTitle"/>
          </p:nvPr>
        </p:nvSpPr>
        <p:spPr>
          <a:xfrm>
            <a:off x="5140955" y="3641026"/>
            <a:ext cx="25605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6">
    <p:bg>
      <p:bgPr>
        <a:solidFill>
          <a:schemeClr val="dk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 flipH="1">
            <a:off x="2360239" y="4312975"/>
            <a:ext cx="4695762" cy="84620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5" name="Google Shape;725;p39"/>
          <p:cNvSpPr txBox="1"/>
          <p:nvPr>
            <p:ph idx="2" type="ctrTitle"/>
          </p:nvPr>
        </p:nvSpPr>
        <p:spPr>
          <a:xfrm>
            <a:off x="1047740" y="3181725"/>
            <a:ext cx="2415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26" name="Google Shape;726;p39"/>
          <p:cNvSpPr txBox="1"/>
          <p:nvPr>
            <p:ph idx="1" type="subTitle"/>
          </p:nvPr>
        </p:nvSpPr>
        <p:spPr>
          <a:xfrm>
            <a:off x="909140" y="3459925"/>
            <a:ext cx="25542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7" name="Google Shape;727;p39"/>
          <p:cNvSpPr txBox="1"/>
          <p:nvPr>
            <p:ph idx="3" type="ctrTitle"/>
          </p:nvPr>
        </p:nvSpPr>
        <p:spPr>
          <a:xfrm>
            <a:off x="5674355" y="1739600"/>
            <a:ext cx="2421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28" name="Google Shape;728;p39"/>
          <p:cNvSpPr txBox="1"/>
          <p:nvPr>
            <p:ph idx="4" type="subTitle"/>
          </p:nvPr>
        </p:nvSpPr>
        <p:spPr>
          <a:xfrm>
            <a:off x="5674355" y="2017800"/>
            <a:ext cx="25605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9" name="Google Shape;729;p39"/>
          <p:cNvSpPr txBox="1"/>
          <p:nvPr>
            <p:ph idx="5" type="ctrTitle"/>
          </p:nvPr>
        </p:nvSpPr>
        <p:spPr>
          <a:xfrm>
            <a:off x="1047740" y="1739600"/>
            <a:ext cx="2415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0" name="Google Shape;730;p39"/>
          <p:cNvSpPr txBox="1"/>
          <p:nvPr>
            <p:ph idx="6" type="subTitle"/>
          </p:nvPr>
        </p:nvSpPr>
        <p:spPr>
          <a:xfrm>
            <a:off x="909140" y="2017800"/>
            <a:ext cx="25542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1" name="Google Shape;731;p39"/>
          <p:cNvSpPr txBox="1"/>
          <p:nvPr>
            <p:ph idx="7" type="ctrTitle"/>
          </p:nvPr>
        </p:nvSpPr>
        <p:spPr>
          <a:xfrm>
            <a:off x="5674355" y="3181725"/>
            <a:ext cx="24216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Patrick Hand"/>
              <a:buNone/>
              <a:defRPr b="0" sz="22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2" name="Google Shape;732;p39"/>
          <p:cNvSpPr txBox="1"/>
          <p:nvPr>
            <p:ph idx="8" type="subTitle"/>
          </p:nvPr>
        </p:nvSpPr>
        <p:spPr>
          <a:xfrm>
            <a:off x="5674355" y="3459925"/>
            <a:ext cx="25605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3" name="Google Shape;733;p39"/>
          <p:cNvSpPr/>
          <p:nvPr/>
        </p:nvSpPr>
        <p:spPr>
          <a:xfrm>
            <a:off x="0" y="4729277"/>
            <a:ext cx="4695762" cy="429903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0" y="4458449"/>
            <a:ext cx="9143996" cy="685092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bg>
      <p:bgPr>
        <a:solidFill>
          <a:schemeClr val="dk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0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737" name="Google Shape;737;p40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740" name="Google Shape;740;p40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0"/>
          <p:cNvSpPr/>
          <p:nvPr/>
        </p:nvSpPr>
        <p:spPr>
          <a:xfrm>
            <a:off x="1116425" y="28654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17059" y="43356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7021900" y="243101"/>
            <a:ext cx="1281282" cy="80950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8151912" y="1158576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6602950" y="1052590"/>
            <a:ext cx="376439" cy="23783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4676248" y="4603180"/>
            <a:ext cx="4467697" cy="53173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0" y="4042575"/>
            <a:ext cx="9143996" cy="1100928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0" name="Google Shape;750;p40"/>
          <p:cNvSpPr txBox="1"/>
          <p:nvPr>
            <p:ph idx="1" type="subTitle"/>
          </p:nvPr>
        </p:nvSpPr>
        <p:spPr>
          <a:xfrm>
            <a:off x="788850" y="2662350"/>
            <a:ext cx="1856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1" name="Google Shape;751;p40"/>
          <p:cNvSpPr txBox="1"/>
          <p:nvPr>
            <p:ph idx="2" type="subTitle"/>
          </p:nvPr>
        </p:nvSpPr>
        <p:spPr>
          <a:xfrm>
            <a:off x="788850" y="2933743"/>
            <a:ext cx="1856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40"/>
          <p:cNvSpPr txBox="1"/>
          <p:nvPr>
            <p:ph idx="3" type="subTitle"/>
          </p:nvPr>
        </p:nvSpPr>
        <p:spPr>
          <a:xfrm>
            <a:off x="2696513" y="2662350"/>
            <a:ext cx="1856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3" name="Google Shape;753;p40"/>
          <p:cNvSpPr txBox="1"/>
          <p:nvPr>
            <p:ph idx="4" type="subTitle"/>
          </p:nvPr>
        </p:nvSpPr>
        <p:spPr>
          <a:xfrm>
            <a:off x="2696513" y="2933750"/>
            <a:ext cx="1856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40"/>
          <p:cNvSpPr txBox="1"/>
          <p:nvPr>
            <p:ph idx="5" type="subTitle"/>
          </p:nvPr>
        </p:nvSpPr>
        <p:spPr>
          <a:xfrm>
            <a:off x="4648888" y="2662350"/>
            <a:ext cx="1856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5" name="Google Shape;755;p40"/>
          <p:cNvSpPr txBox="1"/>
          <p:nvPr>
            <p:ph idx="6" type="subTitle"/>
          </p:nvPr>
        </p:nvSpPr>
        <p:spPr>
          <a:xfrm>
            <a:off x="4648888" y="2933750"/>
            <a:ext cx="1856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40"/>
          <p:cNvSpPr txBox="1"/>
          <p:nvPr>
            <p:ph idx="7" type="subTitle"/>
          </p:nvPr>
        </p:nvSpPr>
        <p:spPr>
          <a:xfrm>
            <a:off x="6601263" y="2662350"/>
            <a:ext cx="18561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7" name="Google Shape;757;p40"/>
          <p:cNvSpPr txBox="1"/>
          <p:nvPr>
            <p:ph idx="8" type="subTitle"/>
          </p:nvPr>
        </p:nvSpPr>
        <p:spPr>
          <a:xfrm>
            <a:off x="6601263" y="2933750"/>
            <a:ext cx="18561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1116425" y="28654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15902" y="286552"/>
            <a:ext cx="800532" cy="50576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6601850" y="444601"/>
            <a:ext cx="1281282" cy="80950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438037" y="513251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7908000" y="230740"/>
            <a:ext cx="376439" cy="23783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2727230" y="1889952"/>
            <a:ext cx="4285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5"/>
          <p:cNvSpPr txBox="1"/>
          <p:nvPr>
            <p:ph idx="2" type="subTitle"/>
          </p:nvPr>
        </p:nvSpPr>
        <p:spPr>
          <a:xfrm>
            <a:off x="2727230" y="1673950"/>
            <a:ext cx="4285800" cy="2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3" type="body"/>
          </p:nvPr>
        </p:nvSpPr>
        <p:spPr>
          <a:xfrm>
            <a:off x="2727230" y="3316820"/>
            <a:ext cx="4285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4" type="subTitle"/>
          </p:nvPr>
        </p:nvSpPr>
        <p:spPr>
          <a:xfrm>
            <a:off x="2727230" y="3101650"/>
            <a:ext cx="4285800" cy="2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1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1"/>
          <p:cNvSpPr/>
          <p:nvPr/>
        </p:nvSpPr>
        <p:spPr>
          <a:xfrm>
            <a:off x="6616450" y="562100"/>
            <a:ext cx="1337049" cy="846212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8129338" y="311949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1"/>
          <p:cNvSpPr/>
          <p:nvPr/>
        </p:nvSpPr>
        <p:spPr>
          <a:xfrm>
            <a:off x="1193900" y="4844250"/>
            <a:ext cx="4266954" cy="24740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4" name="Google Shape;764;p41"/>
          <p:cNvSpPr/>
          <p:nvPr/>
        </p:nvSpPr>
        <p:spPr>
          <a:xfrm flipH="1">
            <a:off x="68" y="4925097"/>
            <a:ext cx="9143932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1"/>
          <p:cNvSpPr txBox="1"/>
          <p:nvPr>
            <p:ph idx="1" type="subTitle"/>
          </p:nvPr>
        </p:nvSpPr>
        <p:spPr>
          <a:xfrm>
            <a:off x="3435725" y="1549275"/>
            <a:ext cx="22725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66" name="Google Shape;766;p41"/>
          <p:cNvSpPr txBox="1"/>
          <p:nvPr>
            <p:ph idx="2" type="subTitle"/>
          </p:nvPr>
        </p:nvSpPr>
        <p:spPr>
          <a:xfrm>
            <a:off x="3436726" y="1819725"/>
            <a:ext cx="227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41"/>
          <p:cNvSpPr txBox="1"/>
          <p:nvPr>
            <p:ph idx="3" type="subTitle"/>
          </p:nvPr>
        </p:nvSpPr>
        <p:spPr>
          <a:xfrm>
            <a:off x="3435725" y="2877025"/>
            <a:ext cx="22725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68" name="Google Shape;768;p41"/>
          <p:cNvSpPr txBox="1"/>
          <p:nvPr>
            <p:ph idx="4" type="subTitle"/>
          </p:nvPr>
        </p:nvSpPr>
        <p:spPr>
          <a:xfrm>
            <a:off x="3436726" y="3147375"/>
            <a:ext cx="2270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41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0" name="Google Shape;770;p41"/>
          <p:cNvSpPr txBox="1"/>
          <p:nvPr>
            <p:ph idx="5" type="subTitle"/>
          </p:nvPr>
        </p:nvSpPr>
        <p:spPr>
          <a:xfrm>
            <a:off x="6153450" y="1549275"/>
            <a:ext cx="22707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71" name="Google Shape;771;p41"/>
          <p:cNvSpPr txBox="1"/>
          <p:nvPr>
            <p:ph idx="6" type="subTitle"/>
          </p:nvPr>
        </p:nvSpPr>
        <p:spPr>
          <a:xfrm>
            <a:off x="6154450" y="1819725"/>
            <a:ext cx="2268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41"/>
          <p:cNvSpPr txBox="1"/>
          <p:nvPr>
            <p:ph idx="7" type="subTitle"/>
          </p:nvPr>
        </p:nvSpPr>
        <p:spPr>
          <a:xfrm>
            <a:off x="6153450" y="2877025"/>
            <a:ext cx="22707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73" name="Google Shape;773;p41"/>
          <p:cNvSpPr txBox="1"/>
          <p:nvPr>
            <p:ph idx="8" type="subTitle"/>
          </p:nvPr>
        </p:nvSpPr>
        <p:spPr>
          <a:xfrm>
            <a:off x="6154450" y="3147375"/>
            <a:ext cx="2268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41"/>
          <p:cNvSpPr txBox="1"/>
          <p:nvPr>
            <p:ph idx="9" type="subTitle"/>
          </p:nvPr>
        </p:nvSpPr>
        <p:spPr>
          <a:xfrm>
            <a:off x="722000" y="1549275"/>
            <a:ext cx="22686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75" name="Google Shape;775;p41"/>
          <p:cNvSpPr txBox="1"/>
          <p:nvPr>
            <p:ph idx="13" type="subTitle"/>
          </p:nvPr>
        </p:nvSpPr>
        <p:spPr>
          <a:xfrm>
            <a:off x="723000" y="1819725"/>
            <a:ext cx="2266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41"/>
          <p:cNvSpPr txBox="1"/>
          <p:nvPr>
            <p:ph idx="14" type="subTitle"/>
          </p:nvPr>
        </p:nvSpPr>
        <p:spPr>
          <a:xfrm>
            <a:off x="722000" y="2877025"/>
            <a:ext cx="22686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trick Hand"/>
              <a:buNone/>
              <a:defRPr sz="22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77" name="Google Shape;777;p41"/>
          <p:cNvSpPr txBox="1"/>
          <p:nvPr>
            <p:ph idx="15" type="subTitle"/>
          </p:nvPr>
        </p:nvSpPr>
        <p:spPr>
          <a:xfrm>
            <a:off x="723000" y="3147375"/>
            <a:ext cx="2266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3_1">
    <p:bg>
      <p:bgPr>
        <a:solidFill>
          <a:schemeClr val="dk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/>
          <p:nvPr/>
        </p:nvSpPr>
        <p:spPr>
          <a:xfrm>
            <a:off x="1193900" y="4844250"/>
            <a:ext cx="4266954" cy="24740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0" name="Google Shape;780;p42"/>
          <p:cNvSpPr/>
          <p:nvPr/>
        </p:nvSpPr>
        <p:spPr>
          <a:xfrm flipH="1">
            <a:off x="68" y="4925097"/>
            <a:ext cx="9143932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 txBox="1"/>
          <p:nvPr>
            <p:ph hasCustomPrompt="1" type="title"/>
          </p:nvPr>
        </p:nvSpPr>
        <p:spPr>
          <a:xfrm>
            <a:off x="740775" y="1761875"/>
            <a:ext cx="5610900" cy="14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2" name="Google Shape;782;p42"/>
          <p:cNvSpPr txBox="1"/>
          <p:nvPr>
            <p:ph idx="1" type="subTitle"/>
          </p:nvPr>
        </p:nvSpPr>
        <p:spPr>
          <a:xfrm>
            <a:off x="2253025" y="3398250"/>
            <a:ext cx="25863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42"/>
          <p:cNvSpPr txBox="1"/>
          <p:nvPr>
            <p:ph idx="2" type="subTitle"/>
          </p:nvPr>
        </p:nvSpPr>
        <p:spPr>
          <a:xfrm>
            <a:off x="2252975" y="971236"/>
            <a:ext cx="2586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bg>
      <p:bgPr>
        <a:solidFill>
          <a:schemeClr val="dk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"/>
          <p:cNvSpPr/>
          <p:nvPr/>
        </p:nvSpPr>
        <p:spPr>
          <a:xfrm flipH="1">
            <a:off x="46" y="4851064"/>
            <a:ext cx="4467697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3"/>
          <p:cNvSpPr/>
          <p:nvPr/>
        </p:nvSpPr>
        <p:spPr>
          <a:xfrm flipH="1">
            <a:off x="0" y="4547649"/>
            <a:ext cx="9143996" cy="59579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3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3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3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3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3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3"/>
          <p:cNvSpPr txBox="1"/>
          <p:nvPr>
            <p:ph idx="1" type="subTitle"/>
          </p:nvPr>
        </p:nvSpPr>
        <p:spPr>
          <a:xfrm>
            <a:off x="1646415" y="1412641"/>
            <a:ext cx="58773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43"/>
          <p:cNvSpPr txBox="1"/>
          <p:nvPr>
            <p:ph hasCustomPrompt="1" type="title"/>
          </p:nvPr>
        </p:nvSpPr>
        <p:spPr>
          <a:xfrm>
            <a:off x="1635775" y="564500"/>
            <a:ext cx="58773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43"/>
          <p:cNvSpPr txBox="1"/>
          <p:nvPr>
            <p:ph idx="2" type="subTitle"/>
          </p:nvPr>
        </p:nvSpPr>
        <p:spPr>
          <a:xfrm>
            <a:off x="1646415" y="2778694"/>
            <a:ext cx="58773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43"/>
          <p:cNvSpPr txBox="1"/>
          <p:nvPr>
            <p:ph hasCustomPrompt="1" idx="3" type="title"/>
          </p:nvPr>
        </p:nvSpPr>
        <p:spPr>
          <a:xfrm>
            <a:off x="1635775" y="1930553"/>
            <a:ext cx="58773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6" name="Google Shape;796;p43"/>
          <p:cNvSpPr txBox="1"/>
          <p:nvPr>
            <p:ph idx="4" type="subTitle"/>
          </p:nvPr>
        </p:nvSpPr>
        <p:spPr>
          <a:xfrm>
            <a:off x="1646415" y="4145084"/>
            <a:ext cx="58773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hasCustomPrompt="1" idx="5" type="title"/>
          </p:nvPr>
        </p:nvSpPr>
        <p:spPr>
          <a:xfrm>
            <a:off x="1635775" y="3296943"/>
            <a:ext cx="58773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">
    <p:bg>
      <p:bgPr>
        <a:solidFill>
          <a:schemeClr val="dk1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/>
          <p:nvPr/>
        </p:nvSpPr>
        <p:spPr>
          <a:xfrm flipH="1">
            <a:off x="46" y="4851064"/>
            <a:ext cx="4467697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4"/>
          <p:cNvSpPr/>
          <p:nvPr/>
        </p:nvSpPr>
        <p:spPr>
          <a:xfrm flipH="1">
            <a:off x="0" y="4547649"/>
            <a:ext cx="9143996" cy="59579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4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4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4"/>
          <p:cNvSpPr txBox="1"/>
          <p:nvPr>
            <p:ph idx="1" type="subTitle"/>
          </p:nvPr>
        </p:nvSpPr>
        <p:spPr>
          <a:xfrm>
            <a:off x="2600300" y="2010500"/>
            <a:ext cx="39645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44"/>
          <p:cNvSpPr txBox="1"/>
          <p:nvPr>
            <p:ph hasCustomPrompt="1" type="title"/>
          </p:nvPr>
        </p:nvSpPr>
        <p:spPr>
          <a:xfrm>
            <a:off x="3000775" y="945500"/>
            <a:ext cx="3152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8" name="Google Shape;808;p44"/>
          <p:cNvSpPr txBox="1"/>
          <p:nvPr>
            <p:ph idx="2" type="subTitle"/>
          </p:nvPr>
        </p:nvSpPr>
        <p:spPr>
          <a:xfrm>
            <a:off x="1153206" y="3630289"/>
            <a:ext cx="3152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44"/>
          <p:cNvSpPr txBox="1"/>
          <p:nvPr>
            <p:ph hasCustomPrompt="1" idx="3" type="title"/>
          </p:nvPr>
        </p:nvSpPr>
        <p:spPr>
          <a:xfrm>
            <a:off x="1147500" y="2717700"/>
            <a:ext cx="3152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44"/>
          <p:cNvSpPr txBox="1"/>
          <p:nvPr>
            <p:ph idx="4" type="subTitle"/>
          </p:nvPr>
        </p:nvSpPr>
        <p:spPr>
          <a:xfrm>
            <a:off x="4844406" y="3630300"/>
            <a:ext cx="3152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44"/>
          <p:cNvSpPr txBox="1"/>
          <p:nvPr>
            <p:ph hasCustomPrompt="1" idx="5" type="title"/>
          </p:nvPr>
        </p:nvSpPr>
        <p:spPr>
          <a:xfrm>
            <a:off x="4838700" y="2717711"/>
            <a:ext cx="3152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">
    <p:bg>
      <p:bgPr>
        <a:solidFill>
          <a:schemeClr val="dk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5"/>
          <p:cNvSpPr/>
          <p:nvPr/>
        </p:nvSpPr>
        <p:spPr>
          <a:xfrm flipH="1">
            <a:off x="46" y="4851064"/>
            <a:ext cx="4467697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5"/>
          <p:cNvSpPr/>
          <p:nvPr/>
        </p:nvSpPr>
        <p:spPr>
          <a:xfrm flipH="1">
            <a:off x="0" y="4547649"/>
            <a:ext cx="9143996" cy="59579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5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5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5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5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5"/>
          <p:cNvSpPr/>
          <p:nvPr/>
        </p:nvSpPr>
        <p:spPr>
          <a:xfrm>
            <a:off x="3971453" y="1283906"/>
            <a:ext cx="26171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5"/>
          <p:cNvSpPr txBox="1"/>
          <p:nvPr>
            <p:ph idx="1" type="subTitle"/>
          </p:nvPr>
        </p:nvSpPr>
        <p:spPr>
          <a:xfrm>
            <a:off x="872222" y="1949707"/>
            <a:ext cx="3506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5"/>
          <p:cNvSpPr txBox="1"/>
          <p:nvPr>
            <p:ph hasCustomPrompt="1" type="title"/>
          </p:nvPr>
        </p:nvSpPr>
        <p:spPr>
          <a:xfrm>
            <a:off x="872222" y="1101568"/>
            <a:ext cx="3506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2" name="Google Shape;822;p45"/>
          <p:cNvSpPr txBox="1"/>
          <p:nvPr>
            <p:ph idx="2" type="subTitle"/>
          </p:nvPr>
        </p:nvSpPr>
        <p:spPr>
          <a:xfrm>
            <a:off x="872222" y="3620557"/>
            <a:ext cx="3506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45"/>
          <p:cNvSpPr txBox="1"/>
          <p:nvPr>
            <p:ph hasCustomPrompt="1" idx="3" type="title"/>
          </p:nvPr>
        </p:nvSpPr>
        <p:spPr>
          <a:xfrm>
            <a:off x="872222" y="2772419"/>
            <a:ext cx="3506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3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5"/>
          <p:cNvSpPr txBox="1"/>
          <p:nvPr>
            <p:ph idx="4" type="subTitle"/>
          </p:nvPr>
        </p:nvSpPr>
        <p:spPr>
          <a:xfrm>
            <a:off x="4765672" y="3620569"/>
            <a:ext cx="3506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5"/>
          <p:cNvSpPr txBox="1"/>
          <p:nvPr>
            <p:ph hasCustomPrompt="1" idx="5" type="title"/>
          </p:nvPr>
        </p:nvSpPr>
        <p:spPr>
          <a:xfrm>
            <a:off x="4765672" y="2773506"/>
            <a:ext cx="3506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45"/>
          <p:cNvSpPr txBox="1"/>
          <p:nvPr>
            <p:ph idx="6" type="subTitle"/>
          </p:nvPr>
        </p:nvSpPr>
        <p:spPr>
          <a:xfrm>
            <a:off x="4765672" y="1948644"/>
            <a:ext cx="3506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45"/>
          <p:cNvSpPr txBox="1"/>
          <p:nvPr>
            <p:ph hasCustomPrompt="1" idx="7" type="title"/>
          </p:nvPr>
        </p:nvSpPr>
        <p:spPr>
          <a:xfrm>
            <a:off x="4765672" y="1101581"/>
            <a:ext cx="3506100" cy="9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63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ext 2">
  <p:cSld name="CUSTOM_7"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/>
          <p:nvPr/>
        </p:nvSpPr>
        <p:spPr>
          <a:xfrm>
            <a:off x="0" y="4961627"/>
            <a:ext cx="3397132" cy="18188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2465525" y="4925099"/>
            <a:ext cx="6678206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5939226" y="750825"/>
            <a:ext cx="2026432" cy="1282519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8007579" y="883498"/>
            <a:ext cx="783319" cy="49489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6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7" name="Google Shape;837;p46"/>
          <p:cNvSpPr txBox="1"/>
          <p:nvPr>
            <p:ph idx="1" type="subTitle"/>
          </p:nvPr>
        </p:nvSpPr>
        <p:spPr>
          <a:xfrm>
            <a:off x="899050" y="1908625"/>
            <a:ext cx="2141100" cy="15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46"/>
          <p:cNvSpPr/>
          <p:nvPr/>
        </p:nvSpPr>
        <p:spPr>
          <a:xfrm>
            <a:off x="7940602" y="329108"/>
            <a:ext cx="443885" cy="28044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ext 3">
  <p:cSld name="CUSTOM_7_2">
    <p:bg>
      <p:bgPr>
        <a:solidFill>
          <a:schemeClr val="dk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/>
          <p:nvPr/>
        </p:nvSpPr>
        <p:spPr>
          <a:xfrm>
            <a:off x="0" y="4961627"/>
            <a:ext cx="3397132" cy="18188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7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2465525" y="4925099"/>
            <a:ext cx="6678206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939226" y="750825"/>
            <a:ext cx="2026432" cy="1282519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8007579" y="883498"/>
            <a:ext cx="783319" cy="49489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7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8" name="Google Shape;848;p47"/>
          <p:cNvSpPr txBox="1"/>
          <p:nvPr>
            <p:ph idx="1" type="subTitle"/>
          </p:nvPr>
        </p:nvSpPr>
        <p:spPr>
          <a:xfrm>
            <a:off x="6012150" y="1908625"/>
            <a:ext cx="2473200" cy="15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47"/>
          <p:cNvSpPr/>
          <p:nvPr/>
        </p:nvSpPr>
        <p:spPr>
          <a:xfrm>
            <a:off x="7940602" y="329108"/>
            <a:ext cx="443885" cy="28044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ext 3">
  <p:cSld name="CUSTOM_7_1">
    <p:bg>
      <p:bgPr>
        <a:solidFill>
          <a:schemeClr val="dk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/>
          <p:nvPr/>
        </p:nvSpPr>
        <p:spPr>
          <a:xfrm>
            <a:off x="0" y="4961627"/>
            <a:ext cx="3397132" cy="18188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8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465525" y="4925099"/>
            <a:ext cx="6678206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1229700" y="436326"/>
            <a:ext cx="1248451" cy="788639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45078" y="254374"/>
            <a:ext cx="680461" cy="42990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5939226" y="750825"/>
            <a:ext cx="2026432" cy="1282519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8007579" y="883498"/>
            <a:ext cx="783319" cy="49489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9" name="Google Shape;859;p48"/>
          <p:cNvSpPr txBox="1"/>
          <p:nvPr>
            <p:ph idx="1" type="subTitle"/>
          </p:nvPr>
        </p:nvSpPr>
        <p:spPr>
          <a:xfrm>
            <a:off x="899050" y="1532825"/>
            <a:ext cx="5254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0" name="Google Shape;860;p48"/>
          <p:cNvSpPr/>
          <p:nvPr/>
        </p:nvSpPr>
        <p:spPr>
          <a:xfrm>
            <a:off x="7940602" y="329108"/>
            <a:ext cx="443885" cy="28044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4">
    <p:bg>
      <p:bgPr>
        <a:solidFill>
          <a:schemeClr val="dk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9"/>
          <p:cNvSpPr/>
          <p:nvPr/>
        </p:nvSpPr>
        <p:spPr>
          <a:xfrm>
            <a:off x="578325" y="845623"/>
            <a:ext cx="1860950" cy="117558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253304" y="406317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7154851" y="93157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073301" y="227078"/>
            <a:ext cx="504436" cy="31866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>
            <p:ph idx="1" type="subTitle"/>
          </p:nvPr>
        </p:nvSpPr>
        <p:spPr>
          <a:xfrm>
            <a:off x="2849125" y="1493050"/>
            <a:ext cx="344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49"/>
          <p:cNvSpPr txBox="1"/>
          <p:nvPr>
            <p:ph type="title"/>
          </p:nvPr>
        </p:nvSpPr>
        <p:spPr>
          <a:xfrm>
            <a:off x="1229700" y="650500"/>
            <a:ext cx="6678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5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8" name="Google Shape;868;p49"/>
          <p:cNvSpPr txBox="1"/>
          <p:nvPr/>
        </p:nvSpPr>
        <p:spPr>
          <a:xfrm>
            <a:off x="2881950" y="3178050"/>
            <a:ext cx="3373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p49"/>
          <p:cNvSpPr/>
          <p:nvPr/>
        </p:nvSpPr>
        <p:spPr>
          <a:xfrm>
            <a:off x="8104801" y="312303"/>
            <a:ext cx="504436" cy="31866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 flipH="1">
            <a:off x="-24" y="4799700"/>
            <a:ext cx="5308648" cy="34379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1" name="Google Shape;871;p49"/>
          <p:cNvSpPr/>
          <p:nvPr/>
        </p:nvSpPr>
        <p:spPr>
          <a:xfrm flipH="1">
            <a:off x="68" y="4925097"/>
            <a:ext cx="9143932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9"/>
          <p:cNvSpPr/>
          <p:nvPr/>
        </p:nvSpPr>
        <p:spPr>
          <a:xfrm flipH="1">
            <a:off x="427371" y="4799688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/>
        </p:nvSpPr>
        <p:spPr>
          <a:xfrm>
            <a:off x="1860025" y="4608523"/>
            <a:ext cx="7283884" cy="534998"/>
          </a:xfrm>
          <a:custGeom>
            <a:rect b="b" l="l" r="r" t="t"/>
            <a:pathLst>
              <a:path extrusionOk="0" h="32597" w="129451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1860025" y="4657223"/>
            <a:ext cx="3292737" cy="261170"/>
          </a:xfrm>
          <a:custGeom>
            <a:rect b="b" l="l" r="r" t="t"/>
            <a:pathLst>
              <a:path extrusionOk="0" h="25852" w="9224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0"/>
          <p:cNvSpPr/>
          <p:nvPr/>
        </p:nvSpPr>
        <p:spPr>
          <a:xfrm flipH="1">
            <a:off x="942" y="4781059"/>
            <a:ext cx="7642384" cy="362404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50"/>
          <p:cNvGrpSpPr/>
          <p:nvPr/>
        </p:nvGrpSpPr>
        <p:grpSpPr>
          <a:xfrm>
            <a:off x="456492" y="4397710"/>
            <a:ext cx="1802074" cy="757915"/>
            <a:chOff x="456506" y="4454146"/>
            <a:chExt cx="1639143" cy="689390"/>
          </a:xfrm>
        </p:grpSpPr>
        <p:sp>
          <p:nvSpPr>
            <p:cNvPr id="878" name="Google Shape;878;p50"/>
            <p:cNvSpPr/>
            <p:nvPr/>
          </p:nvSpPr>
          <p:spPr>
            <a:xfrm>
              <a:off x="1789865" y="4904274"/>
              <a:ext cx="57843" cy="162595"/>
            </a:xfrm>
            <a:custGeom>
              <a:rect b="b" l="l" r="r" t="t"/>
              <a:pathLst>
                <a:path extrusionOk="0" h="10975" w="3905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1831917" y="4873710"/>
              <a:ext cx="145444" cy="201040"/>
            </a:xfrm>
            <a:custGeom>
              <a:rect b="b" l="l" r="r" t="t"/>
              <a:pathLst>
                <a:path extrusionOk="0" h="13570" w="9819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800355" y="4785159"/>
              <a:ext cx="185749" cy="293530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66886" y="4683497"/>
              <a:ext cx="251457" cy="385116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664054" y="4764684"/>
              <a:ext cx="163693" cy="319263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814160" y="4867739"/>
              <a:ext cx="99807" cy="205040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rect b="b" l="l" r="r" t="t"/>
              <a:pathLst>
                <a:path extrusionOk="0" h="19813" w="1254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rect b="b" l="l" r="r" t="t"/>
              <a:pathLst>
                <a:path extrusionOk="0" h="25995" w="16976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rect b="b" l="l" r="r" t="t"/>
              <a:pathLst>
                <a:path extrusionOk="0" h="21550" w="11051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rect b="b" l="l" r="r" t="t"/>
              <a:pathLst>
                <a:path extrusionOk="0" h="13840" w="6738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456506" y="4894466"/>
              <a:ext cx="1638722" cy="249070"/>
            </a:xfrm>
            <a:custGeom>
              <a:rect b="b" l="l" r="r" t="t"/>
              <a:pathLst>
                <a:path extrusionOk="0" h="16812" w="110631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1409652" y="4893874"/>
              <a:ext cx="685996" cy="249233"/>
            </a:xfrm>
            <a:custGeom>
              <a:rect b="b" l="l" r="r" t="t"/>
              <a:pathLst>
                <a:path extrusionOk="0" h="16823" w="46312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6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119" name="Google Shape;119;p6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122" name="Google Shape;122;p6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6"/>
          <p:cNvSpPr/>
          <p:nvPr/>
        </p:nvSpPr>
        <p:spPr>
          <a:xfrm>
            <a:off x="1116425" y="28654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417059" y="43356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7021900" y="243101"/>
            <a:ext cx="1281282" cy="80950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151912" y="1158576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6602950" y="1052590"/>
            <a:ext cx="376439" cy="23783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4676248" y="4603180"/>
            <a:ext cx="4467697" cy="53173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0" y="4042575"/>
            <a:ext cx="9143996" cy="1100928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51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892" name="Google Shape;892;p5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51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895" name="Google Shape;895;p51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51"/>
          <p:cNvSpPr/>
          <p:nvPr/>
        </p:nvSpPr>
        <p:spPr>
          <a:xfrm flipH="1">
            <a:off x="46" y="4851064"/>
            <a:ext cx="4467697" cy="287808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1"/>
          <p:cNvSpPr/>
          <p:nvPr/>
        </p:nvSpPr>
        <p:spPr>
          <a:xfrm flipH="1">
            <a:off x="0" y="4547649"/>
            <a:ext cx="9143996" cy="59579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232100" y="718797"/>
            <a:ext cx="1781826" cy="112559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350084" y="398311"/>
            <a:ext cx="1035607" cy="65428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848433" y="340500"/>
            <a:ext cx="1493235" cy="943410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/>
          <p:nvPr/>
        </p:nvSpPr>
        <p:spPr>
          <a:xfrm>
            <a:off x="8165389" y="1407427"/>
            <a:ext cx="634169" cy="40066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1"/>
          <p:cNvSpPr/>
          <p:nvPr/>
        </p:nvSpPr>
        <p:spPr>
          <a:xfrm>
            <a:off x="6360175" y="1283907"/>
            <a:ext cx="438726" cy="27718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51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905" name="Google Shape;905;p51"/>
            <p:cNvSpPr/>
            <p:nvPr/>
          </p:nvSpPr>
          <p:spPr>
            <a:xfrm>
              <a:off x="6771225" y="3808963"/>
              <a:ext cx="202000" cy="262950"/>
            </a:xfrm>
            <a:custGeom>
              <a:rect b="b" l="l" r="r" t="t"/>
              <a:pathLst>
                <a:path extrusionOk="0" h="10518" w="808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897875" y="3619463"/>
              <a:ext cx="328300" cy="504600"/>
            </a:xfrm>
            <a:custGeom>
              <a:rect b="b" l="l" r="r" t="t"/>
              <a:pathLst>
                <a:path extrusionOk="0" h="20184" w="13132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318400" y="2829938"/>
              <a:ext cx="981225" cy="1021650"/>
            </a:xfrm>
            <a:custGeom>
              <a:rect b="b" l="l" r="r" t="t"/>
              <a:pathLst>
                <a:path extrusionOk="0" h="40866" w="39249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318400" y="3055413"/>
              <a:ext cx="907775" cy="795425"/>
            </a:xfrm>
            <a:custGeom>
              <a:rect b="b" l="l" r="r" t="t"/>
              <a:pathLst>
                <a:path extrusionOk="0" h="31817" w="36311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438850" y="2901188"/>
              <a:ext cx="740325" cy="1211125"/>
            </a:xfrm>
            <a:custGeom>
              <a:rect b="b" l="l" r="r" t="t"/>
              <a:pathLst>
                <a:path extrusionOk="0" h="48445" w="29613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779625" y="2901188"/>
              <a:ext cx="399550" cy="1211125"/>
            </a:xfrm>
            <a:custGeom>
              <a:rect b="b" l="l" r="r" t="t"/>
              <a:pathLst>
                <a:path extrusionOk="0" h="48445" w="15982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6847625" y="3176613"/>
              <a:ext cx="734450" cy="764575"/>
            </a:xfrm>
            <a:custGeom>
              <a:rect b="b" l="l" r="r" t="t"/>
              <a:pathLst>
                <a:path extrusionOk="0" h="30583" w="29378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6901975" y="3345513"/>
              <a:ext cx="679375" cy="595675"/>
            </a:xfrm>
            <a:custGeom>
              <a:rect b="b" l="l" r="r" t="t"/>
              <a:pathLst>
                <a:path extrusionOk="0" h="23827" w="27175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6937950" y="3229488"/>
              <a:ext cx="553800" cy="906325"/>
            </a:xfrm>
            <a:custGeom>
              <a:rect b="b" l="l" r="r" t="t"/>
              <a:pathLst>
                <a:path extrusionOk="0" h="36253" w="22152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6937950" y="3229488"/>
              <a:ext cx="298950" cy="906325"/>
            </a:xfrm>
            <a:custGeom>
              <a:rect b="b" l="l" r="r" t="t"/>
              <a:pathLst>
                <a:path extrusionOk="0" h="36253" w="11958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2"/>
          <p:cNvSpPr/>
          <p:nvPr/>
        </p:nvSpPr>
        <p:spPr>
          <a:xfrm flipH="1">
            <a:off x="7443034" y="382628"/>
            <a:ext cx="1458433" cy="92130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2"/>
          <p:cNvSpPr/>
          <p:nvPr/>
        </p:nvSpPr>
        <p:spPr>
          <a:xfrm flipH="1">
            <a:off x="6497828" y="270474"/>
            <a:ext cx="815025" cy="514924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/>
          <p:nvPr/>
        </p:nvSpPr>
        <p:spPr>
          <a:xfrm flipH="1">
            <a:off x="242538" y="428275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2"/>
          <p:cNvSpPr/>
          <p:nvPr/>
        </p:nvSpPr>
        <p:spPr>
          <a:xfrm flipH="1">
            <a:off x="1853279" y="356038"/>
            <a:ext cx="544163" cy="343796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2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8238773" y="4753076"/>
            <a:ext cx="136704" cy="96410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-100" y="4699500"/>
            <a:ext cx="9143932" cy="443997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 flipH="1">
            <a:off x="8419535" y="1555974"/>
            <a:ext cx="544116" cy="343767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578325" y="845623"/>
            <a:ext cx="1860950" cy="117558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253304" y="406317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7002651" y="545750"/>
            <a:ext cx="1781817" cy="1127703"/>
          </a:xfrm>
          <a:custGeom>
            <a:rect b="b" l="l" r="r" t="t"/>
            <a:pathLst>
              <a:path extrusionOk="0" h="16173" w="25554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073301" y="227078"/>
            <a:ext cx="504436" cy="31866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7"/>
          <p:cNvGrpSpPr/>
          <p:nvPr/>
        </p:nvGrpSpPr>
        <p:grpSpPr>
          <a:xfrm>
            <a:off x="706465" y="3977886"/>
            <a:ext cx="3004281" cy="1163884"/>
            <a:chOff x="2189450" y="2220300"/>
            <a:chExt cx="3202175" cy="1240550"/>
          </a:xfrm>
        </p:grpSpPr>
        <p:sp>
          <p:nvSpPr>
            <p:cNvPr id="138" name="Google Shape;138;p7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2493892" y="4227600"/>
            <a:ext cx="2364166" cy="915898"/>
            <a:chOff x="2189450" y="2220300"/>
            <a:chExt cx="3202175" cy="1240550"/>
          </a:xfrm>
        </p:grpSpPr>
        <p:sp>
          <p:nvSpPr>
            <p:cNvPr id="141" name="Google Shape;141;p7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>
            <a:off x="0" y="4961627"/>
            <a:ext cx="3397132" cy="181881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3830701" y="4753075"/>
            <a:ext cx="5313299" cy="390427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2465525" y="4931186"/>
            <a:ext cx="6678206" cy="218402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750025" y="1900325"/>
            <a:ext cx="5200800" cy="24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260150" y="926950"/>
            <a:ext cx="4685400" cy="22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50" name="Google Shape;150;p8"/>
          <p:cNvSpPr txBox="1"/>
          <p:nvPr>
            <p:ph idx="1" type="subTitle"/>
          </p:nvPr>
        </p:nvSpPr>
        <p:spPr>
          <a:xfrm>
            <a:off x="2548675" y="3085925"/>
            <a:ext cx="40467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9"/>
          <p:cNvGrpSpPr/>
          <p:nvPr/>
        </p:nvGrpSpPr>
        <p:grpSpPr>
          <a:xfrm>
            <a:off x="91587" y="3444747"/>
            <a:ext cx="4309167" cy="1669408"/>
            <a:chOff x="2189450" y="2220300"/>
            <a:chExt cx="3202175" cy="1240550"/>
          </a:xfrm>
        </p:grpSpPr>
        <p:sp>
          <p:nvSpPr>
            <p:cNvPr id="153" name="Google Shape;153;p9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>
            <a:off x="2655441" y="3802973"/>
            <a:ext cx="3391103" cy="1313742"/>
            <a:chOff x="2189450" y="2220300"/>
            <a:chExt cx="3202175" cy="1240550"/>
          </a:xfrm>
        </p:grpSpPr>
        <p:sp>
          <p:nvSpPr>
            <p:cNvPr id="156" name="Google Shape;156;p9"/>
            <p:cNvSpPr/>
            <p:nvPr/>
          </p:nvSpPr>
          <p:spPr>
            <a:xfrm>
              <a:off x="2189450" y="2220300"/>
              <a:ext cx="3202175" cy="1240550"/>
            </a:xfrm>
            <a:custGeom>
              <a:rect b="b" l="l" r="r" t="t"/>
              <a:pathLst>
                <a:path extrusionOk="0" h="49622" w="128087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89450" y="2220350"/>
              <a:ext cx="3202175" cy="1240500"/>
            </a:xfrm>
            <a:custGeom>
              <a:rect b="b" l="l" r="r" t="t"/>
              <a:pathLst>
                <a:path extrusionOk="0" h="49620" w="128087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9"/>
          <p:cNvSpPr/>
          <p:nvPr/>
        </p:nvSpPr>
        <p:spPr>
          <a:xfrm>
            <a:off x="578325" y="845623"/>
            <a:ext cx="1860950" cy="1175581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253304" y="406317"/>
            <a:ext cx="589330" cy="372332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073301" y="227078"/>
            <a:ext cx="504436" cy="318668"/>
          </a:xfrm>
          <a:custGeom>
            <a:rect b="b" l="l" r="r" t="t"/>
            <a:pathLst>
              <a:path extrusionOk="0" h="11853" w="18761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838850" y="1389675"/>
            <a:ext cx="32733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/>
          <p:nvPr/>
        </p:nvSpPr>
        <p:spPr>
          <a:xfrm flipH="1">
            <a:off x="3830701" y="4863278"/>
            <a:ext cx="5313299" cy="280230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8238777" y="4777402"/>
            <a:ext cx="306363" cy="155082"/>
          </a:xfrm>
          <a:custGeom>
            <a:rect b="b" l="l" r="r" t="t"/>
            <a:pathLst>
              <a:path extrusionOk="0" h="15141" w="21469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>
            <a:off x="-100" y="4824825"/>
            <a:ext cx="5211075" cy="318660"/>
          </a:xfrm>
          <a:custGeom>
            <a:rect b="b" l="l" r="r" t="t"/>
            <a:pathLst>
              <a:path extrusionOk="0" h="11284" w="157756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853650" y="2931211"/>
            <a:ext cx="32313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677400" y="639550"/>
            <a:ext cx="47586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68" name="Google Shape;168;p10"/>
          <p:cNvSpPr/>
          <p:nvPr/>
        </p:nvSpPr>
        <p:spPr>
          <a:xfrm>
            <a:off x="4676250" y="4821604"/>
            <a:ext cx="4467697" cy="313286"/>
          </a:xfrm>
          <a:custGeom>
            <a:rect b="b" l="l" r="r" t="t"/>
            <a:pathLst>
              <a:path extrusionOk="0" h="11311" w="77507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flipH="1">
            <a:off x="-2375" y="4553725"/>
            <a:ext cx="9143996" cy="589765"/>
          </a:xfrm>
          <a:custGeom>
            <a:rect b="b" l="l" r="r" t="t"/>
            <a:pathLst>
              <a:path extrusionOk="0" h="28713" w="22959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b="1" sz="30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3"/>
          <p:cNvSpPr txBox="1"/>
          <p:nvPr>
            <p:ph type="ctrTitle"/>
          </p:nvPr>
        </p:nvSpPr>
        <p:spPr>
          <a:xfrm>
            <a:off x="1130775" y="604100"/>
            <a:ext cx="4563300" cy="25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Emory Math Circle!</a:t>
            </a:r>
            <a:endParaRPr/>
          </a:p>
        </p:txBody>
      </p:sp>
      <p:sp>
        <p:nvSpPr>
          <p:cNvPr id="929" name="Google Shape;929;p53"/>
          <p:cNvSpPr txBox="1"/>
          <p:nvPr>
            <p:ph idx="1" type="subTitle"/>
          </p:nvPr>
        </p:nvSpPr>
        <p:spPr>
          <a:xfrm>
            <a:off x="1130775" y="3061625"/>
            <a:ext cx="2775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your favorite animal? </a:t>
            </a:r>
            <a:endParaRPr/>
          </a:p>
        </p:txBody>
      </p:sp>
      <p:grpSp>
        <p:nvGrpSpPr>
          <p:cNvPr id="930" name="Google Shape;930;p53"/>
          <p:cNvGrpSpPr/>
          <p:nvPr/>
        </p:nvGrpSpPr>
        <p:grpSpPr>
          <a:xfrm>
            <a:off x="4815845" y="604088"/>
            <a:ext cx="3557234" cy="4539470"/>
            <a:chOff x="4815845" y="604088"/>
            <a:chExt cx="3557234" cy="4539470"/>
          </a:xfrm>
        </p:grpSpPr>
        <p:grpSp>
          <p:nvGrpSpPr>
            <p:cNvPr id="931" name="Google Shape;931;p53"/>
            <p:cNvGrpSpPr/>
            <p:nvPr/>
          </p:nvGrpSpPr>
          <p:grpSpPr>
            <a:xfrm>
              <a:off x="6231762" y="604088"/>
              <a:ext cx="2141317" cy="4539462"/>
              <a:chOff x="2451049" y="3270244"/>
              <a:chExt cx="598267" cy="1268254"/>
            </a:xfrm>
          </p:grpSpPr>
          <p:sp>
            <p:nvSpPr>
              <p:cNvPr id="932" name="Google Shape;932;p53"/>
              <p:cNvSpPr/>
              <p:nvPr/>
            </p:nvSpPr>
            <p:spPr>
              <a:xfrm>
                <a:off x="2661886" y="3270244"/>
                <a:ext cx="135246" cy="47754"/>
              </a:xfrm>
              <a:custGeom>
                <a:rect b="b" l="l" r="r" t="t"/>
                <a:pathLst>
                  <a:path extrusionOk="0" h="3443" w="9751">
                    <a:moveTo>
                      <a:pt x="3767" y="0"/>
                    </a:moveTo>
                    <a:cubicBezTo>
                      <a:pt x="1803" y="0"/>
                      <a:pt x="186" y="1502"/>
                      <a:pt x="1" y="3420"/>
                    </a:cubicBezTo>
                    <a:cubicBezTo>
                      <a:pt x="1479" y="3050"/>
                      <a:pt x="3074" y="2842"/>
                      <a:pt x="4783" y="2842"/>
                    </a:cubicBezTo>
                    <a:cubicBezTo>
                      <a:pt x="4864" y="2841"/>
                      <a:pt x="4944" y="2840"/>
                      <a:pt x="5024" y="2840"/>
                    </a:cubicBezTo>
                    <a:cubicBezTo>
                      <a:pt x="6691" y="2840"/>
                      <a:pt x="8273" y="3068"/>
                      <a:pt x="9750" y="3443"/>
                    </a:cubicBezTo>
                    <a:cubicBezTo>
                      <a:pt x="9681" y="1525"/>
                      <a:pt x="8133" y="0"/>
                      <a:pt x="62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2564803" y="3309327"/>
                <a:ext cx="327193" cy="191323"/>
              </a:xfrm>
              <a:custGeom>
                <a:rect b="b" l="l" r="r" t="t"/>
                <a:pathLst>
                  <a:path extrusionOk="0" h="13794" w="23590">
                    <a:moveTo>
                      <a:pt x="11783" y="1"/>
                    </a:moveTo>
                    <a:cubicBezTo>
                      <a:pt x="10074" y="1"/>
                      <a:pt x="8456" y="186"/>
                      <a:pt x="7001" y="579"/>
                    </a:cubicBezTo>
                    <a:cubicBezTo>
                      <a:pt x="2888" y="1664"/>
                      <a:pt x="0" y="4067"/>
                      <a:pt x="0" y="6886"/>
                    </a:cubicBezTo>
                    <a:cubicBezTo>
                      <a:pt x="0" y="10698"/>
                      <a:pt x="5268" y="13794"/>
                      <a:pt x="11783" y="13794"/>
                    </a:cubicBezTo>
                    <a:cubicBezTo>
                      <a:pt x="18298" y="13794"/>
                      <a:pt x="23566" y="10698"/>
                      <a:pt x="23566" y="6886"/>
                    </a:cubicBezTo>
                    <a:cubicBezTo>
                      <a:pt x="23589" y="4113"/>
                      <a:pt x="20747" y="1734"/>
                      <a:pt x="16750" y="625"/>
                    </a:cubicBezTo>
                    <a:cubicBezTo>
                      <a:pt x="15249" y="232"/>
                      <a:pt x="13562" y="1"/>
                      <a:pt x="117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451049" y="3372653"/>
                <a:ext cx="541887" cy="406585"/>
              </a:xfrm>
              <a:custGeom>
                <a:rect b="b" l="l" r="r" t="t"/>
                <a:pathLst>
                  <a:path extrusionOk="0" h="29314" w="39069">
                    <a:moveTo>
                      <a:pt x="11391" y="0"/>
                    </a:moveTo>
                    <a:cubicBezTo>
                      <a:pt x="11263" y="0"/>
                      <a:pt x="11134" y="48"/>
                      <a:pt x="11044" y="148"/>
                    </a:cubicBezTo>
                    <a:lnTo>
                      <a:pt x="2611" y="9921"/>
                    </a:lnTo>
                    <a:cubicBezTo>
                      <a:pt x="1" y="12832"/>
                      <a:pt x="878" y="17476"/>
                      <a:pt x="4413" y="19209"/>
                    </a:cubicBezTo>
                    <a:lnTo>
                      <a:pt x="10767" y="22374"/>
                    </a:lnTo>
                    <a:cubicBezTo>
                      <a:pt x="10975" y="23460"/>
                      <a:pt x="11136" y="24176"/>
                      <a:pt x="11136" y="24176"/>
                    </a:cubicBezTo>
                    <a:lnTo>
                      <a:pt x="28418" y="27387"/>
                    </a:lnTo>
                    <a:lnTo>
                      <a:pt x="28788" y="27226"/>
                    </a:lnTo>
                    <a:lnTo>
                      <a:pt x="28949" y="27364"/>
                    </a:lnTo>
                    <a:lnTo>
                      <a:pt x="29642" y="27965"/>
                    </a:lnTo>
                    <a:cubicBezTo>
                      <a:pt x="29735" y="28057"/>
                      <a:pt x="29827" y="28103"/>
                      <a:pt x="29920" y="28196"/>
                    </a:cubicBezTo>
                    <a:lnTo>
                      <a:pt x="30220" y="28427"/>
                    </a:lnTo>
                    <a:cubicBezTo>
                      <a:pt x="30428" y="28566"/>
                      <a:pt x="30682" y="28727"/>
                      <a:pt x="30913" y="28843"/>
                    </a:cubicBezTo>
                    <a:cubicBezTo>
                      <a:pt x="31445" y="29074"/>
                      <a:pt x="32022" y="29236"/>
                      <a:pt x="32646" y="29305"/>
                    </a:cubicBezTo>
                    <a:cubicBezTo>
                      <a:pt x="32733" y="29311"/>
                      <a:pt x="32819" y="29314"/>
                      <a:pt x="32906" y="29314"/>
                    </a:cubicBezTo>
                    <a:cubicBezTo>
                      <a:pt x="33143" y="29314"/>
                      <a:pt x="33380" y="29292"/>
                      <a:pt x="33616" y="29259"/>
                    </a:cubicBezTo>
                    <a:cubicBezTo>
                      <a:pt x="33917" y="29212"/>
                      <a:pt x="34240" y="29120"/>
                      <a:pt x="34540" y="29004"/>
                    </a:cubicBezTo>
                    <a:cubicBezTo>
                      <a:pt x="35118" y="28773"/>
                      <a:pt x="35603" y="28427"/>
                      <a:pt x="35996" y="28057"/>
                    </a:cubicBezTo>
                    <a:cubicBezTo>
                      <a:pt x="36112" y="27942"/>
                      <a:pt x="36227" y="27826"/>
                      <a:pt x="36319" y="27688"/>
                    </a:cubicBezTo>
                    <a:cubicBezTo>
                      <a:pt x="36389" y="27595"/>
                      <a:pt x="36458" y="27503"/>
                      <a:pt x="36527" y="27410"/>
                    </a:cubicBezTo>
                    <a:cubicBezTo>
                      <a:pt x="36966" y="26810"/>
                      <a:pt x="37220" y="26209"/>
                      <a:pt x="37359" y="25631"/>
                    </a:cubicBezTo>
                    <a:lnTo>
                      <a:pt x="37428" y="25423"/>
                    </a:lnTo>
                    <a:cubicBezTo>
                      <a:pt x="37452" y="25216"/>
                      <a:pt x="38399" y="20433"/>
                      <a:pt x="38514" y="19486"/>
                    </a:cubicBezTo>
                    <a:cubicBezTo>
                      <a:pt x="38699" y="18284"/>
                      <a:pt x="38861" y="18677"/>
                      <a:pt x="39069" y="17591"/>
                    </a:cubicBezTo>
                    <a:lnTo>
                      <a:pt x="38815" y="15489"/>
                    </a:lnTo>
                    <a:cubicBezTo>
                      <a:pt x="38539" y="15429"/>
                      <a:pt x="38262" y="15400"/>
                      <a:pt x="37989" y="15400"/>
                    </a:cubicBezTo>
                    <a:cubicBezTo>
                      <a:pt x="36564" y="15400"/>
                      <a:pt x="35222" y="16185"/>
                      <a:pt x="34564" y="17522"/>
                    </a:cubicBezTo>
                    <a:lnTo>
                      <a:pt x="33408" y="19832"/>
                    </a:lnTo>
                    <a:lnTo>
                      <a:pt x="33062" y="20618"/>
                    </a:lnTo>
                    <a:lnTo>
                      <a:pt x="32346" y="17499"/>
                    </a:lnTo>
                    <a:cubicBezTo>
                      <a:pt x="31999" y="14865"/>
                      <a:pt x="30035" y="13479"/>
                      <a:pt x="27609" y="12393"/>
                    </a:cubicBezTo>
                    <a:lnTo>
                      <a:pt x="24444" y="11307"/>
                    </a:lnTo>
                    <a:lnTo>
                      <a:pt x="24190" y="11307"/>
                    </a:lnTo>
                    <a:cubicBezTo>
                      <a:pt x="23220" y="11307"/>
                      <a:pt x="22249" y="10868"/>
                      <a:pt x="21279" y="10868"/>
                    </a:cubicBezTo>
                    <a:lnTo>
                      <a:pt x="17929" y="10868"/>
                    </a:lnTo>
                    <a:cubicBezTo>
                      <a:pt x="17213" y="10868"/>
                      <a:pt x="16520" y="11053"/>
                      <a:pt x="15827" y="11122"/>
                    </a:cubicBezTo>
                    <a:cubicBezTo>
                      <a:pt x="15133" y="11238"/>
                      <a:pt x="14463" y="11400"/>
                      <a:pt x="13817" y="11631"/>
                    </a:cubicBezTo>
                    <a:cubicBezTo>
                      <a:pt x="13239" y="11815"/>
                      <a:pt x="12731" y="11977"/>
                      <a:pt x="12153" y="12023"/>
                    </a:cubicBezTo>
                    <a:lnTo>
                      <a:pt x="10767" y="12208"/>
                    </a:lnTo>
                    <a:lnTo>
                      <a:pt x="8687" y="12462"/>
                    </a:lnTo>
                    <a:lnTo>
                      <a:pt x="8664" y="12462"/>
                    </a:lnTo>
                    <a:lnTo>
                      <a:pt x="13932" y="5462"/>
                    </a:lnTo>
                    <a:cubicBezTo>
                      <a:pt x="14140" y="5185"/>
                      <a:pt x="14163" y="4815"/>
                      <a:pt x="14024" y="4515"/>
                    </a:cubicBezTo>
                    <a:lnTo>
                      <a:pt x="11806" y="240"/>
                    </a:lnTo>
                    <a:cubicBezTo>
                      <a:pt x="11728" y="83"/>
                      <a:pt x="11560" y="0"/>
                      <a:pt x="11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2603248" y="3371904"/>
                <a:ext cx="43593" cy="76826"/>
              </a:xfrm>
              <a:custGeom>
                <a:rect b="b" l="l" r="r" t="t"/>
                <a:pathLst>
                  <a:path extrusionOk="0" h="5539" w="3143">
                    <a:moveTo>
                      <a:pt x="373" y="0"/>
                    </a:moveTo>
                    <a:cubicBezTo>
                      <a:pt x="246" y="0"/>
                      <a:pt x="116" y="53"/>
                      <a:pt x="24" y="156"/>
                    </a:cubicBezTo>
                    <a:lnTo>
                      <a:pt x="1" y="179"/>
                    </a:lnTo>
                    <a:cubicBezTo>
                      <a:pt x="70" y="526"/>
                      <a:pt x="232" y="1011"/>
                      <a:pt x="486" y="1658"/>
                    </a:cubicBezTo>
                    <a:cubicBezTo>
                      <a:pt x="1341" y="3691"/>
                      <a:pt x="2311" y="4915"/>
                      <a:pt x="2889" y="5539"/>
                    </a:cubicBezTo>
                    <a:lnTo>
                      <a:pt x="2912" y="5470"/>
                    </a:lnTo>
                    <a:cubicBezTo>
                      <a:pt x="3120" y="5192"/>
                      <a:pt x="3143" y="4800"/>
                      <a:pt x="3004" y="4522"/>
                    </a:cubicBezTo>
                    <a:lnTo>
                      <a:pt x="763" y="248"/>
                    </a:lnTo>
                    <a:cubicBezTo>
                      <a:pt x="686" y="82"/>
                      <a:pt x="531" y="0"/>
                      <a:pt x="3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2678557" y="3509000"/>
                <a:ext cx="93581" cy="69503"/>
              </a:xfrm>
              <a:custGeom>
                <a:rect b="b" l="l" r="r" t="t"/>
                <a:pathLst>
                  <a:path extrusionOk="0" h="5011" w="6747">
                    <a:moveTo>
                      <a:pt x="3441" y="0"/>
                    </a:moveTo>
                    <a:cubicBezTo>
                      <a:pt x="1794" y="0"/>
                      <a:pt x="117" y="220"/>
                      <a:pt x="46" y="644"/>
                    </a:cubicBezTo>
                    <a:cubicBezTo>
                      <a:pt x="23" y="875"/>
                      <a:pt x="0" y="1130"/>
                      <a:pt x="0" y="1361"/>
                    </a:cubicBezTo>
                    <a:cubicBezTo>
                      <a:pt x="0" y="3348"/>
                      <a:pt x="1502" y="5011"/>
                      <a:pt x="3373" y="5011"/>
                    </a:cubicBezTo>
                    <a:cubicBezTo>
                      <a:pt x="5245" y="5011"/>
                      <a:pt x="6746" y="3394"/>
                      <a:pt x="6746" y="1361"/>
                    </a:cubicBezTo>
                    <a:cubicBezTo>
                      <a:pt x="6746" y="1106"/>
                      <a:pt x="6723" y="875"/>
                      <a:pt x="6654" y="621"/>
                    </a:cubicBezTo>
                    <a:cubicBezTo>
                      <a:pt x="6575" y="203"/>
                      <a:pt x="5022" y="0"/>
                      <a:pt x="3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2645549" y="3327593"/>
                <a:ext cx="157993" cy="230741"/>
              </a:xfrm>
              <a:custGeom>
                <a:rect b="b" l="l" r="r" t="t"/>
                <a:pathLst>
                  <a:path extrusionOk="0" h="16636" w="11391">
                    <a:moveTo>
                      <a:pt x="5314" y="1"/>
                    </a:moveTo>
                    <a:cubicBezTo>
                      <a:pt x="3327" y="1"/>
                      <a:pt x="1710" y="1618"/>
                      <a:pt x="1710" y="3605"/>
                    </a:cubicBezTo>
                    <a:lnTo>
                      <a:pt x="1710" y="5222"/>
                    </a:lnTo>
                    <a:lnTo>
                      <a:pt x="1710" y="5292"/>
                    </a:lnTo>
                    <a:lnTo>
                      <a:pt x="1271" y="5292"/>
                    </a:lnTo>
                    <a:cubicBezTo>
                      <a:pt x="578" y="5292"/>
                      <a:pt x="0" y="5869"/>
                      <a:pt x="0" y="6562"/>
                    </a:cubicBezTo>
                    <a:lnTo>
                      <a:pt x="0" y="6724"/>
                    </a:lnTo>
                    <a:cubicBezTo>
                      <a:pt x="0" y="7417"/>
                      <a:pt x="578" y="7995"/>
                      <a:pt x="1271" y="7995"/>
                    </a:cubicBezTo>
                    <a:lnTo>
                      <a:pt x="1710" y="7995"/>
                    </a:lnTo>
                    <a:lnTo>
                      <a:pt x="1710" y="9196"/>
                    </a:lnTo>
                    <a:cubicBezTo>
                      <a:pt x="1710" y="10421"/>
                      <a:pt x="2311" y="11530"/>
                      <a:pt x="3258" y="12153"/>
                    </a:cubicBezTo>
                    <a:lnTo>
                      <a:pt x="3258" y="14094"/>
                    </a:lnTo>
                    <a:cubicBezTo>
                      <a:pt x="3258" y="15503"/>
                      <a:pt x="4413" y="16635"/>
                      <a:pt x="5799" y="16635"/>
                    </a:cubicBezTo>
                    <a:cubicBezTo>
                      <a:pt x="7209" y="16635"/>
                      <a:pt x="8341" y="15480"/>
                      <a:pt x="8341" y="14094"/>
                    </a:cubicBezTo>
                    <a:lnTo>
                      <a:pt x="8341" y="12107"/>
                    </a:lnTo>
                    <a:cubicBezTo>
                      <a:pt x="9265" y="11437"/>
                      <a:pt x="9889" y="10374"/>
                      <a:pt x="9889" y="9150"/>
                    </a:cubicBezTo>
                    <a:lnTo>
                      <a:pt x="9889" y="8341"/>
                    </a:lnTo>
                    <a:lnTo>
                      <a:pt x="9889" y="7972"/>
                    </a:lnTo>
                    <a:lnTo>
                      <a:pt x="10120" y="7972"/>
                    </a:lnTo>
                    <a:cubicBezTo>
                      <a:pt x="10813" y="7972"/>
                      <a:pt x="11391" y="7394"/>
                      <a:pt x="11391" y="6701"/>
                    </a:cubicBezTo>
                    <a:lnTo>
                      <a:pt x="11391" y="6539"/>
                    </a:lnTo>
                    <a:cubicBezTo>
                      <a:pt x="11391" y="5869"/>
                      <a:pt x="10836" y="5292"/>
                      <a:pt x="10120" y="5292"/>
                    </a:cubicBezTo>
                    <a:lnTo>
                      <a:pt x="9889" y="5292"/>
                    </a:lnTo>
                    <a:lnTo>
                      <a:pt x="9889" y="5222"/>
                    </a:lnTo>
                    <a:lnTo>
                      <a:pt x="9889" y="3605"/>
                    </a:lnTo>
                    <a:cubicBezTo>
                      <a:pt x="9889" y="1618"/>
                      <a:pt x="8248" y="1"/>
                      <a:pt x="6262" y="1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693938" y="3487808"/>
                <a:ext cx="64093" cy="37823"/>
              </a:xfrm>
              <a:custGeom>
                <a:rect b="b" l="l" r="r" t="t"/>
                <a:pathLst>
                  <a:path extrusionOk="0" h="2727" w="4621">
                    <a:moveTo>
                      <a:pt x="4552" y="1"/>
                    </a:moveTo>
                    <a:cubicBezTo>
                      <a:pt x="4020" y="278"/>
                      <a:pt x="3419" y="463"/>
                      <a:pt x="2773" y="463"/>
                    </a:cubicBezTo>
                    <a:lnTo>
                      <a:pt x="1825" y="463"/>
                    </a:lnTo>
                    <a:cubicBezTo>
                      <a:pt x="1201" y="463"/>
                      <a:pt x="624" y="278"/>
                      <a:pt x="92" y="24"/>
                    </a:cubicBezTo>
                    <a:cubicBezTo>
                      <a:pt x="46" y="209"/>
                      <a:pt x="0" y="417"/>
                      <a:pt x="0" y="601"/>
                    </a:cubicBezTo>
                    <a:cubicBezTo>
                      <a:pt x="0" y="1757"/>
                      <a:pt x="1040" y="2727"/>
                      <a:pt x="2310" y="2727"/>
                    </a:cubicBezTo>
                    <a:cubicBezTo>
                      <a:pt x="3581" y="2727"/>
                      <a:pt x="4621" y="1757"/>
                      <a:pt x="4621" y="601"/>
                    </a:cubicBezTo>
                    <a:cubicBezTo>
                      <a:pt x="4621" y="417"/>
                      <a:pt x="4598" y="209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2662857" y="3327593"/>
                <a:ext cx="127230" cy="91667"/>
              </a:xfrm>
              <a:custGeom>
                <a:rect b="b" l="l" r="r" t="t"/>
                <a:pathLst>
                  <a:path extrusionOk="0" h="6609" w="9173">
                    <a:moveTo>
                      <a:pt x="3604" y="1"/>
                    </a:moveTo>
                    <a:cubicBezTo>
                      <a:pt x="1617" y="1"/>
                      <a:pt x="0" y="1618"/>
                      <a:pt x="0" y="3605"/>
                    </a:cubicBezTo>
                    <a:lnTo>
                      <a:pt x="0" y="4714"/>
                    </a:lnTo>
                    <a:cubicBezTo>
                      <a:pt x="0" y="5384"/>
                      <a:pt x="162" y="5985"/>
                      <a:pt x="485" y="6539"/>
                    </a:cubicBezTo>
                    <a:lnTo>
                      <a:pt x="485" y="5222"/>
                    </a:lnTo>
                    <a:cubicBezTo>
                      <a:pt x="485" y="3235"/>
                      <a:pt x="2102" y="1618"/>
                      <a:pt x="4089" y="1618"/>
                    </a:cubicBezTo>
                    <a:lnTo>
                      <a:pt x="4205" y="1618"/>
                    </a:lnTo>
                    <a:cubicBezTo>
                      <a:pt x="4159" y="1803"/>
                      <a:pt x="4089" y="1965"/>
                      <a:pt x="4089" y="2149"/>
                    </a:cubicBezTo>
                    <a:cubicBezTo>
                      <a:pt x="4089" y="2912"/>
                      <a:pt x="4736" y="3559"/>
                      <a:pt x="5522" y="3559"/>
                    </a:cubicBezTo>
                    <a:cubicBezTo>
                      <a:pt x="5891" y="3559"/>
                      <a:pt x="6261" y="3420"/>
                      <a:pt x="6492" y="3143"/>
                    </a:cubicBezTo>
                    <a:cubicBezTo>
                      <a:pt x="6700" y="3328"/>
                      <a:pt x="6954" y="3420"/>
                      <a:pt x="7208" y="3420"/>
                    </a:cubicBezTo>
                    <a:cubicBezTo>
                      <a:pt x="7509" y="3420"/>
                      <a:pt x="7763" y="3305"/>
                      <a:pt x="7971" y="3120"/>
                    </a:cubicBezTo>
                    <a:cubicBezTo>
                      <a:pt x="8410" y="3721"/>
                      <a:pt x="8664" y="4460"/>
                      <a:pt x="8664" y="5222"/>
                    </a:cubicBezTo>
                    <a:lnTo>
                      <a:pt x="8664" y="6608"/>
                    </a:lnTo>
                    <a:cubicBezTo>
                      <a:pt x="9010" y="6077"/>
                      <a:pt x="9172" y="5430"/>
                      <a:pt x="9172" y="4737"/>
                    </a:cubicBezTo>
                    <a:lnTo>
                      <a:pt x="9172" y="3651"/>
                    </a:lnTo>
                    <a:cubicBezTo>
                      <a:pt x="9172" y="1641"/>
                      <a:pt x="7555" y="1"/>
                      <a:pt x="5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2668946" y="3401612"/>
                <a:ext cx="113762" cy="110253"/>
              </a:xfrm>
              <a:custGeom>
                <a:rect b="b" l="l" r="r" t="t"/>
                <a:pathLst>
                  <a:path extrusionOk="0" h="7949" w="8202">
                    <a:moveTo>
                      <a:pt x="8202" y="1"/>
                    </a:moveTo>
                    <a:lnTo>
                      <a:pt x="7532" y="2080"/>
                    </a:lnTo>
                    <a:cubicBezTo>
                      <a:pt x="7393" y="2519"/>
                      <a:pt x="6931" y="2843"/>
                      <a:pt x="6400" y="2843"/>
                    </a:cubicBezTo>
                    <a:lnTo>
                      <a:pt x="2357" y="2819"/>
                    </a:lnTo>
                    <a:cubicBezTo>
                      <a:pt x="1918" y="2819"/>
                      <a:pt x="1502" y="2611"/>
                      <a:pt x="1294" y="2265"/>
                    </a:cubicBezTo>
                    <a:lnTo>
                      <a:pt x="0" y="47"/>
                    </a:lnTo>
                    <a:lnTo>
                      <a:pt x="0" y="1918"/>
                    </a:lnTo>
                    <a:lnTo>
                      <a:pt x="0" y="4945"/>
                    </a:lnTo>
                    <a:cubicBezTo>
                      <a:pt x="0" y="6585"/>
                      <a:pt x="1502" y="7948"/>
                      <a:pt x="3304" y="7948"/>
                    </a:cubicBezTo>
                    <a:lnTo>
                      <a:pt x="5452" y="7948"/>
                    </a:lnTo>
                    <a:cubicBezTo>
                      <a:pt x="6954" y="7948"/>
                      <a:pt x="8202" y="6863"/>
                      <a:pt x="8202" y="5499"/>
                    </a:cubicBezTo>
                    <a:lnTo>
                      <a:pt x="8202" y="3097"/>
                    </a:lnTo>
                    <a:lnTo>
                      <a:pt x="8202" y="1941"/>
                    </a:lnTo>
                    <a:lnTo>
                      <a:pt x="8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2655479" y="3411473"/>
                <a:ext cx="11235" cy="15465"/>
              </a:xfrm>
              <a:custGeom>
                <a:rect b="b" l="l" r="r" t="t"/>
                <a:pathLst>
                  <a:path extrusionOk="0" h="1115" w="810">
                    <a:moveTo>
                      <a:pt x="165" y="0"/>
                    </a:moveTo>
                    <a:cubicBezTo>
                      <a:pt x="128" y="0"/>
                      <a:pt x="93" y="18"/>
                      <a:pt x="70" y="52"/>
                    </a:cubicBezTo>
                    <a:cubicBezTo>
                      <a:pt x="1" y="98"/>
                      <a:pt x="1" y="191"/>
                      <a:pt x="70" y="260"/>
                    </a:cubicBezTo>
                    <a:lnTo>
                      <a:pt x="440" y="653"/>
                    </a:lnTo>
                    <a:lnTo>
                      <a:pt x="209" y="861"/>
                    </a:lnTo>
                    <a:cubicBezTo>
                      <a:pt x="162" y="907"/>
                      <a:pt x="162" y="999"/>
                      <a:pt x="209" y="1069"/>
                    </a:cubicBezTo>
                    <a:cubicBezTo>
                      <a:pt x="232" y="1092"/>
                      <a:pt x="301" y="1115"/>
                      <a:pt x="324" y="1115"/>
                    </a:cubicBezTo>
                    <a:cubicBezTo>
                      <a:pt x="393" y="1115"/>
                      <a:pt x="417" y="1092"/>
                      <a:pt x="393" y="1069"/>
                    </a:cubicBezTo>
                    <a:lnTo>
                      <a:pt x="809" y="676"/>
                    </a:lnTo>
                    <a:lnTo>
                      <a:pt x="278" y="52"/>
                    </a:lnTo>
                    <a:cubicBezTo>
                      <a:pt x="243" y="18"/>
                      <a:pt x="203" y="0"/>
                      <a:pt x="1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784294" y="3412027"/>
                <a:ext cx="11221" cy="14910"/>
              </a:xfrm>
              <a:custGeom>
                <a:rect b="b" l="l" r="r" t="t"/>
                <a:pathLst>
                  <a:path extrusionOk="0" h="1075" w="809">
                    <a:moveTo>
                      <a:pt x="644" y="1"/>
                    </a:moveTo>
                    <a:cubicBezTo>
                      <a:pt x="607" y="1"/>
                      <a:pt x="566" y="12"/>
                      <a:pt x="532" y="35"/>
                    </a:cubicBezTo>
                    <a:lnTo>
                      <a:pt x="0" y="682"/>
                    </a:lnTo>
                    <a:lnTo>
                      <a:pt x="416" y="1052"/>
                    </a:lnTo>
                    <a:cubicBezTo>
                      <a:pt x="462" y="1075"/>
                      <a:pt x="485" y="1075"/>
                      <a:pt x="509" y="1075"/>
                    </a:cubicBezTo>
                    <a:cubicBezTo>
                      <a:pt x="532" y="1075"/>
                      <a:pt x="601" y="1052"/>
                      <a:pt x="601" y="1052"/>
                    </a:cubicBezTo>
                    <a:cubicBezTo>
                      <a:pt x="647" y="983"/>
                      <a:pt x="647" y="890"/>
                      <a:pt x="601" y="844"/>
                    </a:cubicBezTo>
                    <a:lnTo>
                      <a:pt x="370" y="636"/>
                    </a:lnTo>
                    <a:lnTo>
                      <a:pt x="740" y="243"/>
                    </a:lnTo>
                    <a:cubicBezTo>
                      <a:pt x="809" y="174"/>
                      <a:pt x="809" y="105"/>
                      <a:pt x="740" y="35"/>
                    </a:cubicBezTo>
                    <a:cubicBezTo>
                      <a:pt x="717" y="12"/>
                      <a:pt x="682" y="1"/>
                      <a:pt x="6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693605" y="3377868"/>
                <a:ext cx="24370" cy="15104"/>
              </a:xfrm>
              <a:custGeom>
                <a:rect b="b" l="l" r="r" t="t"/>
                <a:pathLst>
                  <a:path extrusionOk="0" h="1089" w="1757">
                    <a:moveTo>
                      <a:pt x="1212" y="0"/>
                    </a:moveTo>
                    <a:cubicBezTo>
                      <a:pt x="1051" y="0"/>
                      <a:pt x="864" y="34"/>
                      <a:pt x="671" y="119"/>
                    </a:cubicBezTo>
                    <a:cubicBezTo>
                      <a:pt x="301" y="303"/>
                      <a:pt x="93" y="581"/>
                      <a:pt x="70" y="766"/>
                    </a:cubicBezTo>
                    <a:cubicBezTo>
                      <a:pt x="1" y="997"/>
                      <a:pt x="93" y="1089"/>
                      <a:pt x="209" y="1089"/>
                    </a:cubicBezTo>
                    <a:cubicBezTo>
                      <a:pt x="324" y="1089"/>
                      <a:pt x="463" y="997"/>
                      <a:pt x="579" y="950"/>
                    </a:cubicBezTo>
                    <a:cubicBezTo>
                      <a:pt x="694" y="881"/>
                      <a:pt x="833" y="789"/>
                      <a:pt x="948" y="766"/>
                    </a:cubicBezTo>
                    <a:cubicBezTo>
                      <a:pt x="1064" y="719"/>
                      <a:pt x="1179" y="650"/>
                      <a:pt x="1341" y="581"/>
                    </a:cubicBezTo>
                    <a:cubicBezTo>
                      <a:pt x="1457" y="534"/>
                      <a:pt x="1595" y="488"/>
                      <a:pt x="1688" y="396"/>
                    </a:cubicBezTo>
                    <a:cubicBezTo>
                      <a:pt x="1757" y="303"/>
                      <a:pt x="1734" y="165"/>
                      <a:pt x="1572" y="72"/>
                    </a:cubicBezTo>
                    <a:cubicBezTo>
                      <a:pt x="1484" y="28"/>
                      <a:pt x="1359" y="0"/>
                      <a:pt x="1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2742951" y="3395842"/>
                <a:ext cx="26298" cy="10028"/>
              </a:xfrm>
              <a:custGeom>
                <a:rect b="b" l="l" r="r" t="t"/>
                <a:pathLst>
                  <a:path extrusionOk="0" h="723" w="1896">
                    <a:moveTo>
                      <a:pt x="948" y="1"/>
                    </a:moveTo>
                    <a:cubicBezTo>
                      <a:pt x="509" y="1"/>
                      <a:pt x="232" y="163"/>
                      <a:pt x="116" y="347"/>
                    </a:cubicBezTo>
                    <a:cubicBezTo>
                      <a:pt x="1" y="509"/>
                      <a:pt x="24" y="648"/>
                      <a:pt x="140" y="694"/>
                    </a:cubicBezTo>
                    <a:cubicBezTo>
                      <a:pt x="197" y="717"/>
                      <a:pt x="261" y="723"/>
                      <a:pt x="330" y="723"/>
                    </a:cubicBezTo>
                    <a:cubicBezTo>
                      <a:pt x="399" y="723"/>
                      <a:pt x="475" y="717"/>
                      <a:pt x="555" y="717"/>
                    </a:cubicBezTo>
                    <a:cubicBezTo>
                      <a:pt x="694" y="694"/>
                      <a:pt x="833" y="694"/>
                      <a:pt x="948" y="694"/>
                    </a:cubicBezTo>
                    <a:lnTo>
                      <a:pt x="1364" y="694"/>
                    </a:lnTo>
                    <a:cubicBezTo>
                      <a:pt x="1420" y="694"/>
                      <a:pt x="1475" y="698"/>
                      <a:pt x="1529" y="698"/>
                    </a:cubicBezTo>
                    <a:cubicBezTo>
                      <a:pt x="1610" y="698"/>
                      <a:pt x="1688" y="689"/>
                      <a:pt x="1757" y="648"/>
                    </a:cubicBezTo>
                    <a:cubicBezTo>
                      <a:pt x="1872" y="625"/>
                      <a:pt x="1895" y="486"/>
                      <a:pt x="1780" y="301"/>
                    </a:cubicBezTo>
                    <a:cubicBezTo>
                      <a:pt x="1664" y="140"/>
                      <a:pt x="1364" y="1"/>
                      <a:pt x="9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2704506" y="3410904"/>
                <a:ext cx="8669" cy="8988"/>
              </a:xfrm>
              <a:custGeom>
                <a:rect b="b" l="l" r="r" t="t"/>
                <a:pathLst>
                  <a:path extrusionOk="0" h="648" w="625">
                    <a:moveTo>
                      <a:pt x="324" y="1"/>
                    </a:moveTo>
                    <a:cubicBezTo>
                      <a:pt x="139" y="1"/>
                      <a:pt x="1" y="139"/>
                      <a:pt x="1" y="324"/>
                    </a:cubicBezTo>
                    <a:cubicBezTo>
                      <a:pt x="1" y="486"/>
                      <a:pt x="139" y="648"/>
                      <a:pt x="324" y="648"/>
                    </a:cubicBezTo>
                    <a:cubicBezTo>
                      <a:pt x="486" y="648"/>
                      <a:pt x="624" y="486"/>
                      <a:pt x="624" y="324"/>
                    </a:cubicBezTo>
                    <a:cubicBezTo>
                      <a:pt x="624" y="139"/>
                      <a:pt x="486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2701621" y="3415897"/>
                <a:ext cx="13801" cy="4952"/>
              </a:xfrm>
              <a:custGeom>
                <a:rect b="b" l="l" r="r" t="t"/>
                <a:pathLst>
                  <a:path extrusionOk="0" h="357" w="995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7" y="338"/>
                      <a:pt x="140" y="349"/>
                      <a:pt x="180" y="349"/>
                    </a:cubicBezTo>
                    <a:cubicBezTo>
                      <a:pt x="209" y="349"/>
                      <a:pt x="236" y="343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902" y="357"/>
                      <a:pt x="948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2750329" y="3410904"/>
                <a:ext cx="8988" cy="8988"/>
              </a:xfrm>
              <a:custGeom>
                <a:rect b="b" l="l" r="r" t="t"/>
                <a:pathLst>
                  <a:path extrusionOk="0" h="648" w="648">
                    <a:moveTo>
                      <a:pt x="324" y="1"/>
                    </a:moveTo>
                    <a:cubicBezTo>
                      <a:pt x="162" y="1"/>
                      <a:pt x="0" y="139"/>
                      <a:pt x="0" y="324"/>
                    </a:cubicBezTo>
                    <a:cubicBezTo>
                      <a:pt x="0" y="486"/>
                      <a:pt x="162" y="648"/>
                      <a:pt x="324" y="648"/>
                    </a:cubicBezTo>
                    <a:cubicBezTo>
                      <a:pt x="509" y="648"/>
                      <a:pt x="647" y="486"/>
                      <a:pt x="647" y="324"/>
                    </a:cubicBezTo>
                    <a:cubicBezTo>
                      <a:pt x="647" y="139"/>
                      <a:pt x="509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748082" y="3415897"/>
                <a:ext cx="13801" cy="5132"/>
              </a:xfrm>
              <a:custGeom>
                <a:rect b="b" l="l" r="r" t="t"/>
                <a:pathLst>
                  <a:path extrusionOk="0" h="370" w="995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9" y="340"/>
                      <a:pt x="147" y="369"/>
                      <a:pt x="190" y="369"/>
                    </a:cubicBezTo>
                    <a:cubicBezTo>
                      <a:pt x="215" y="369"/>
                      <a:pt x="238" y="359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879" y="357"/>
                      <a:pt x="925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721163" y="3394566"/>
                <a:ext cx="19890" cy="40708"/>
              </a:xfrm>
              <a:custGeom>
                <a:rect b="b" l="l" r="r" t="t"/>
                <a:pathLst>
                  <a:path extrusionOk="0" h="2935" w="1434">
                    <a:moveTo>
                      <a:pt x="578" y="0"/>
                    </a:moveTo>
                    <a:cubicBezTo>
                      <a:pt x="509" y="0"/>
                      <a:pt x="440" y="47"/>
                      <a:pt x="440" y="139"/>
                    </a:cubicBezTo>
                    <a:lnTo>
                      <a:pt x="440" y="1294"/>
                    </a:lnTo>
                    <a:cubicBezTo>
                      <a:pt x="440" y="1525"/>
                      <a:pt x="625" y="1710"/>
                      <a:pt x="856" y="1710"/>
                    </a:cubicBezTo>
                    <a:lnTo>
                      <a:pt x="1017" y="1710"/>
                    </a:lnTo>
                    <a:cubicBezTo>
                      <a:pt x="1087" y="1710"/>
                      <a:pt x="1133" y="1756"/>
                      <a:pt x="1133" y="1826"/>
                    </a:cubicBezTo>
                    <a:lnTo>
                      <a:pt x="1133" y="2010"/>
                    </a:lnTo>
                    <a:cubicBezTo>
                      <a:pt x="1133" y="2357"/>
                      <a:pt x="856" y="2657"/>
                      <a:pt x="463" y="2657"/>
                    </a:cubicBezTo>
                    <a:lnTo>
                      <a:pt x="163" y="2657"/>
                    </a:lnTo>
                    <a:cubicBezTo>
                      <a:pt x="70" y="2657"/>
                      <a:pt x="1" y="2704"/>
                      <a:pt x="1" y="2796"/>
                    </a:cubicBezTo>
                    <a:cubicBezTo>
                      <a:pt x="1" y="2888"/>
                      <a:pt x="70" y="2935"/>
                      <a:pt x="163" y="2935"/>
                    </a:cubicBezTo>
                    <a:lnTo>
                      <a:pt x="463" y="2935"/>
                    </a:lnTo>
                    <a:cubicBezTo>
                      <a:pt x="994" y="2935"/>
                      <a:pt x="1433" y="2542"/>
                      <a:pt x="1433" y="2010"/>
                    </a:cubicBezTo>
                    <a:lnTo>
                      <a:pt x="1433" y="1826"/>
                    </a:lnTo>
                    <a:cubicBezTo>
                      <a:pt x="1433" y="1595"/>
                      <a:pt x="1248" y="1410"/>
                      <a:pt x="1017" y="1410"/>
                    </a:cubicBezTo>
                    <a:lnTo>
                      <a:pt x="856" y="1410"/>
                    </a:lnTo>
                    <a:cubicBezTo>
                      <a:pt x="786" y="1410"/>
                      <a:pt x="740" y="1364"/>
                      <a:pt x="740" y="1294"/>
                    </a:cubicBezTo>
                    <a:lnTo>
                      <a:pt x="740" y="139"/>
                    </a:lnTo>
                    <a:cubicBezTo>
                      <a:pt x="740" y="47"/>
                      <a:pt x="671" y="0"/>
                      <a:pt x="5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2702911" y="3443274"/>
                <a:ext cx="41596" cy="23191"/>
              </a:xfrm>
              <a:custGeom>
                <a:rect b="b" l="l" r="r" t="t"/>
                <a:pathLst>
                  <a:path extrusionOk="0" h="1672" w="2999">
                    <a:moveTo>
                      <a:pt x="624" y="0"/>
                    </a:moveTo>
                    <a:cubicBezTo>
                      <a:pt x="1" y="0"/>
                      <a:pt x="299" y="1671"/>
                      <a:pt x="1374" y="1671"/>
                    </a:cubicBezTo>
                    <a:cubicBezTo>
                      <a:pt x="1416" y="1671"/>
                      <a:pt x="1458" y="1669"/>
                      <a:pt x="1502" y="1664"/>
                    </a:cubicBezTo>
                    <a:cubicBezTo>
                      <a:pt x="2670" y="1549"/>
                      <a:pt x="2998" y="185"/>
                      <a:pt x="2237" y="185"/>
                    </a:cubicBezTo>
                    <a:cubicBezTo>
                      <a:pt x="2231" y="185"/>
                      <a:pt x="2224" y="185"/>
                      <a:pt x="2218" y="185"/>
                    </a:cubicBezTo>
                    <a:cubicBezTo>
                      <a:pt x="2147" y="189"/>
                      <a:pt x="2075" y="191"/>
                      <a:pt x="2004" y="191"/>
                    </a:cubicBezTo>
                    <a:cubicBezTo>
                      <a:pt x="1292" y="191"/>
                      <a:pt x="624" y="0"/>
                      <a:pt x="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2604219" y="3332280"/>
                <a:ext cx="119532" cy="99157"/>
              </a:xfrm>
              <a:custGeom>
                <a:rect b="b" l="l" r="r" t="t"/>
                <a:pathLst>
                  <a:path extrusionOk="0" h="7149" w="8618">
                    <a:moveTo>
                      <a:pt x="6220" y="0"/>
                    </a:moveTo>
                    <a:cubicBezTo>
                      <a:pt x="6170" y="0"/>
                      <a:pt x="6120" y="10"/>
                      <a:pt x="6076" y="32"/>
                    </a:cubicBezTo>
                    <a:lnTo>
                      <a:pt x="5383" y="333"/>
                    </a:lnTo>
                    <a:cubicBezTo>
                      <a:pt x="5314" y="333"/>
                      <a:pt x="416" y="3013"/>
                      <a:pt x="0" y="3383"/>
                    </a:cubicBezTo>
                    <a:cubicBezTo>
                      <a:pt x="0" y="3383"/>
                      <a:pt x="1023" y="7148"/>
                      <a:pt x="2261" y="7148"/>
                    </a:cubicBezTo>
                    <a:cubicBezTo>
                      <a:pt x="2338" y="7148"/>
                      <a:pt x="2416" y="7133"/>
                      <a:pt x="2495" y="7102"/>
                    </a:cubicBezTo>
                    <a:cubicBezTo>
                      <a:pt x="2773" y="6987"/>
                      <a:pt x="3096" y="6871"/>
                      <a:pt x="3373" y="6709"/>
                    </a:cubicBezTo>
                    <a:cubicBezTo>
                      <a:pt x="3835" y="6478"/>
                      <a:pt x="4274" y="6155"/>
                      <a:pt x="4644" y="5808"/>
                    </a:cubicBezTo>
                    <a:cubicBezTo>
                      <a:pt x="4877" y="5825"/>
                      <a:pt x="5152" y="5837"/>
                      <a:pt x="5437" y="5837"/>
                    </a:cubicBezTo>
                    <a:cubicBezTo>
                      <a:pt x="6369" y="5837"/>
                      <a:pt x="7415" y="5704"/>
                      <a:pt x="7486" y="5138"/>
                    </a:cubicBezTo>
                    <a:cubicBezTo>
                      <a:pt x="7509" y="4792"/>
                      <a:pt x="6723" y="4607"/>
                      <a:pt x="6030" y="4491"/>
                    </a:cubicBezTo>
                    <a:cubicBezTo>
                      <a:pt x="6538" y="4029"/>
                      <a:pt x="8271" y="2944"/>
                      <a:pt x="8271" y="2944"/>
                    </a:cubicBezTo>
                    <a:cubicBezTo>
                      <a:pt x="8525" y="2805"/>
                      <a:pt x="8618" y="2528"/>
                      <a:pt x="8479" y="2320"/>
                    </a:cubicBezTo>
                    <a:lnTo>
                      <a:pt x="8433" y="2297"/>
                    </a:lnTo>
                    <a:cubicBezTo>
                      <a:pt x="8361" y="2135"/>
                      <a:pt x="8205" y="2043"/>
                      <a:pt x="8052" y="2043"/>
                    </a:cubicBezTo>
                    <a:cubicBezTo>
                      <a:pt x="8009" y="2043"/>
                      <a:pt x="7966" y="2050"/>
                      <a:pt x="7925" y="2066"/>
                    </a:cubicBezTo>
                    <a:lnTo>
                      <a:pt x="7948" y="2019"/>
                    </a:lnTo>
                    <a:lnTo>
                      <a:pt x="8017" y="1996"/>
                    </a:lnTo>
                    <a:cubicBezTo>
                      <a:pt x="8248" y="1881"/>
                      <a:pt x="8317" y="1604"/>
                      <a:pt x="8202" y="1372"/>
                    </a:cubicBezTo>
                    <a:lnTo>
                      <a:pt x="8179" y="1326"/>
                    </a:lnTo>
                    <a:cubicBezTo>
                      <a:pt x="8100" y="1169"/>
                      <a:pt x="7936" y="1087"/>
                      <a:pt x="7766" y="1087"/>
                    </a:cubicBezTo>
                    <a:cubicBezTo>
                      <a:pt x="7686" y="1087"/>
                      <a:pt x="7606" y="1105"/>
                      <a:pt x="7532" y="1141"/>
                    </a:cubicBezTo>
                    <a:cubicBezTo>
                      <a:pt x="7578" y="1026"/>
                      <a:pt x="7578" y="934"/>
                      <a:pt x="7509" y="818"/>
                    </a:cubicBezTo>
                    <a:lnTo>
                      <a:pt x="7486" y="795"/>
                    </a:lnTo>
                    <a:cubicBezTo>
                      <a:pt x="7404" y="631"/>
                      <a:pt x="7229" y="537"/>
                      <a:pt x="7053" y="537"/>
                    </a:cubicBezTo>
                    <a:cubicBezTo>
                      <a:pt x="6980" y="537"/>
                      <a:pt x="6906" y="553"/>
                      <a:pt x="6839" y="587"/>
                    </a:cubicBezTo>
                    <a:lnTo>
                      <a:pt x="6654" y="702"/>
                    </a:lnTo>
                    <a:lnTo>
                      <a:pt x="6585" y="702"/>
                    </a:lnTo>
                    <a:cubicBezTo>
                      <a:pt x="6677" y="587"/>
                      <a:pt x="6700" y="448"/>
                      <a:pt x="6654" y="287"/>
                    </a:cubicBezTo>
                    <a:lnTo>
                      <a:pt x="6608" y="264"/>
                    </a:lnTo>
                    <a:cubicBezTo>
                      <a:pt x="6555" y="105"/>
                      <a:pt x="6381" y="0"/>
                      <a:pt x="6220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2687197" y="3359519"/>
                <a:ext cx="29821" cy="16478"/>
              </a:xfrm>
              <a:custGeom>
                <a:rect b="b" l="l" r="r" t="t"/>
                <a:pathLst>
                  <a:path extrusionOk="0" h="1188" w="2150">
                    <a:moveTo>
                      <a:pt x="2012" y="1"/>
                    </a:moveTo>
                    <a:cubicBezTo>
                      <a:pt x="1998" y="1"/>
                      <a:pt x="1982" y="3"/>
                      <a:pt x="1965" y="9"/>
                    </a:cubicBezTo>
                    <a:lnTo>
                      <a:pt x="93" y="1003"/>
                    </a:lnTo>
                    <a:cubicBezTo>
                      <a:pt x="24" y="1026"/>
                      <a:pt x="1" y="1072"/>
                      <a:pt x="24" y="1141"/>
                    </a:cubicBezTo>
                    <a:cubicBezTo>
                      <a:pt x="24" y="1164"/>
                      <a:pt x="93" y="1187"/>
                      <a:pt x="116" y="1187"/>
                    </a:cubicBezTo>
                    <a:cubicBezTo>
                      <a:pt x="132" y="1187"/>
                      <a:pt x="137" y="1177"/>
                      <a:pt x="152" y="1177"/>
                    </a:cubicBezTo>
                    <a:cubicBezTo>
                      <a:pt x="160" y="1177"/>
                      <a:pt x="170" y="1180"/>
                      <a:pt x="186" y="1187"/>
                    </a:cubicBezTo>
                    <a:lnTo>
                      <a:pt x="2057" y="217"/>
                    </a:lnTo>
                    <a:cubicBezTo>
                      <a:pt x="2103" y="171"/>
                      <a:pt x="2150" y="125"/>
                      <a:pt x="2103" y="78"/>
                    </a:cubicBezTo>
                    <a:cubicBezTo>
                      <a:pt x="2086" y="27"/>
                      <a:pt x="2056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679195" y="3348299"/>
                <a:ext cx="29807" cy="16478"/>
              </a:xfrm>
              <a:custGeom>
                <a:rect b="b" l="l" r="r" t="t"/>
                <a:pathLst>
                  <a:path extrusionOk="0" h="1188" w="2149">
                    <a:moveTo>
                      <a:pt x="2012" y="1"/>
                    </a:moveTo>
                    <a:cubicBezTo>
                      <a:pt x="1997" y="1"/>
                      <a:pt x="1981" y="4"/>
                      <a:pt x="1964" y="10"/>
                    </a:cubicBezTo>
                    <a:lnTo>
                      <a:pt x="93" y="1003"/>
                    </a:lnTo>
                    <a:cubicBezTo>
                      <a:pt x="23" y="1026"/>
                      <a:pt x="0" y="1072"/>
                      <a:pt x="23" y="1142"/>
                    </a:cubicBezTo>
                    <a:cubicBezTo>
                      <a:pt x="23" y="1165"/>
                      <a:pt x="93" y="1188"/>
                      <a:pt x="116" y="1188"/>
                    </a:cubicBezTo>
                    <a:cubicBezTo>
                      <a:pt x="131" y="1188"/>
                      <a:pt x="157" y="1178"/>
                      <a:pt x="172" y="1178"/>
                    </a:cubicBezTo>
                    <a:cubicBezTo>
                      <a:pt x="180" y="1178"/>
                      <a:pt x="185" y="1180"/>
                      <a:pt x="185" y="1188"/>
                    </a:cubicBezTo>
                    <a:lnTo>
                      <a:pt x="2057" y="217"/>
                    </a:lnTo>
                    <a:cubicBezTo>
                      <a:pt x="2103" y="194"/>
                      <a:pt x="2149" y="125"/>
                      <a:pt x="2103" y="79"/>
                    </a:cubicBezTo>
                    <a:cubicBezTo>
                      <a:pt x="2085" y="27"/>
                      <a:pt x="2055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667975" y="3339964"/>
                <a:ext cx="30140" cy="15840"/>
              </a:xfrm>
              <a:custGeom>
                <a:rect b="b" l="l" r="r" t="t"/>
                <a:pathLst>
                  <a:path extrusionOk="0" h="1142" w="2173">
                    <a:moveTo>
                      <a:pt x="2039" y="1"/>
                    </a:moveTo>
                    <a:cubicBezTo>
                      <a:pt x="2023" y="1"/>
                      <a:pt x="2006" y="4"/>
                      <a:pt x="1988" y="10"/>
                    </a:cubicBezTo>
                    <a:lnTo>
                      <a:pt x="93" y="934"/>
                    </a:lnTo>
                    <a:cubicBezTo>
                      <a:pt x="24" y="957"/>
                      <a:pt x="1" y="1026"/>
                      <a:pt x="24" y="1073"/>
                    </a:cubicBezTo>
                    <a:cubicBezTo>
                      <a:pt x="24" y="1096"/>
                      <a:pt x="93" y="1142"/>
                      <a:pt x="116" y="1142"/>
                    </a:cubicBezTo>
                    <a:lnTo>
                      <a:pt x="186" y="1142"/>
                    </a:lnTo>
                    <a:lnTo>
                      <a:pt x="2080" y="218"/>
                    </a:lnTo>
                    <a:cubicBezTo>
                      <a:pt x="2149" y="172"/>
                      <a:pt x="2172" y="125"/>
                      <a:pt x="2149" y="56"/>
                    </a:cubicBezTo>
                    <a:cubicBezTo>
                      <a:pt x="2116" y="22"/>
                      <a:pt x="2082" y="1"/>
                      <a:pt x="20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648752" y="3379102"/>
                <a:ext cx="41346" cy="15479"/>
              </a:xfrm>
              <a:custGeom>
                <a:rect b="b" l="l" r="r" t="t"/>
                <a:pathLst>
                  <a:path extrusionOk="0" h="1116" w="2981">
                    <a:moveTo>
                      <a:pt x="1439" y="1"/>
                    </a:moveTo>
                    <a:cubicBezTo>
                      <a:pt x="959" y="1"/>
                      <a:pt x="511" y="232"/>
                      <a:pt x="24" y="677"/>
                    </a:cubicBezTo>
                    <a:cubicBezTo>
                      <a:pt x="0" y="700"/>
                      <a:pt x="0" y="792"/>
                      <a:pt x="24" y="815"/>
                    </a:cubicBezTo>
                    <a:cubicBezTo>
                      <a:pt x="47" y="838"/>
                      <a:pt x="76" y="850"/>
                      <a:pt x="104" y="850"/>
                    </a:cubicBezTo>
                    <a:cubicBezTo>
                      <a:pt x="133" y="850"/>
                      <a:pt x="162" y="838"/>
                      <a:pt x="185" y="815"/>
                    </a:cubicBezTo>
                    <a:cubicBezTo>
                      <a:pt x="581" y="399"/>
                      <a:pt x="976" y="208"/>
                      <a:pt x="1389" y="208"/>
                    </a:cubicBezTo>
                    <a:cubicBezTo>
                      <a:pt x="1434" y="208"/>
                      <a:pt x="1480" y="210"/>
                      <a:pt x="1525" y="214"/>
                    </a:cubicBezTo>
                    <a:cubicBezTo>
                      <a:pt x="2288" y="307"/>
                      <a:pt x="2773" y="1046"/>
                      <a:pt x="2773" y="1046"/>
                    </a:cubicBezTo>
                    <a:cubicBezTo>
                      <a:pt x="2796" y="1069"/>
                      <a:pt x="2819" y="1115"/>
                      <a:pt x="2865" y="1115"/>
                    </a:cubicBezTo>
                    <a:lnTo>
                      <a:pt x="2912" y="1115"/>
                    </a:lnTo>
                    <a:cubicBezTo>
                      <a:pt x="2981" y="1092"/>
                      <a:pt x="2981" y="1023"/>
                      <a:pt x="2958" y="977"/>
                    </a:cubicBezTo>
                    <a:cubicBezTo>
                      <a:pt x="2912" y="908"/>
                      <a:pt x="2403" y="99"/>
                      <a:pt x="1572" y="7"/>
                    </a:cubicBezTo>
                    <a:cubicBezTo>
                      <a:pt x="1527" y="3"/>
                      <a:pt x="1483" y="1"/>
                      <a:pt x="1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595246" y="3523909"/>
                <a:ext cx="264695" cy="944478"/>
              </a:xfrm>
              <a:custGeom>
                <a:rect b="b" l="l" r="r" t="t"/>
                <a:pathLst>
                  <a:path extrusionOk="0" h="68095" w="19084">
                    <a:moveTo>
                      <a:pt x="13467" y="0"/>
                    </a:moveTo>
                    <a:cubicBezTo>
                      <a:pt x="13286" y="0"/>
                      <a:pt x="13123" y="151"/>
                      <a:pt x="13123" y="355"/>
                    </a:cubicBezTo>
                    <a:lnTo>
                      <a:pt x="13123" y="6431"/>
                    </a:lnTo>
                    <a:cubicBezTo>
                      <a:pt x="13123" y="6893"/>
                      <a:pt x="12753" y="7309"/>
                      <a:pt x="12268" y="7309"/>
                    </a:cubicBezTo>
                    <a:lnTo>
                      <a:pt x="6631" y="7309"/>
                    </a:lnTo>
                    <a:cubicBezTo>
                      <a:pt x="6076" y="7309"/>
                      <a:pt x="5661" y="6870"/>
                      <a:pt x="5661" y="6316"/>
                    </a:cubicBezTo>
                    <a:lnTo>
                      <a:pt x="5661" y="494"/>
                    </a:lnTo>
                    <a:cubicBezTo>
                      <a:pt x="5661" y="274"/>
                      <a:pt x="5473" y="76"/>
                      <a:pt x="5237" y="76"/>
                    </a:cubicBezTo>
                    <a:cubicBezTo>
                      <a:pt x="5224" y="76"/>
                      <a:pt x="5211" y="76"/>
                      <a:pt x="5198" y="78"/>
                    </a:cubicBezTo>
                    <a:lnTo>
                      <a:pt x="4297" y="193"/>
                    </a:lnTo>
                    <a:cubicBezTo>
                      <a:pt x="3951" y="262"/>
                      <a:pt x="3651" y="540"/>
                      <a:pt x="3651" y="932"/>
                    </a:cubicBezTo>
                    <a:lnTo>
                      <a:pt x="3651" y="6708"/>
                    </a:lnTo>
                    <a:cubicBezTo>
                      <a:pt x="3651" y="8164"/>
                      <a:pt x="3027" y="9596"/>
                      <a:pt x="1918" y="10567"/>
                    </a:cubicBezTo>
                    <a:lnTo>
                      <a:pt x="647" y="11699"/>
                    </a:lnTo>
                    <a:cubicBezTo>
                      <a:pt x="508" y="11837"/>
                      <a:pt x="416" y="12022"/>
                      <a:pt x="416" y="12207"/>
                    </a:cubicBezTo>
                    <a:lnTo>
                      <a:pt x="0" y="33670"/>
                    </a:lnTo>
                    <a:cubicBezTo>
                      <a:pt x="0" y="34202"/>
                      <a:pt x="393" y="34618"/>
                      <a:pt x="924" y="34618"/>
                    </a:cubicBezTo>
                    <a:lnTo>
                      <a:pt x="2426" y="67471"/>
                    </a:lnTo>
                    <a:cubicBezTo>
                      <a:pt x="2426" y="67771"/>
                      <a:pt x="2934" y="68095"/>
                      <a:pt x="3281" y="68095"/>
                    </a:cubicBezTo>
                    <a:lnTo>
                      <a:pt x="7116" y="68072"/>
                    </a:lnTo>
                    <a:cubicBezTo>
                      <a:pt x="7463" y="68072"/>
                      <a:pt x="7763" y="67818"/>
                      <a:pt x="7763" y="67494"/>
                    </a:cubicBezTo>
                    <a:lnTo>
                      <a:pt x="9149" y="34618"/>
                    </a:lnTo>
                    <a:lnTo>
                      <a:pt x="10050" y="34618"/>
                    </a:lnTo>
                    <a:lnTo>
                      <a:pt x="12199" y="67864"/>
                    </a:lnTo>
                    <a:cubicBezTo>
                      <a:pt x="12199" y="67979"/>
                      <a:pt x="12268" y="68049"/>
                      <a:pt x="12291" y="68072"/>
                    </a:cubicBezTo>
                    <a:lnTo>
                      <a:pt x="17905" y="68072"/>
                    </a:lnTo>
                    <a:cubicBezTo>
                      <a:pt x="18252" y="68072"/>
                      <a:pt x="17905" y="67818"/>
                      <a:pt x="17929" y="67517"/>
                    </a:cubicBezTo>
                    <a:lnTo>
                      <a:pt x="18414" y="34595"/>
                    </a:lnTo>
                    <a:cubicBezTo>
                      <a:pt x="18783" y="34595"/>
                      <a:pt x="19084" y="34317"/>
                      <a:pt x="19084" y="33924"/>
                    </a:cubicBezTo>
                    <a:lnTo>
                      <a:pt x="18529" y="12253"/>
                    </a:lnTo>
                    <a:cubicBezTo>
                      <a:pt x="18529" y="12022"/>
                      <a:pt x="18414" y="11814"/>
                      <a:pt x="18252" y="11629"/>
                    </a:cubicBezTo>
                    <a:lnTo>
                      <a:pt x="17790" y="11237"/>
                    </a:lnTo>
                    <a:cubicBezTo>
                      <a:pt x="16080" y="9781"/>
                      <a:pt x="15087" y="7656"/>
                      <a:pt x="15087" y="5391"/>
                    </a:cubicBezTo>
                    <a:lnTo>
                      <a:pt x="15087" y="771"/>
                    </a:lnTo>
                    <a:cubicBezTo>
                      <a:pt x="15087" y="470"/>
                      <a:pt x="14856" y="170"/>
                      <a:pt x="14555" y="147"/>
                    </a:cubicBezTo>
                    <a:lnTo>
                      <a:pt x="13539" y="8"/>
                    </a:lnTo>
                    <a:cubicBezTo>
                      <a:pt x="13515" y="3"/>
                      <a:pt x="13491" y="0"/>
                      <a:pt x="13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656436" y="3653154"/>
                <a:ext cx="14439" cy="14425"/>
              </a:xfrm>
              <a:custGeom>
                <a:rect b="b" l="l" r="r" t="t"/>
                <a:pathLst>
                  <a:path extrusionOk="0" h="1040" w="1041">
                    <a:moveTo>
                      <a:pt x="509" y="0"/>
                    </a:moveTo>
                    <a:cubicBezTo>
                      <a:pt x="232" y="0"/>
                      <a:pt x="1" y="231"/>
                      <a:pt x="1" y="532"/>
                    </a:cubicBezTo>
                    <a:cubicBezTo>
                      <a:pt x="1" y="809"/>
                      <a:pt x="232" y="1040"/>
                      <a:pt x="509" y="1040"/>
                    </a:cubicBezTo>
                    <a:cubicBezTo>
                      <a:pt x="810" y="1040"/>
                      <a:pt x="1041" y="809"/>
                      <a:pt x="1041" y="532"/>
                    </a:cubicBezTo>
                    <a:cubicBezTo>
                      <a:pt x="1041" y="231"/>
                      <a:pt x="810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2639779" y="3569191"/>
                <a:ext cx="39113" cy="16686"/>
              </a:xfrm>
              <a:custGeom>
                <a:rect b="b" l="l" r="r" t="t"/>
                <a:pathLst>
                  <a:path extrusionOk="0" h="1203" w="2820">
                    <a:moveTo>
                      <a:pt x="624" y="1"/>
                    </a:moveTo>
                    <a:cubicBezTo>
                      <a:pt x="278" y="1"/>
                      <a:pt x="1" y="278"/>
                      <a:pt x="1" y="602"/>
                    </a:cubicBezTo>
                    <a:cubicBezTo>
                      <a:pt x="1" y="948"/>
                      <a:pt x="301" y="1202"/>
                      <a:pt x="624" y="1202"/>
                    </a:cubicBezTo>
                    <a:lnTo>
                      <a:pt x="2219" y="1202"/>
                    </a:lnTo>
                    <a:cubicBezTo>
                      <a:pt x="2519" y="1202"/>
                      <a:pt x="2819" y="925"/>
                      <a:pt x="2819" y="602"/>
                    </a:cubicBezTo>
                    <a:cubicBezTo>
                      <a:pt x="2819" y="255"/>
                      <a:pt x="2519" y="1"/>
                      <a:pt x="2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772117" y="3569191"/>
                <a:ext cx="38781" cy="16686"/>
              </a:xfrm>
              <a:custGeom>
                <a:rect b="b" l="l" r="r" t="t"/>
                <a:pathLst>
                  <a:path extrusionOk="0" h="1203" w="2796">
                    <a:moveTo>
                      <a:pt x="601" y="1"/>
                    </a:moveTo>
                    <a:cubicBezTo>
                      <a:pt x="255" y="1"/>
                      <a:pt x="0" y="278"/>
                      <a:pt x="0" y="602"/>
                    </a:cubicBezTo>
                    <a:cubicBezTo>
                      <a:pt x="0" y="948"/>
                      <a:pt x="278" y="1202"/>
                      <a:pt x="601" y="1202"/>
                    </a:cubicBezTo>
                    <a:lnTo>
                      <a:pt x="2195" y="1202"/>
                    </a:lnTo>
                    <a:cubicBezTo>
                      <a:pt x="2542" y="1202"/>
                      <a:pt x="2796" y="925"/>
                      <a:pt x="2796" y="602"/>
                    </a:cubicBezTo>
                    <a:cubicBezTo>
                      <a:pt x="2796" y="255"/>
                      <a:pt x="2519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784613" y="3653154"/>
                <a:ext cx="14439" cy="14425"/>
              </a:xfrm>
              <a:custGeom>
                <a:rect b="b" l="l" r="r" t="t"/>
                <a:pathLst>
                  <a:path extrusionOk="0" h="1040" w="1041">
                    <a:moveTo>
                      <a:pt x="509" y="0"/>
                    </a:moveTo>
                    <a:cubicBezTo>
                      <a:pt x="231" y="0"/>
                      <a:pt x="0" y="231"/>
                      <a:pt x="0" y="532"/>
                    </a:cubicBezTo>
                    <a:cubicBezTo>
                      <a:pt x="0" y="809"/>
                      <a:pt x="231" y="1040"/>
                      <a:pt x="509" y="1040"/>
                    </a:cubicBezTo>
                    <a:cubicBezTo>
                      <a:pt x="809" y="1040"/>
                      <a:pt x="1040" y="809"/>
                      <a:pt x="1040" y="532"/>
                    </a:cubicBezTo>
                    <a:cubicBezTo>
                      <a:pt x="1040" y="231"/>
                      <a:pt x="809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690401" y="3689033"/>
                <a:ext cx="75009" cy="45840"/>
              </a:xfrm>
              <a:custGeom>
                <a:rect b="b" l="l" r="r" t="t"/>
                <a:pathLst>
                  <a:path extrusionOk="0" h="3305" w="5408">
                    <a:moveTo>
                      <a:pt x="371" y="1"/>
                    </a:moveTo>
                    <a:cubicBezTo>
                      <a:pt x="186" y="1"/>
                      <a:pt x="1" y="162"/>
                      <a:pt x="1" y="370"/>
                    </a:cubicBezTo>
                    <a:lnTo>
                      <a:pt x="1" y="879"/>
                    </a:lnTo>
                    <a:cubicBezTo>
                      <a:pt x="1" y="2219"/>
                      <a:pt x="1064" y="3305"/>
                      <a:pt x="2427" y="3305"/>
                    </a:cubicBezTo>
                    <a:lnTo>
                      <a:pt x="3189" y="3305"/>
                    </a:lnTo>
                    <a:cubicBezTo>
                      <a:pt x="4391" y="3305"/>
                      <a:pt x="5407" y="2311"/>
                      <a:pt x="5384" y="1087"/>
                    </a:cubicBezTo>
                    <a:lnTo>
                      <a:pt x="5384" y="370"/>
                    </a:lnTo>
                    <a:cubicBezTo>
                      <a:pt x="5384" y="162"/>
                      <a:pt x="5199" y="1"/>
                      <a:pt x="49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669265" y="3393609"/>
                <a:ext cx="14" cy="971"/>
              </a:xfrm>
              <a:custGeom>
                <a:rect b="b" l="l" r="r" t="t"/>
                <a:pathLst>
                  <a:path extrusionOk="0" h="70" w="1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45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43539" y="3594197"/>
                <a:ext cx="33024" cy="681600"/>
              </a:xfrm>
              <a:custGeom>
                <a:rect b="b" l="l" r="r" t="t"/>
                <a:pathLst>
                  <a:path extrusionOk="0" h="49142" w="2381">
                    <a:moveTo>
                      <a:pt x="301" y="0"/>
                    </a:moveTo>
                    <a:lnTo>
                      <a:pt x="1" y="49141"/>
                    </a:lnTo>
                    <a:lnTo>
                      <a:pt x="2080" y="49141"/>
                    </a:lnTo>
                    <a:lnTo>
                      <a:pt x="2380" y="23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896758" y="3569177"/>
                <a:ext cx="128200" cy="79378"/>
              </a:xfrm>
              <a:custGeom>
                <a:rect b="b" l="l" r="r" t="t"/>
                <a:pathLst>
                  <a:path extrusionOk="0" h="5723" w="9243">
                    <a:moveTo>
                      <a:pt x="2845" y="0"/>
                    </a:moveTo>
                    <a:cubicBezTo>
                      <a:pt x="2382" y="0"/>
                      <a:pt x="1928" y="228"/>
                      <a:pt x="1641" y="603"/>
                    </a:cubicBezTo>
                    <a:lnTo>
                      <a:pt x="370" y="2335"/>
                    </a:lnTo>
                    <a:cubicBezTo>
                      <a:pt x="1" y="2867"/>
                      <a:pt x="116" y="3583"/>
                      <a:pt x="624" y="3930"/>
                    </a:cubicBezTo>
                    <a:cubicBezTo>
                      <a:pt x="661" y="3959"/>
                      <a:pt x="704" y="3972"/>
                      <a:pt x="747" y="3972"/>
                    </a:cubicBezTo>
                    <a:cubicBezTo>
                      <a:pt x="842" y="3972"/>
                      <a:pt x="939" y="3909"/>
                      <a:pt x="971" y="3814"/>
                    </a:cubicBezTo>
                    <a:lnTo>
                      <a:pt x="1433" y="2520"/>
                    </a:lnTo>
                    <a:lnTo>
                      <a:pt x="671" y="4738"/>
                    </a:lnTo>
                    <a:cubicBezTo>
                      <a:pt x="578" y="4992"/>
                      <a:pt x="740" y="5246"/>
                      <a:pt x="1017" y="5246"/>
                    </a:cubicBezTo>
                    <a:cubicBezTo>
                      <a:pt x="1248" y="5246"/>
                      <a:pt x="1479" y="5131"/>
                      <a:pt x="1595" y="4946"/>
                    </a:cubicBezTo>
                    <a:lnTo>
                      <a:pt x="2912" y="2867"/>
                    </a:lnTo>
                    <a:lnTo>
                      <a:pt x="1733" y="5408"/>
                    </a:lnTo>
                    <a:cubicBezTo>
                      <a:pt x="1654" y="5548"/>
                      <a:pt x="1781" y="5722"/>
                      <a:pt x="1936" y="5722"/>
                    </a:cubicBezTo>
                    <a:cubicBezTo>
                      <a:pt x="1961" y="5722"/>
                      <a:pt x="1986" y="5718"/>
                      <a:pt x="2011" y="5709"/>
                    </a:cubicBezTo>
                    <a:cubicBezTo>
                      <a:pt x="2750" y="5478"/>
                      <a:pt x="3374" y="4992"/>
                      <a:pt x="3790" y="4322"/>
                    </a:cubicBezTo>
                    <a:lnTo>
                      <a:pt x="4021" y="3976"/>
                    </a:lnTo>
                    <a:cubicBezTo>
                      <a:pt x="4048" y="3908"/>
                      <a:pt x="4106" y="3873"/>
                      <a:pt x="4173" y="3873"/>
                    </a:cubicBezTo>
                    <a:cubicBezTo>
                      <a:pt x="4221" y="3873"/>
                      <a:pt x="4273" y="3891"/>
                      <a:pt x="4321" y="3930"/>
                    </a:cubicBezTo>
                    <a:cubicBezTo>
                      <a:pt x="4656" y="4176"/>
                      <a:pt x="5448" y="4638"/>
                      <a:pt x="6502" y="4638"/>
                    </a:cubicBezTo>
                    <a:cubicBezTo>
                      <a:pt x="6830" y="4638"/>
                      <a:pt x="7183" y="4594"/>
                      <a:pt x="7556" y="4484"/>
                    </a:cubicBezTo>
                    <a:cubicBezTo>
                      <a:pt x="7625" y="4438"/>
                      <a:pt x="7671" y="4415"/>
                      <a:pt x="7717" y="4369"/>
                    </a:cubicBezTo>
                    <a:cubicBezTo>
                      <a:pt x="7995" y="3837"/>
                      <a:pt x="9242" y="1157"/>
                      <a:pt x="5222" y="117"/>
                    </a:cubicBezTo>
                    <a:cubicBezTo>
                      <a:pt x="5199" y="129"/>
                      <a:pt x="5187" y="135"/>
                      <a:pt x="5176" y="135"/>
                    </a:cubicBezTo>
                    <a:cubicBezTo>
                      <a:pt x="5164" y="135"/>
                      <a:pt x="5153" y="129"/>
                      <a:pt x="5130" y="117"/>
                    </a:cubicBezTo>
                    <a:lnTo>
                      <a:pt x="2912" y="2"/>
                    </a:lnTo>
                    <a:cubicBezTo>
                      <a:pt x="2890" y="1"/>
                      <a:pt x="2867" y="0"/>
                      <a:pt x="2845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2906370" y="3599842"/>
                <a:ext cx="11873" cy="25243"/>
              </a:xfrm>
              <a:custGeom>
                <a:rect b="b" l="l" r="r" t="t"/>
                <a:pathLst>
                  <a:path extrusionOk="0" h="1820" w="856">
                    <a:moveTo>
                      <a:pt x="729" y="0"/>
                    </a:moveTo>
                    <a:cubicBezTo>
                      <a:pt x="694" y="0"/>
                      <a:pt x="659" y="26"/>
                      <a:pt x="625" y="78"/>
                    </a:cubicBezTo>
                    <a:lnTo>
                      <a:pt x="1" y="1649"/>
                    </a:lnTo>
                    <a:cubicBezTo>
                      <a:pt x="1" y="1719"/>
                      <a:pt x="1" y="1742"/>
                      <a:pt x="24" y="1765"/>
                    </a:cubicBezTo>
                    <a:lnTo>
                      <a:pt x="47" y="1811"/>
                    </a:lnTo>
                    <a:cubicBezTo>
                      <a:pt x="64" y="1817"/>
                      <a:pt x="80" y="1820"/>
                      <a:pt x="95" y="1820"/>
                    </a:cubicBezTo>
                    <a:cubicBezTo>
                      <a:pt x="138" y="1820"/>
                      <a:pt x="168" y="1794"/>
                      <a:pt x="186" y="1742"/>
                    </a:cubicBezTo>
                    <a:lnTo>
                      <a:pt x="833" y="148"/>
                    </a:lnTo>
                    <a:cubicBezTo>
                      <a:pt x="856" y="101"/>
                      <a:pt x="833" y="32"/>
                      <a:pt x="763" y="9"/>
                    </a:cubicBezTo>
                    <a:cubicBezTo>
                      <a:pt x="752" y="3"/>
                      <a:pt x="740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931043" y="3607761"/>
                <a:ext cx="8669" cy="6186"/>
              </a:xfrm>
              <a:custGeom>
                <a:rect b="b" l="l" r="r" t="t"/>
                <a:pathLst>
                  <a:path extrusionOk="0" h="446" w="625">
                    <a:moveTo>
                      <a:pt x="111" y="0"/>
                    </a:moveTo>
                    <a:cubicBezTo>
                      <a:pt x="82" y="0"/>
                      <a:pt x="61" y="12"/>
                      <a:pt x="47" y="39"/>
                    </a:cubicBezTo>
                    <a:cubicBezTo>
                      <a:pt x="1" y="85"/>
                      <a:pt x="1" y="131"/>
                      <a:pt x="47" y="154"/>
                    </a:cubicBezTo>
                    <a:cubicBezTo>
                      <a:pt x="70" y="200"/>
                      <a:pt x="232" y="270"/>
                      <a:pt x="440" y="431"/>
                    </a:cubicBezTo>
                    <a:cubicBezTo>
                      <a:pt x="465" y="440"/>
                      <a:pt x="487" y="445"/>
                      <a:pt x="507" y="445"/>
                    </a:cubicBezTo>
                    <a:cubicBezTo>
                      <a:pt x="540" y="445"/>
                      <a:pt x="564" y="429"/>
                      <a:pt x="578" y="385"/>
                    </a:cubicBezTo>
                    <a:cubicBezTo>
                      <a:pt x="625" y="339"/>
                      <a:pt x="625" y="270"/>
                      <a:pt x="555" y="247"/>
                    </a:cubicBezTo>
                    <a:cubicBezTo>
                      <a:pt x="347" y="131"/>
                      <a:pt x="186" y="16"/>
                      <a:pt x="186" y="16"/>
                    </a:cubicBezTo>
                    <a:cubicBezTo>
                      <a:pt x="157" y="6"/>
                      <a:pt x="132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913429" y="3598150"/>
                <a:ext cx="8655" cy="6186"/>
              </a:xfrm>
              <a:custGeom>
                <a:rect b="b" l="l" r="r" t="t"/>
                <a:pathLst>
                  <a:path extrusionOk="0" h="446" w="624">
                    <a:moveTo>
                      <a:pt x="111" y="0"/>
                    </a:moveTo>
                    <a:cubicBezTo>
                      <a:pt x="81" y="0"/>
                      <a:pt x="60" y="11"/>
                      <a:pt x="46" y="38"/>
                    </a:cubicBezTo>
                    <a:cubicBezTo>
                      <a:pt x="0" y="85"/>
                      <a:pt x="0" y="131"/>
                      <a:pt x="46" y="154"/>
                    </a:cubicBezTo>
                    <a:cubicBezTo>
                      <a:pt x="69" y="154"/>
                      <a:pt x="231" y="270"/>
                      <a:pt x="439" y="431"/>
                    </a:cubicBezTo>
                    <a:cubicBezTo>
                      <a:pt x="464" y="440"/>
                      <a:pt x="487" y="445"/>
                      <a:pt x="506" y="445"/>
                    </a:cubicBezTo>
                    <a:cubicBezTo>
                      <a:pt x="539" y="445"/>
                      <a:pt x="563" y="429"/>
                      <a:pt x="578" y="385"/>
                    </a:cubicBezTo>
                    <a:cubicBezTo>
                      <a:pt x="624" y="339"/>
                      <a:pt x="624" y="270"/>
                      <a:pt x="555" y="246"/>
                    </a:cubicBezTo>
                    <a:cubicBezTo>
                      <a:pt x="347" y="131"/>
                      <a:pt x="185" y="15"/>
                      <a:pt x="185" y="15"/>
                    </a:cubicBezTo>
                    <a:cubicBezTo>
                      <a:pt x="156" y="6"/>
                      <a:pt x="131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50917" y="3615860"/>
                <a:ext cx="5132" cy="7989"/>
              </a:xfrm>
              <a:custGeom>
                <a:rect b="b" l="l" r="r" t="t"/>
                <a:pathLst>
                  <a:path extrusionOk="0" h="576" w="370">
                    <a:moveTo>
                      <a:pt x="243" y="0"/>
                    </a:moveTo>
                    <a:cubicBezTo>
                      <a:pt x="210" y="0"/>
                      <a:pt x="179" y="26"/>
                      <a:pt x="162" y="78"/>
                    </a:cubicBezTo>
                    <a:cubicBezTo>
                      <a:pt x="162" y="78"/>
                      <a:pt x="116" y="263"/>
                      <a:pt x="23" y="425"/>
                    </a:cubicBezTo>
                    <a:cubicBezTo>
                      <a:pt x="0" y="448"/>
                      <a:pt x="0" y="494"/>
                      <a:pt x="23" y="540"/>
                    </a:cubicBezTo>
                    <a:cubicBezTo>
                      <a:pt x="46" y="564"/>
                      <a:pt x="81" y="575"/>
                      <a:pt x="110" y="575"/>
                    </a:cubicBezTo>
                    <a:cubicBezTo>
                      <a:pt x="139" y="575"/>
                      <a:pt x="162" y="564"/>
                      <a:pt x="162" y="540"/>
                    </a:cubicBezTo>
                    <a:cubicBezTo>
                      <a:pt x="277" y="356"/>
                      <a:pt x="347" y="125"/>
                      <a:pt x="347" y="125"/>
                    </a:cubicBezTo>
                    <a:cubicBezTo>
                      <a:pt x="370" y="102"/>
                      <a:pt x="347" y="32"/>
                      <a:pt x="277" y="9"/>
                    </a:cubicBezTo>
                    <a:cubicBezTo>
                      <a:pt x="266" y="3"/>
                      <a:pt x="254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rect b="b" l="l" r="r" t="t"/>
                <a:pathLst>
                  <a:path extrusionOk="0" h="16480" w="12963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4340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rect b="b" l="l" r="r" t="t"/>
                <a:pathLst>
                  <a:path extrusionOk="0" h="16480" w="12963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891960" y="4301684"/>
                <a:ext cx="135233" cy="172182"/>
              </a:xfrm>
              <a:custGeom>
                <a:rect b="b" l="l" r="r" t="t"/>
                <a:pathLst>
                  <a:path extrusionOk="0" h="12414" w="9750">
                    <a:moveTo>
                      <a:pt x="324" y="1"/>
                    </a:moveTo>
                    <a:lnTo>
                      <a:pt x="23" y="6493"/>
                    </a:lnTo>
                    <a:cubicBezTo>
                      <a:pt x="0" y="7856"/>
                      <a:pt x="601" y="9150"/>
                      <a:pt x="1664" y="10005"/>
                    </a:cubicBezTo>
                    <a:lnTo>
                      <a:pt x="4713" y="12361"/>
                    </a:lnTo>
                    <a:cubicBezTo>
                      <a:pt x="4748" y="12396"/>
                      <a:pt x="4788" y="12413"/>
                      <a:pt x="4832" y="12413"/>
                    </a:cubicBezTo>
                    <a:cubicBezTo>
                      <a:pt x="4875" y="12413"/>
                      <a:pt x="4921" y="12396"/>
                      <a:pt x="4967" y="12361"/>
                    </a:cubicBezTo>
                    <a:lnTo>
                      <a:pt x="7647" y="10605"/>
                    </a:lnTo>
                    <a:cubicBezTo>
                      <a:pt x="8895" y="9797"/>
                      <a:pt x="9634" y="8411"/>
                      <a:pt x="9681" y="6932"/>
                    </a:cubicBezTo>
                    <a:lnTo>
                      <a:pt x="9750" y="186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2937131" y="4225432"/>
                <a:ext cx="41360" cy="168770"/>
              </a:xfrm>
              <a:custGeom>
                <a:rect b="b" l="l" r="r" t="t"/>
                <a:pathLst>
                  <a:path extrusionOk="0" h="12168" w="2982">
                    <a:moveTo>
                      <a:pt x="24" y="0"/>
                    </a:moveTo>
                    <a:lnTo>
                      <a:pt x="1" y="9681"/>
                    </a:lnTo>
                    <a:cubicBezTo>
                      <a:pt x="1" y="10143"/>
                      <a:pt x="116" y="10605"/>
                      <a:pt x="347" y="11021"/>
                    </a:cubicBezTo>
                    <a:lnTo>
                      <a:pt x="832" y="11852"/>
                    </a:lnTo>
                    <a:cubicBezTo>
                      <a:pt x="977" y="12057"/>
                      <a:pt x="1209" y="12168"/>
                      <a:pt x="1435" y="12168"/>
                    </a:cubicBezTo>
                    <a:cubicBezTo>
                      <a:pt x="1642" y="12168"/>
                      <a:pt x="1843" y="12075"/>
                      <a:pt x="1965" y="11875"/>
                    </a:cubicBezTo>
                    <a:lnTo>
                      <a:pt x="2404" y="11205"/>
                    </a:lnTo>
                    <a:cubicBezTo>
                      <a:pt x="2750" y="10697"/>
                      <a:pt x="2958" y="10050"/>
                      <a:pt x="2958" y="9427"/>
                    </a:cubicBez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761868" y="4467668"/>
                <a:ext cx="4078" cy="388"/>
              </a:xfrm>
              <a:custGeom>
                <a:rect b="b" l="l" r="r" t="t"/>
                <a:pathLst>
                  <a:path extrusionOk="0" h="28" w="294">
                    <a:moveTo>
                      <a:pt x="0" y="1"/>
                    </a:moveTo>
                    <a:cubicBezTo>
                      <a:pt x="200" y="14"/>
                      <a:pt x="269" y="27"/>
                      <a:pt x="283" y="27"/>
                    </a:cubicBezTo>
                    <a:cubicBezTo>
                      <a:pt x="293" y="27"/>
                      <a:pt x="274" y="20"/>
                      <a:pt x="254" y="1"/>
                    </a:cubicBezTo>
                    <a:close/>
                  </a:path>
                </a:pathLst>
              </a:custGeom>
              <a:solidFill>
                <a:srgbClr val="2E52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756418" y="4407754"/>
                <a:ext cx="156384" cy="127549"/>
              </a:xfrm>
              <a:custGeom>
                <a:rect b="b" l="l" r="r" t="t"/>
                <a:pathLst>
                  <a:path extrusionOk="0" h="9196" w="11275">
                    <a:moveTo>
                      <a:pt x="6908" y="0"/>
                    </a:moveTo>
                    <a:lnTo>
                      <a:pt x="0" y="23"/>
                    </a:lnTo>
                    <a:lnTo>
                      <a:pt x="693" y="8433"/>
                    </a:lnTo>
                    <a:cubicBezTo>
                      <a:pt x="693" y="8849"/>
                      <a:pt x="1040" y="9195"/>
                      <a:pt x="1456" y="9195"/>
                    </a:cubicBezTo>
                    <a:lnTo>
                      <a:pt x="11275" y="9195"/>
                    </a:lnTo>
                    <a:lnTo>
                      <a:pt x="11275" y="9080"/>
                    </a:lnTo>
                    <a:cubicBezTo>
                      <a:pt x="11275" y="7024"/>
                      <a:pt x="9635" y="5360"/>
                      <a:pt x="7578" y="5360"/>
                    </a:cubicBezTo>
                    <a:cubicBezTo>
                      <a:pt x="7024" y="5360"/>
                      <a:pt x="6585" y="4829"/>
                      <a:pt x="6700" y="4274"/>
                    </a:cubicBezTo>
                    <a:lnTo>
                      <a:pt x="69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765710" y="4525350"/>
                <a:ext cx="146772" cy="13149"/>
              </a:xfrm>
              <a:custGeom>
                <a:rect b="b" l="l" r="r" t="t"/>
                <a:pathLst>
                  <a:path extrusionOk="0" h="948" w="10582">
                    <a:moveTo>
                      <a:pt x="0" y="0"/>
                    </a:moveTo>
                    <a:lnTo>
                      <a:pt x="0" y="924"/>
                    </a:lnTo>
                    <a:lnTo>
                      <a:pt x="10559" y="947"/>
                    </a:lnTo>
                    <a:lnTo>
                      <a:pt x="1058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819855" y="4464784"/>
                <a:ext cx="35271" cy="3218"/>
              </a:xfrm>
              <a:custGeom>
                <a:rect b="b" l="l" r="r" t="t"/>
                <a:pathLst>
                  <a:path extrusionOk="0" h="232" w="2543">
                    <a:moveTo>
                      <a:pt x="116" y="1"/>
                    </a:moveTo>
                    <a:cubicBezTo>
                      <a:pt x="47" y="1"/>
                      <a:pt x="1" y="47"/>
                      <a:pt x="1" y="116"/>
                    </a:cubicBezTo>
                    <a:cubicBezTo>
                      <a:pt x="1" y="162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162"/>
                      <a:pt x="2542" y="116"/>
                    </a:cubicBezTo>
                    <a:cubicBezTo>
                      <a:pt x="2542" y="47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819855" y="4449403"/>
                <a:ext cx="35271" cy="3218"/>
              </a:xfrm>
              <a:custGeom>
                <a:rect b="b" l="l" r="r" t="t"/>
                <a:pathLst>
                  <a:path extrusionOk="0" h="232" w="2543">
                    <a:moveTo>
                      <a:pt x="116" y="1"/>
                    </a:moveTo>
                    <a:cubicBezTo>
                      <a:pt x="47" y="1"/>
                      <a:pt x="1" y="70"/>
                      <a:pt x="1" y="116"/>
                    </a:cubicBezTo>
                    <a:cubicBezTo>
                      <a:pt x="1" y="185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209"/>
                      <a:pt x="2542" y="116"/>
                    </a:cubicBezTo>
                    <a:cubicBezTo>
                      <a:pt x="2542" y="70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822739" y="4477599"/>
                <a:ext cx="35271" cy="7393"/>
              </a:xfrm>
              <a:custGeom>
                <a:rect b="b" l="l" r="r" t="t"/>
                <a:pathLst>
                  <a:path extrusionOk="0" h="533" w="2543">
                    <a:moveTo>
                      <a:pt x="2427" y="1"/>
                    </a:moveTo>
                    <a:lnTo>
                      <a:pt x="70" y="347"/>
                    </a:lnTo>
                    <a:cubicBezTo>
                      <a:pt x="24" y="347"/>
                      <a:pt x="1" y="394"/>
                      <a:pt x="1" y="463"/>
                    </a:cubicBezTo>
                    <a:cubicBezTo>
                      <a:pt x="24" y="509"/>
                      <a:pt x="47" y="532"/>
                      <a:pt x="116" y="532"/>
                    </a:cubicBezTo>
                    <a:lnTo>
                      <a:pt x="2450" y="186"/>
                    </a:lnTo>
                    <a:cubicBezTo>
                      <a:pt x="2496" y="186"/>
                      <a:pt x="2542" y="139"/>
                      <a:pt x="2542" y="70"/>
                    </a:cubicBezTo>
                    <a:cubicBezTo>
                      <a:pt x="2542" y="24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2554873" y="4407754"/>
                <a:ext cx="156384" cy="127549"/>
              </a:xfrm>
              <a:custGeom>
                <a:rect b="b" l="l" r="r" t="t"/>
                <a:pathLst>
                  <a:path extrusionOk="0" h="9196" w="11275">
                    <a:moveTo>
                      <a:pt x="4367" y="0"/>
                    </a:moveTo>
                    <a:lnTo>
                      <a:pt x="4575" y="4274"/>
                    </a:lnTo>
                    <a:cubicBezTo>
                      <a:pt x="4690" y="4829"/>
                      <a:pt x="4251" y="5360"/>
                      <a:pt x="3720" y="5360"/>
                    </a:cubicBezTo>
                    <a:cubicBezTo>
                      <a:pt x="1664" y="5360"/>
                      <a:pt x="0" y="7024"/>
                      <a:pt x="0" y="9080"/>
                    </a:cubicBezTo>
                    <a:lnTo>
                      <a:pt x="0" y="9195"/>
                    </a:lnTo>
                    <a:lnTo>
                      <a:pt x="9842" y="9195"/>
                    </a:lnTo>
                    <a:cubicBezTo>
                      <a:pt x="10235" y="9195"/>
                      <a:pt x="10582" y="8849"/>
                      <a:pt x="10582" y="8433"/>
                    </a:cubicBezTo>
                    <a:lnTo>
                      <a:pt x="11275" y="23"/>
                    </a:lnTo>
                    <a:lnTo>
                      <a:pt x="4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555192" y="4525669"/>
                <a:ext cx="146772" cy="12830"/>
              </a:xfrm>
              <a:custGeom>
                <a:rect b="b" l="l" r="r" t="t"/>
                <a:pathLst>
                  <a:path extrusionOk="0" h="925" w="10582">
                    <a:moveTo>
                      <a:pt x="0" y="0"/>
                    </a:moveTo>
                    <a:lnTo>
                      <a:pt x="0" y="924"/>
                    </a:lnTo>
                    <a:lnTo>
                      <a:pt x="10582" y="924"/>
                    </a:lnTo>
                    <a:lnTo>
                      <a:pt x="105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612221" y="4464784"/>
                <a:ext cx="35271" cy="3218"/>
              </a:xfrm>
              <a:custGeom>
                <a:rect b="b" l="l" r="r" t="t"/>
                <a:pathLst>
                  <a:path extrusionOk="0" h="232" w="2543">
                    <a:moveTo>
                      <a:pt x="116" y="1"/>
                    </a:moveTo>
                    <a:cubicBezTo>
                      <a:pt x="70" y="1"/>
                      <a:pt x="1" y="47"/>
                      <a:pt x="1" y="116"/>
                    </a:cubicBezTo>
                    <a:cubicBezTo>
                      <a:pt x="1" y="162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162"/>
                      <a:pt x="2542" y="116"/>
                    </a:cubicBezTo>
                    <a:cubicBezTo>
                      <a:pt x="2542" y="47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612221" y="4449403"/>
                <a:ext cx="35271" cy="3218"/>
              </a:xfrm>
              <a:custGeom>
                <a:rect b="b" l="l" r="r" t="t"/>
                <a:pathLst>
                  <a:path extrusionOk="0" h="232" w="2543">
                    <a:moveTo>
                      <a:pt x="116" y="1"/>
                    </a:moveTo>
                    <a:cubicBezTo>
                      <a:pt x="70" y="1"/>
                      <a:pt x="1" y="70"/>
                      <a:pt x="1" y="116"/>
                    </a:cubicBezTo>
                    <a:cubicBezTo>
                      <a:pt x="1" y="185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209"/>
                      <a:pt x="2542" y="116"/>
                    </a:cubicBezTo>
                    <a:cubicBezTo>
                      <a:pt x="2542" y="70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609656" y="4477391"/>
                <a:ext cx="35271" cy="7601"/>
              </a:xfrm>
              <a:custGeom>
                <a:rect b="b" l="l" r="r" t="t"/>
                <a:pathLst>
                  <a:path extrusionOk="0" h="548" w="2543">
                    <a:moveTo>
                      <a:pt x="72" y="1"/>
                    </a:moveTo>
                    <a:cubicBezTo>
                      <a:pt x="28" y="1"/>
                      <a:pt x="1" y="50"/>
                      <a:pt x="1" y="85"/>
                    </a:cubicBezTo>
                    <a:cubicBezTo>
                      <a:pt x="1" y="154"/>
                      <a:pt x="24" y="201"/>
                      <a:pt x="70" y="201"/>
                    </a:cubicBezTo>
                    <a:lnTo>
                      <a:pt x="2450" y="547"/>
                    </a:lnTo>
                    <a:cubicBezTo>
                      <a:pt x="2496" y="547"/>
                      <a:pt x="2542" y="524"/>
                      <a:pt x="2542" y="478"/>
                    </a:cubicBezTo>
                    <a:cubicBezTo>
                      <a:pt x="2542" y="409"/>
                      <a:pt x="2496" y="362"/>
                      <a:pt x="2450" y="362"/>
                    </a:cubicBezTo>
                    <a:lnTo>
                      <a:pt x="116" y="16"/>
                    </a:lnTo>
                    <a:cubicBezTo>
                      <a:pt x="100" y="5"/>
                      <a:pt x="85" y="1"/>
                      <a:pt x="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53"/>
            <p:cNvGrpSpPr/>
            <p:nvPr/>
          </p:nvGrpSpPr>
          <p:grpSpPr>
            <a:xfrm flipH="1">
              <a:off x="4815845" y="3215635"/>
              <a:ext cx="2667529" cy="1927922"/>
              <a:chOff x="3217149" y="3242033"/>
              <a:chExt cx="1735994" cy="1253933"/>
            </a:xfrm>
          </p:grpSpPr>
          <p:sp>
            <p:nvSpPr>
              <p:cNvPr id="985" name="Google Shape;985;p53"/>
              <p:cNvSpPr/>
              <p:nvPr/>
            </p:nvSpPr>
            <p:spPr>
              <a:xfrm>
                <a:off x="4629306" y="4242614"/>
                <a:ext cx="61260" cy="172170"/>
              </a:xfrm>
              <a:custGeom>
                <a:rect b="b" l="l" r="r" t="t"/>
                <a:pathLst>
                  <a:path extrusionOk="0" h="10975" w="3905">
                    <a:moveTo>
                      <a:pt x="1068" y="1"/>
                    </a:moveTo>
                    <a:cubicBezTo>
                      <a:pt x="420" y="1"/>
                      <a:pt x="30" y="996"/>
                      <a:pt x="30" y="1748"/>
                    </a:cubicBezTo>
                    <a:cubicBezTo>
                      <a:pt x="1" y="5119"/>
                      <a:pt x="1243" y="8461"/>
                      <a:pt x="3490" y="10974"/>
                    </a:cubicBezTo>
                    <a:lnTo>
                      <a:pt x="3816" y="10265"/>
                    </a:lnTo>
                    <a:cubicBezTo>
                      <a:pt x="3904" y="7101"/>
                      <a:pt x="3283" y="3877"/>
                      <a:pt x="2012" y="920"/>
                    </a:cubicBezTo>
                    <a:cubicBezTo>
                      <a:pt x="1864" y="565"/>
                      <a:pt x="1657" y="151"/>
                      <a:pt x="1272" y="33"/>
                    </a:cubicBezTo>
                    <a:cubicBezTo>
                      <a:pt x="1202" y="11"/>
                      <a:pt x="1133" y="1"/>
                      <a:pt x="1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4673843" y="4210250"/>
                <a:ext cx="154036" cy="212879"/>
              </a:xfrm>
              <a:custGeom>
                <a:rect b="b" l="l" r="r" t="t"/>
                <a:pathLst>
                  <a:path extrusionOk="0" h="13570" w="9819">
                    <a:moveTo>
                      <a:pt x="7836" y="0"/>
                    </a:moveTo>
                    <a:cubicBezTo>
                      <a:pt x="7727" y="0"/>
                      <a:pt x="7619" y="8"/>
                      <a:pt x="7512" y="26"/>
                    </a:cubicBezTo>
                    <a:cubicBezTo>
                      <a:pt x="6566" y="174"/>
                      <a:pt x="5826" y="824"/>
                      <a:pt x="5176" y="1475"/>
                    </a:cubicBezTo>
                    <a:cubicBezTo>
                      <a:pt x="2041" y="4609"/>
                      <a:pt x="149" y="8986"/>
                      <a:pt x="1" y="13422"/>
                    </a:cubicBezTo>
                    <a:lnTo>
                      <a:pt x="60" y="13570"/>
                    </a:lnTo>
                    <a:cubicBezTo>
                      <a:pt x="3727" y="10731"/>
                      <a:pt x="6832" y="7123"/>
                      <a:pt x="9168" y="3131"/>
                    </a:cubicBezTo>
                    <a:cubicBezTo>
                      <a:pt x="9493" y="2598"/>
                      <a:pt x="9819" y="1918"/>
                      <a:pt x="9671" y="1297"/>
                    </a:cubicBezTo>
                    <a:cubicBezTo>
                      <a:pt x="9514" y="487"/>
                      <a:pt x="8664" y="0"/>
                      <a:pt x="7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4283224" y="3779879"/>
                <a:ext cx="597537" cy="537014"/>
              </a:xfrm>
              <a:custGeom>
                <a:rect b="b" l="l" r="r" t="t"/>
                <a:pathLst>
                  <a:path extrusionOk="0" h="34232" w="38090">
                    <a:moveTo>
                      <a:pt x="26522" y="1"/>
                    </a:moveTo>
                    <a:cubicBezTo>
                      <a:pt x="21511" y="1"/>
                      <a:pt x="16406" y="2528"/>
                      <a:pt x="12539" y="5931"/>
                    </a:cubicBezTo>
                    <a:cubicBezTo>
                      <a:pt x="4555" y="12910"/>
                      <a:pt x="1" y="23615"/>
                      <a:pt x="503" y="34232"/>
                    </a:cubicBezTo>
                    <a:lnTo>
                      <a:pt x="1125" y="33906"/>
                    </a:lnTo>
                    <a:cubicBezTo>
                      <a:pt x="1598" y="28495"/>
                      <a:pt x="4939" y="23615"/>
                      <a:pt x="9375" y="20481"/>
                    </a:cubicBezTo>
                    <a:cubicBezTo>
                      <a:pt x="13811" y="17375"/>
                      <a:pt x="19193" y="15867"/>
                      <a:pt x="24605" y="15394"/>
                    </a:cubicBezTo>
                    <a:cubicBezTo>
                      <a:pt x="26971" y="15158"/>
                      <a:pt x="29396" y="15128"/>
                      <a:pt x="31673" y="14418"/>
                    </a:cubicBezTo>
                    <a:cubicBezTo>
                      <a:pt x="33950" y="13679"/>
                      <a:pt x="36138" y="12171"/>
                      <a:pt x="36878" y="9923"/>
                    </a:cubicBezTo>
                    <a:cubicBezTo>
                      <a:pt x="38090" y="6256"/>
                      <a:pt x="35074" y="2382"/>
                      <a:pt x="31525" y="933"/>
                    </a:cubicBezTo>
                    <a:cubicBezTo>
                      <a:pt x="29902" y="290"/>
                      <a:pt x="28217" y="1"/>
                      <a:pt x="26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4292040" y="3871228"/>
                <a:ext cx="505138" cy="458200"/>
              </a:xfrm>
              <a:custGeom>
                <a:rect b="b" l="l" r="r" t="t"/>
                <a:pathLst>
                  <a:path extrusionOk="0" h="29208" w="32200">
                    <a:moveTo>
                      <a:pt x="27880" y="1"/>
                    </a:moveTo>
                    <a:cubicBezTo>
                      <a:pt x="23012" y="1"/>
                      <a:pt x="18145" y="2029"/>
                      <a:pt x="14107" y="4573"/>
                    </a:cubicBezTo>
                    <a:cubicBezTo>
                      <a:pt x="12421" y="5608"/>
                      <a:pt x="10795" y="6732"/>
                      <a:pt x="9464" y="8181"/>
                    </a:cubicBezTo>
                    <a:cubicBezTo>
                      <a:pt x="7009" y="10872"/>
                      <a:pt x="4821" y="13918"/>
                      <a:pt x="3165" y="17201"/>
                    </a:cubicBezTo>
                    <a:cubicBezTo>
                      <a:pt x="1331" y="20838"/>
                      <a:pt x="208" y="24771"/>
                      <a:pt x="1" y="28882"/>
                    </a:cubicBezTo>
                    <a:cubicBezTo>
                      <a:pt x="1" y="29097"/>
                      <a:pt x="188" y="29208"/>
                      <a:pt x="384" y="29208"/>
                    </a:cubicBezTo>
                    <a:cubicBezTo>
                      <a:pt x="594" y="29208"/>
                      <a:pt x="813" y="29082"/>
                      <a:pt x="829" y="28823"/>
                    </a:cubicBezTo>
                    <a:cubicBezTo>
                      <a:pt x="1154" y="21696"/>
                      <a:pt x="4555" y="14983"/>
                      <a:pt x="9168" y="9660"/>
                    </a:cubicBezTo>
                    <a:cubicBezTo>
                      <a:pt x="9848" y="8891"/>
                      <a:pt x="10528" y="8122"/>
                      <a:pt x="11327" y="7501"/>
                    </a:cubicBezTo>
                    <a:cubicBezTo>
                      <a:pt x="12066" y="6850"/>
                      <a:pt x="12865" y="6259"/>
                      <a:pt x="13693" y="5756"/>
                    </a:cubicBezTo>
                    <a:cubicBezTo>
                      <a:pt x="16029" y="4189"/>
                      <a:pt x="18543" y="2917"/>
                      <a:pt x="21145" y="2001"/>
                    </a:cubicBezTo>
                    <a:cubicBezTo>
                      <a:pt x="23324" y="1268"/>
                      <a:pt x="25617" y="786"/>
                      <a:pt x="27908" y="786"/>
                    </a:cubicBezTo>
                    <a:cubicBezTo>
                      <a:pt x="29130" y="786"/>
                      <a:pt x="30351" y="923"/>
                      <a:pt x="31554" y="1232"/>
                    </a:cubicBezTo>
                    <a:cubicBezTo>
                      <a:pt x="31591" y="1240"/>
                      <a:pt x="31627" y="1244"/>
                      <a:pt x="31660" y="1244"/>
                    </a:cubicBezTo>
                    <a:cubicBezTo>
                      <a:pt x="32080" y="1244"/>
                      <a:pt x="32200" y="600"/>
                      <a:pt x="31761" y="463"/>
                    </a:cubicBezTo>
                    <a:cubicBezTo>
                      <a:pt x="30478" y="145"/>
                      <a:pt x="29179" y="1"/>
                      <a:pt x="278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3860132" y="3973181"/>
                <a:ext cx="316856" cy="343713"/>
              </a:xfrm>
              <a:custGeom>
                <a:rect b="b" l="l" r="r" t="t"/>
                <a:pathLst>
                  <a:path extrusionOk="0" h="21910" w="20198">
                    <a:moveTo>
                      <a:pt x="4028" y="0"/>
                    </a:moveTo>
                    <a:cubicBezTo>
                      <a:pt x="3206" y="0"/>
                      <a:pt x="2396" y="100"/>
                      <a:pt x="1686" y="499"/>
                    </a:cubicBezTo>
                    <a:cubicBezTo>
                      <a:pt x="474" y="1239"/>
                      <a:pt x="1" y="2865"/>
                      <a:pt x="296" y="4255"/>
                    </a:cubicBezTo>
                    <a:cubicBezTo>
                      <a:pt x="563" y="5645"/>
                      <a:pt x="1450" y="6828"/>
                      <a:pt x="2426" y="7833"/>
                    </a:cubicBezTo>
                    <a:cubicBezTo>
                      <a:pt x="6122" y="11530"/>
                      <a:pt x="11504" y="12920"/>
                      <a:pt x="15792" y="15995"/>
                    </a:cubicBezTo>
                    <a:cubicBezTo>
                      <a:pt x="17243" y="17056"/>
                      <a:pt x="18647" y="18403"/>
                      <a:pt x="19376" y="20024"/>
                    </a:cubicBezTo>
                    <a:lnTo>
                      <a:pt x="19376" y="20024"/>
                    </a:lnTo>
                    <a:cubicBezTo>
                      <a:pt x="20198" y="14601"/>
                      <a:pt x="18663" y="10213"/>
                      <a:pt x="14964" y="5852"/>
                    </a:cubicBezTo>
                    <a:cubicBezTo>
                      <a:pt x="13663" y="4314"/>
                      <a:pt x="11386" y="1978"/>
                      <a:pt x="8725" y="736"/>
                    </a:cubicBezTo>
                    <a:cubicBezTo>
                      <a:pt x="7542" y="174"/>
                      <a:pt x="6122" y="115"/>
                      <a:pt x="4851" y="26"/>
                    </a:cubicBezTo>
                    <a:cubicBezTo>
                      <a:pt x="4577" y="11"/>
                      <a:pt x="4302" y="0"/>
                      <a:pt x="4028" y="0"/>
                    </a:cubicBezTo>
                    <a:close/>
                    <a:moveTo>
                      <a:pt x="19376" y="20024"/>
                    </a:moveTo>
                    <a:cubicBezTo>
                      <a:pt x="19317" y="20410"/>
                      <a:pt x="19246" y="20802"/>
                      <a:pt x="19164" y="21200"/>
                    </a:cubicBezTo>
                    <a:lnTo>
                      <a:pt x="19873" y="21910"/>
                    </a:lnTo>
                    <a:cubicBezTo>
                      <a:pt x="19818" y="21245"/>
                      <a:pt x="19642" y="20616"/>
                      <a:pt x="19376" y="20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3929973" y="4040904"/>
                <a:ext cx="235438" cy="281387"/>
              </a:xfrm>
              <a:custGeom>
                <a:rect b="b" l="l" r="r" t="t"/>
                <a:pathLst>
                  <a:path extrusionOk="0" h="17937" w="15008">
                    <a:moveTo>
                      <a:pt x="470" y="0"/>
                    </a:moveTo>
                    <a:cubicBezTo>
                      <a:pt x="103" y="0"/>
                      <a:pt x="0" y="639"/>
                      <a:pt x="399" y="825"/>
                    </a:cubicBezTo>
                    <a:cubicBezTo>
                      <a:pt x="5633" y="2984"/>
                      <a:pt x="10128" y="7095"/>
                      <a:pt x="12701" y="12151"/>
                    </a:cubicBezTo>
                    <a:cubicBezTo>
                      <a:pt x="13558" y="13837"/>
                      <a:pt x="14150" y="15641"/>
                      <a:pt x="14061" y="17534"/>
                    </a:cubicBezTo>
                    <a:cubicBezTo>
                      <a:pt x="14046" y="17804"/>
                      <a:pt x="14252" y="17937"/>
                      <a:pt x="14462" y="17937"/>
                    </a:cubicBezTo>
                    <a:cubicBezTo>
                      <a:pt x="14666" y="17937"/>
                      <a:pt x="14875" y="17811"/>
                      <a:pt x="14889" y="17563"/>
                    </a:cubicBezTo>
                    <a:cubicBezTo>
                      <a:pt x="15007" y="14310"/>
                      <a:pt x="13292" y="11176"/>
                      <a:pt x="11429" y="8573"/>
                    </a:cubicBezTo>
                    <a:cubicBezTo>
                      <a:pt x="9714" y="6178"/>
                      <a:pt x="7555" y="4108"/>
                      <a:pt x="5101" y="2452"/>
                    </a:cubicBezTo>
                    <a:cubicBezTo>
                      <a:pt x="3681" y="1476"/>
                      <a:pt x="2173" y="707"/>
                      <a:pt x="606" y="27"/>
                    </a:cubicBezTo>
                    <a:cubicBezTo>
                      <a:pt x="557" y="9"/>
                      <a:pt x="512" y="0"/>
                      <a:pt x="4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4121313" y="3667416"/>
                <a:ext cx="160546" cy="593348"/>
              </a:xfrm>
              <a:custGeom>
                <a:rect b="b" l="l" r="r" t="t"/>
                <a:pathLst>
                  <a:path extrusionOk="0" h="37823" w="10234">
                    <a:moveTo>
                      <a:pt x="3892" y="0"/>
                    </a:moveTo>
                    <a:cubicBezTo>
                      <a:pt x="3635" y="0"/>
                      <a:pt x="3372" y="46"/>
                      <a:pt x="3106" y="147"/>
                    </a:cubicBezTo>
                    <a:cubicBezTo>
                      <a:pt x="2248" y="473"/>
                      <a:pt x="1687" y="1271"/>
                      <a:pt x="1332" y="2040"/>
                    </a:cubicBezTo>
                    <a:cubicBezTo>
                      <a:pt x="1" y="4761"/>
                      <a:pt x="238" y="8013"/>
                      <a:pt x="740" y="11059"/>
                    </a:cubicBezTo>
                    <a:cubicBezTo>
                      <a:pt x="2248" y="20256"/>
                      <a:pt x="5679" y="29010"/>
                      <a:pt x="9080" y="37704"/>
                    </a:cubicBezTo>
                    <a:lnTo>
                      <a:pt x="10233" y="37822"/>
                    </a:lnTo>
                    <a:cubicBezTo>
                      <a:pt x="8754" y="32174"/>
                      <a:pt x="8222" y="26260"/>
                      <a:pt x="8784" y="20404"/>
                    </a:cubicBezTo>
                    <a:cubicBezTo>
                      <a:pt x="9021" y="18216"/>
                      <a:pt x="9346" y="16057"/>
                      <a:pt x="9405" y="13869"/>
                    </a:cubicBezTo>
                    <a:cubicBezTo>
                      <a:pt x="9523" y="10350"/>
                      <a:pt x="8902" y="6801"/>
                      <a:pt x="7601" y="3548"/>
                    </a:cubicBezTo>
                    <a:cubicBezTo>
                      <a:pt x="6937" y="1862"/>
                      <a:pt x="5523" y="0"/>
                      <a:pt x="3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4264211" y="3618063"/>
                <a:ext cx="237995" cy="390336"/>
              </a:xfrm>
              <a:custGeom>
                <a:rect b="b" l="l" r="r" t="t"/>
                <a:pathLst>
                  <a:path extrusionOk="0" h="24882" w="15171">
                    <a:moveTo>
                      <a:pt x="13128" y="1"/>
                    </a:moveTo>
                    <a:cubicBezTo>
                      <a:pt x="13059" y="1"/>
                      <a:pt x="12991" y="4"/>
                      <a:pt x="12923" y="11"/>
                    </a:cubicBezTo>
                    <a:cubicBezTo>
                      <a:pt x="12066" y="40"/>
                      <a:pt x="11238" y="484"/>
                      <a:pt x="10558" y="957"/>
                    </a:cubicBezTo>
                    <a:cubicBezTo>
                      <a:pt x="7305" y="3175"/>
                      <a:pt x="4968" y="6546"/>
                      <a:pt x="3372" y="10184"/>
                    </a:cubicBezTo>
                    <a:cubicBezTo>
                      <a:pt x="1775" y="13791"/>
                      <a:pt x="887" y="17636"/>
                      <a:pt x="0" y="21480"/>
                    </a:cubicBezTo>
                    <a:lnTo>
                      <a:pt x="355" y="24881"/>
                    </a:lnTo>
                    <a:cubicBezTo>
                      <a:pt x="1982" y="20120"/>
                      <a:pt x="4643" y="15684"/>
                      <a:pt x="8103" y="11988"/>
                    </a:cubicBezTo>
                    <a:cubicBezTo>
                      <a:pt x="10794" y="9149"/>
                      <a:pt x="14106" y="6487"/>
                      <a:pt x="14993" y="2643"/>
                    </a:cubicBezTo>
                    <a:cubicBezTo>
                      <a:pt x="15082" y="2140"/>
                      <a:pt x="15171" y="1667"/>
                      <a:pt x="15023" y="1223"/>
                    </a:cubicBezTo>
                    <a:cubicBezTo>
                      <a:pt x="14777" y="486"/>
                      <a:pt x="13951" y="1"/>
                      <a:pt x="13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4320811" y="3332848"/>
                <a:ext cx="117374" cy="386054"/>
              </a:xfrm>
              <a:custGeom>
                <a:rect b="b" l="l" r="r" t="t"/>
                <a:pathLst>
                  <a:path extrusionOk="0" h="24609" w="7482">
                    <a:moveTo>
                      <a:pt x="5334" y="1"/>
                    </a:moveTo>
                    <a:cubicBezTo>
                      <a:pt x="5311" y="1"/>
                      <a:pt x="5287" y="2"/>
                      <a:pt x="5264" y="5"/>
                    </a:cubicBezTo>
                    <a:cubicBezTo>
                      <a:pt x="4968" y="34"/>
                      <a:pt x="4732" y="212"/>
                      <a:pt x="4495" y="448"/>
                    </a:cubicBezTo>
                    <a:cubicBezTo>
                      <a:pt x="1213" y="3465"/>
                      <a:pt x="385" y="8315"/>
                      <a:pt x="178" y="12780"/>
                    </a:cubicBezTo>
                    <a:cubicBezTo>
                      <a:pt x="0" y="16743"/>
                      <a:pt x="59" y="20705"/>
                      <a:pt x="444" y="24609"/>
                    </a:cubicBezTo>
                    <a:lnTo>
                      <a:pt x="1834" y="20291"/>
                    </a:lnTo>
                    <a:cubicBezTo>
                      <a:pt x="4022" y="15441"/>
                      <a:pt x="5708" y="10414"/>
                      <a:pt x="6890" y="5239"/>
                    </a:cubicBezTo>
                    <a:cubicBezTo>
                      <a:pt x="7305" y="3524"/>
                      <a:pt x="7482" y="1335"/>
                      <a:pt x="6062" y="271"/>
                    </a:cubicBezTo>
                    <a:cubicBezTo>
                      <a:pt x="5846" y="136"/>
                      <a:pt x="5581" y="1"/>
                      <a:pt x="53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4407093" y="3242033"/>
                <a:ext cx="295537" cy="332136"/>
              </a:xfrm>
              <a:custGeom>
                <a:rect b="b" l="l" r="r" t="t"/>
                <a:pathLst>
                  <a:path extrusionOk="0" h="21172" w="18839">
                    <a:moveTo>
                      <a:pt x="14971" y="0"/>
                    </a:moveTo>
                    <a:cubicBezTo>
                      <a:pt x="13258" y="0"/>
                      <a:pt x="11543" y="1266"/>
                      <a:pt x="10262" y="2570"/>
                    </a:cubicBezTo>
                    <a:cubicBezTo>
                      <a:pt x="5627" y="7316"/>
                      <a:pt x="2289" y="13231"/>
                      <a:pt x="602" y="19656"/>
                    </a:cubicBezTo>
                    <a:lnTo>
                      <a:pt x="602" y="19656"/>
                    </a:lnTo>
                    <a:cubicBezTo>
                      <a:pt x="4191" y="16472"/>
                      <a:pt x="8067" y="13609"/>
                      <a:pt x="12155" y="11117"/>
                    </a:cubicBezTo>
                    <a:cubicBezTo>
                      <a:pt x="14225" y="9845"/>
                      <a:pt x="16472" y="8603"/>
                      <a:pt x="17655" y="6444"/>
                    </a:cubicBezTo>
                    <a:cubicBezTo>
                      <a:pt x="18838" y="4345"/>
                      <a:pt x="18395" y="1062"/>
                      <a:pt x="16118" y="204"/>
                    </a:cubicBezTo>
                    <a:cubicBezTo>
                      <a:pt x="15739" y="64"/>
                      <a:pt x="15355" y="0"/>
                      <a:pt x="14971" y="0"/>
                    </a:cubicBezTo>
                    <a:close/>
                    <a:moveTo>
                      <a:pt x="602" y="19656"/>
                    </a:moveTo>
                    <a:cubicBezTo>
                      <a:pt x="401" y="19835"/>
                      <a:pt x="200" y="20015"/>
                      <a:pt x="1" y="20195"/>
                    </a:cubicBezTo>
                    <a:lnTo>
                      <a:pt x="237" y="21171"/>
                    </a:lnTo>
                    <a:cubicBezTo>
                      <a:pt x="349" y="20663"/>
                      <a:pt x="470" y="20158"/>
                      <a:pt x="602" y="196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4247974" y="3317396"/>
                <a:ext cx="377065" cy="987214"/>
              </a:xfrm>
              <a:custGeom>
                <a:rect b="b" l="l" r="r" t="t"/>
                <a:pathLst>
                  <a:path extrusionOk="0" h="62930" w="24036">
                    <a:moveTo>
                      <a:pt x="23521" y="0"/>
                    </a:moveTo>
                    <a:cubicBezTo>
                      <a:pt x="23453" y="0"/>
                      <a:pt x="23380" y="22"/>
                      <a:pt x="23303" y="73"/>
                    </a:cubicBezTo>
                    <a:cubicBezTo>
                      <a:pt x="16472" y="4864"/>
                      <a:pt x="11090" y="11547"/>
                      <a:pt x="7364" y="19029"/>
                    </a:cubicBezTo>
                    <a:cubicBezTo>
                      <a:pt x="3224" y="27368"/>
                      <a:pt x="1124" y="36595"/>
                      <a:pt x="414" y="45821"/>
                    </a:cubicBezTo>
                    <a:cubicBezTo>
                      <a:pt x="0" y="51381"/>
                      <a:pt x="59" y="56941"/>
                      <a:pt x="414" y="62530"/>
                    </a:cubicBezTo>
                    <a:cubicBezTo>
                      <a:pt x="459" y="62796"/>
                      <a:pt x="673" y="62929"/>
                      <a:pt x="876" y="62929"/>
                    </a:cubicBezTo>
                    <a:cubicBezTo>
                      <a:pt x="1080" y="62929"/>
                      <a:pt x="1272" y="62796"/>
                      <a:pt x="1272" y="62530"/>
                    </a:cubicBezTo>
                    <a:cubicBezTo>
                      <a:pt x="592" y="52801"/>
                      <a:pt x="887" y="42953"/>
                      <a:pt x="3105" y="33401"/>
                    </a:cubicBezTo>
                    <a:cubicBezTo>
                      <a:pt x="5028" y="25121"/>
                      <a:pt x="8488" y="17136"/>
                      <a:pt x="13692" y="10423"/>
                    </a:cubicBezTo>
                    <a:cubicBezTo>
                      <a:pt x="16531" y="6727"/>
                      <a:pt x="19902" y="3415"/>
                      <a:pt x="23717" y="753"/>
                    </a:cubicBezTo>
                    <a:cubicBezTo>
                      <a:pt x="24036" y="508"/>
                      <a:pt x="23847" y="0"/>
                      <a:pt x="235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3581318" y="4116486"/>
                <a:ext cx="196721" cy="310816"/>
              </a:xfrm>
              <a:custGeom>
                <a:rect b="b" l="l" r="r" t="t"/>
                <a:pathLst>
                  <a:path extrusionOk="0" h="19813" w="12540">
                    <a:moveTo>
                      <a:pt x="8340" y="1"/>
                    </a:moveTo>
                    <a:cubicBezTo>
                      <a:pt x="8193" y="1"/>
                      <a:pt x="8044" y="10"/>
                      <a:pt x="7897" y="29"/>
                    </a:cubicBezTo>
                    <a:cubicBezTo>
                      <a:pt x="5915" y="295"/>
                      <a:pt x="4437" y="2070"/>
                      <a:pt x="3431" y="3785"/>
                    </a:cubicBezTo>
                    <a:cubicBezTo>
                      <a:pt x="740" y="8605"/>
                      <a:pt x="1" y="14431"/>
                      <a:pt x="1361" y="19813"/>
                    </a:cubicBezTo>
                    <a:lnTo>
                      <a:pt x="1686" y="19369"/>
                    </a:lnTo>
                    <a:cubicBezTo>
                      <a:pt x="2396" y="15762"/>
                      <a:pt x="5058" y="12893"/>
                      <a:pt x="7808" y="10498"/>
                    </a:cubicBezTo>
                    <a:cubicBezTo>
                      <a:pt x="8991" y="9463"/>
                      <a:pt x="10203" y="8487"/>
                      <a:pt x="11090" y="7186"/>
                    </a:cubicBezTo>
                    <a:cubicBezTo>
                      <a:pt x="11978" y="5943"/>
                      <a:pt x="12539" y="4287"/>
                      <a:pt x="12096" y="2809"/>
                    </a:cubicBezTo>
                    <a:cubicBezTo>
                      <a:pt x="11634" y="1205"/>
                      <a:pt x="10022" y="1"/>
                      <a:pt x="8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3334052" y="4008838"/>
                <a:ext cx="266311" cy="407797"/>
              </a:xfrm>
              <a:custGeom>
                <a:rect b="b" l="l" r="r" t="t"/>
                <a:pathLst>
                  <a:path extrusionOk="0" h="25995" w="16976">
                    <a:moveTo>
                      <a:pt x="4021" y="1"/>
                    </a:moveTo>
                    <a:cubicBezTo>
                      <a:pt x="3802" y="1"/>
                      <a:pt x="3585" y="19"/>
                      <a:pt x="3372" y="60"/>
                    </a:cubicBezTo>
                    <a:cubicBezTo>
                      <a:pt x="858" y="533"/>
                      <a:pt x="1" y="3993"/>
                      <a:pt x="1124" y="6300"/>
                    </a:cubicBezTo>
                    <a:cubicBezTo>
                      <a:pt x="2278" y="8577"/>
                      <a:pt x="4555" y="10026"/>
                      <a:pt x="6625" y="11534"/>
                    </a:cubicBezTo>
                    <a:cubicBezTo>
                      <a:pt x="11268" y="14935"/>
                      <a:pt x="15319" y="19578"/>
                      <a:pt x="16620" y="25137"/>
                    </a:cubicBezTo>
                    <a:lnTo>
                      <a:pt x="16975" y="25995"/>
                    </a:lnTo>
                    <a:cubicBezTo>
                      <a:pt x="16058" y="21115"/>
                      <a:pt x="16058" y="16088"/>
                      <a:pt x="14728" y="11327"/>
                    </a:cubicBezTo>
                    <a:cubicBezTo>
                      <a:pt x="13426" y="6566"/>
                      <a:pt x="10440" y="1834"/>
                      <a:pt x="5708" y="296"/>
                    </a:cubicBezTo>
                    <a:cubicBezTo>
                      <a:pt x="5173" y="125"/>
                      <a:pt x="4592" y="1"/>
                      <a:pt x="4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3436962" y="4094806"/>
                <a:ext cx="173363" cy="338066"/>
              </a:xfrm>
              <a:custGeom>
                <a:rect b="b" l="l" r="r" t="t"/>
                <a:pathLst>
                  <a:path extrusionOk="0" h="21550" w="11051">
                    <a:moveTo>
                      <a:pt x="584" y="0"/>
                    </a:moveTo>
                    <a:cubicBezTo>
                      <a:pt x="279" y="0"/>
                      <a:pt x="1" y="417"/>
                      <a:pt x="301" y="672"/>
                    </a:cubicBezTo>
                    <a:cubicBezTo>
                      <a:pt x="4649" y="4841"/>
                      <a:pt x="7783" y="10253"/>
                      <a:pt x="9321" y="16108"/>
                    </a:cubicBezTo>
                    <a:cubicBezTo>
                      <a:pt x="9765" y="17794"/>
                      <a:pt x="10060" y="19480"/>
                      <a:pt x="10208" y="21195"/>
                    </a:cubicBezTo>
                    <a:cubicBezTo>
                      <a:pt x="10238" y="21432"/>
                      <a:pt x="10460" y="21550"/>
                      <a:pt x="10663" y="21550"/>
                    </a:cubicBezTo>
                    <a:cubicBezTo>
                      <a:pt x="10866" y="21550"/>
                      <a:pt x="11051" y="21432"/>
                      <a:pt x="11007" y="21195"/>
                    </a:cubicBezTo>
                    <a:cubicBezTo>
                      <a:pt x="10415" y="15014"/>
                      <a:pt x="8079" y="9011"/>
                      <a:pt x="4353" y="4073"/>
                    </a:cubicBezTo>
                    <a:cubicBezTo>
                      <a:pt x="3288" y="2653"/>
                      <a:pt x="2135" y="1322"/>
                      <a:pt x="834" y="110"/>
                    </a:cubicBezTo>
                    <a:cubicBezTo>
                      <a:pt x="756" y="32"/>
                      <a:pt x="669" y="0"/>
                      <a:pt x="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3595939" y="4203928"/>
                <a:ext cx="105702" cy="217115"/>
              </a:xfrm>
              <a:custGeom>
                <a:rect b="b" l="l" r="r" t="t"/>
                <a:pathLst>
                  <a:path extrusionOk="0" h="13840" w="6738">
                    <a:moveTo>
                      <a:pt x="6205" y="0"/>
                    </a:moveTo>
                    <a:cubicBezTo>
                      <a:pt x="6112" y="0"/>
                      <a:pt x="6016" y="39"/>
                      <a:pt x="5930" y="133"/>
                    </a:cubicBezTo>
                    <a:cubicBezTo>
                      <a:pt x="2706" y="3918"/>
                      <a:pt x="695" y="8561"/>
                      <a:pt x="15" y="13440"/>
                    </a:cubicBezTo>
                    <a:cubicBezTo>
                      <a:pt x="0" y="13707"/>
                      <a:pt x="200" y="13840"/>
                      <a:pt x="407" y="13840"/>
                    </a:cubicBezTo>
                    <a:cubicBezTo>
                      <a:pt x="614" y="13840"/>
                      <a:pt x="828" y="13707"/>
                      <a:pt x="843" y="13440"/>
                    </a:cubicBezTo>
                    <a:cubicBezTo>
                      <a:pt x="1464" y="8768"/>
                      <a:pt x="3445" y="4273"/>
                      <a:pt x="6491" y="695"/>
                    </a:cubicBezTo>
                    <a:cubicBezTo>
                      <a:pt x="6738" y="381"/>
                      <a:pt x="6492" y="0"/>
                      <a:pt x="6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3217149" y="4232228"/>
                <a:ext cx="1735524" cy="263738"/>
              </a:xfrm>
              <a:custGeom>
                <a:rect b="b" l="l" r="r" t="t"/>
                <a:pathLst>
                  <a:path extrusionOk="0" h="16812" w="110631">
                    <a:moveTo>
                      <a:pt x="65797" y="1"/>
                    </a:moveTo>
                    <a:cubicBezTo>
                      <a:pt x="61461" y="1"/>
                      <a:pt x="57100" y="1818"/>
                      <a:pt x="54384" y="5131"/>
                    </a:cubicBezTo>
                    <a:cubicBezTo>
                      <a:pt x="53279" y="4427"/>
                      <a:pt x="51971" y="4081"/>
                      <a:pt x="50660" y="4081"/>
                    </a:cubicBezTo>
                    <a:cubicBezTo>
                      <a:pt x="48884" y="4081"/>
                      <a:pt x="47101" y="4717"/>
                      <a:pt x="45808" y="5959"/>
                    </a:cubicBezTo>
                    <a:cubicBezTo>
                      <a:pt x="44506" y="3852"/>
                      <a:pt x="41935" y="2844"/>
                      <a:pt x="39414" y="2844"/>
                    </a:cubicBezTo>
                    <a:cubicBezTo>
                      <a:pt x="38785" y="2844"/>
                      <a:pt x="38159" y="2907"/>
                      <a:pt x="37557" y="3031"/>
                    </a:cubicBezTo>
                    <a:cubicBezTo>
                      <a:pt x="34482" y="3652"/>
                      <a:pt x="31909" y="5515"/>
                      <a:pt x="29454" y="7467"/>
                    </a:cubicBezTo>
                    <a:cubicBezTo>
                      <a:pt x="28301" y="8384"/>
                      <a:pt x="27059" y="9389"/>
                      <a:pt x="25581" y="9389"/>
                    </a:cubicBezTo>
                    <a:cubicBezTo>
                      <a:pt x="24220" y="9359"/>
                      <a:pt x="22978" y="8472"/>
                      <a:pt x="21618" y="8236"/>
                    </a:cubicBezTo>
                    <a:cubicBezTo>
                      <a:pt x="21379" y="8196"/>
                      <a:pt x="21144" y="8178"/>
                      <a:pt x="20912" y="8178"/>
                    </a:cubicBezTo>
                    <a:cubicBezTo>
                      <a:pt x="17504" y="8178"/>
                      <a:pt x="14840" y="12197"/>
                      <a:pt x="11267" y="12612"/>
                    </a:cubicBezTo>
                    <a:cubicBezTo>
                      <a:pt x="11019" y="12644"/>
                      <a:pt x="10766" y="12657"/>
                      <a:pt x="10511" y="12657"/>
                    </a:cubicBezTo>
                    <a:cubicBezTo>
                      <a:pt x="9826" y="12657"/>
                      <a:pt x="9126" y="12567"/>
                      <a:pt x="8458" y="12524"/>
                    </a:cubicBezTo>
                    <a:cubicBezTo>
                      <a:pt x="8397" y="12523"/>
                      <a:pt x="8336" y="12522"/>
                      <a:pt x="8275" y="12522"/>
                    </a:cubicBezTo>
                    <a:cubicBezTo>
                      <a:pt x="5112" y="12522"/>
                      <a:pt x="1944" y="14020"/>
                      <a:pt x="0" y="16486"/>
                    </a:cubicBezTo>
                    <a:lnTo>
                      <a:pt x="110631" y="16812"/>
                    </a:lnTo>
                    <a:cubicBezTo>
                      <a:pt x="109300" y="15185"/>
                      <a:pt x="107348" y="14121"/>
                      <a:pt x="105278" y="13854"/>
                    </a:cubicBezTo>
                    <a:cubicBezTo>
                      <a:pt x="104095" y="13707"/>
                      <a:pt x="102824" y="13795"/>
                      <a:pt x="101877" y="13115"/>
                    </a:cubicBezTo>
                    <a:cubicBezTo>
                      <a:pt x="100724" y="12317"/>
                      <a:pt x="100340" y="10631"/>
                      <a:pt x="99097" y="10040"/>
                    </a:cubicBezTo>
                    <a:cubicBezTo>
                      <a:pt x="98780" y="9883"/>
                      <a:pt x="98454" y="9820"/>
                      <a:pt x="98123" y="9820"/>
                    </a:cubicBezTo>
                    <a:cubicBezTo>
                      <a:pt x="96697" y="9820"/>
                      <a:pt x="95157" y="10997"/>
                      <a:pt x="93597" y="11045"/>
                    </a:cubicBezTo>
                    <a:cubicBezTo>
                      <a:pt x="93542" y="11048"/>
                      <a:pt x="93486" y="11049"/>
                      <a:pt x="93432" y="11049"/>
                    </a:cubicBezTo>
                    <a:cubicBezTo>
                      <a:pt x="90049" y="11049"/>
                      <a:pt x="87793" y="6186"/>
                      <a:pt x="84724" y="6186"/>
                    </a:cubicBezTo>
                    <a:cubicBezTo>
                      <a:pt x="84446" y="6186"/>
                      <a:pt x="84161" y="6226"/>
                      <a:pt x="83868" y="6313"/>
                    </a:cubicBezTo>
                    <a:cubicBezTo>
                      <a:pt x="83107" y="6539"/>
                      <a:pt x="82427" y="7086"/>
                      <a:pt x="81622" y="7086"/>
                    </a:cubicBezTo>
                    <a:cubicBezTo>
                      <a:pt x="81582" y="7086"/>
                      <a:pt x="81542" y="7085"/>
                      <a:pt x="81502" y="7082"/>
                    </a:cubicBezTo>
                    <a:cubicBezTo>
                      <a:pt x="80703" y="7053"/>
                      <a:pt x="80053" y="6432"/>
                      <a:pt x="79461" y="5870"/>
                    </a:cubicBezTo>
                    <a:cubicBezTo>
                      <a:pt x="76061" y="2617"/>
                      <a:pt x="71625" y="369"/>
                      <a:pt x="66952" y="44"/>
                    </a:cubicBezTo>
                    <a:cubicBezTo>
                      <a:pt x="66568" y="15"/>
                      <a:pt x="66182" y="1"/>
                      <a:pt x="65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4226624" y="4231601"/>
                <a:ext cx="726520" cy="263911"/>
              </a:xfrm>
              <a:custGeom>
                <a:rect b="b" l="l" r="r" t="t"/>
                <a:pathLst>
                  <a:path extrusionOk="0" h="16823" w="46312">
                    <a:moveTo>
                      <a:pt x="1514" y="1"/>
                    </a:moveTo>
                    <a:cubicBezTo>
                      <a:pt x="1008" y="1"/>
                      <a:pt x="499" y="33"/>
                      <a:pt x="1" y="84"/>
                    </a:cubicBezTo>
                    <a:cubicBezTo>
                      <a:pt x="4437" y="1770"/>
                      <a:pt x="8222" y="5171"/>
                      <a:pt x="10233" y="9518"/>
                    </a:cubicBezTo>
                    <a:cubicBezTo>
                      <a:pt x="11077" y="9220"/>
                      <a:pt x="11962" y="9078"/>
                      <a:pt x="12847" y="9078"/>
                    </a:cubicBezTo>
                    <a:cubicBezTo>
                      <a:pt x="15651" y="9078"/>
                      <a:pt x="18456" y="10499"/>
                      <a:pt x="19962" y="12859"/>
                    </a:cubicBezTo>
                    <a:cubicBezTo>
                      <a:pt x="20647" y="12593"/>
                      <a:pt x="21378" y="12466"/>
                      <a:pt x="22112" y="12466"/>
                    </a:cubicBezTo>
                    <a:cubicBezTo>
                      <a:pt x="24070" y="12466"/>
                      <a:pt x="26046" y="13375"/>
                      <a:pt x="27208" y="14989"/>
                    </a:cubicBezTo>
                    <a:cubicBezTo>
                      <a:pt x="27681" y="15639"/>
                      <a:pt x="28065" y="16408"/>
                      <a:pt x="28804" y="16763"/>
                    </a:cubicBezTo>
                    <a:cubicBezTo>
                      <a:pt x="28834" y="16793"/>
                      <a:pt x="28923" y="16793"/>
                      <a:pt x="28952" y="16793"/>
                    </a:cubicBezTo>
                    <a:lnTo>
                      <a:pt x="46311" y="16822"/>
                    </a:lnTo>
                    <a:cubicBezTo>
                      <a:pt x="44951" y="15196"/>
                      <a:pt x="42999" y="14131"/>
                      <a:pt x="40929" y="13865"/>
                    </a:cubicBezTo>
                    <a:cubicBezTo>
                      <a:pt x="39776" y="13717"/>
                      <a:pt x="38475" y="13776"/>
                      <a:pt x="37528" y="13126"/>
                    </a:cubicBezTo>
                    <a:cubicBezTo>
                      <a:pt x="36375" y="12298"/>
                      <a:pt x="36020" y="10641"/>
                      <a:pt x="34748" y="10050"/>
                    </a:cubicBezTo>
                    <a:cubicBezTo>
                      <a:pt x="34419" y="9894"/>
                      <a:pt x="34086" y="9830"/>
                      <a:pt x="33749" y="9830"/>
                    </a:cubicBezTo>
                    <a:cubicBezTo>
                      <a:pt x="32300" y="9830"/>
                      <a:pt x="30784" y="11007"/>
                      <a:pt x="29248" y="11055"/>
                    </a:cubicBezTo>
                    <a:cubicBezTo>
                      <a:pt x="29193" y="11058"/>
                      <a:pt x="29139" y="11059"/>
                      <a:pt x="29085" y="11059"/>
                    </a:cubicBezTo>
                    <a:cubicBezTo>
                      <a:pt x="25754" y="11059"/>
                      <a:pt x="23502" y="6197"/>
                      <a:pt x="20388" y="6197"/>
                    </a:cubicBezTo>
                    <a:cubicBezTo>
                      <a:pt x="20106" y="6197"/>
                      <a:pt x="19817" y="6237"/>
                      <a:pt x="19519" y="6324"/>
                    </a:cubicBezTo>
                    <a:cubicBezTo>
                      <a:pt x="18773" y="6545"/>
                      <a:pt x="18079" y="7101"/>
                      <a:pt x="17315" y="7101"/>
                    </a:cubicBezTo>
                    <a:cubicBezTo>
                      <a:pt x="17262" y="7101"/>
                      <a:pt x="17207" y="7099"/>
                      <a:pt x="17153" y="7093"/>
                    </a:cubicBezTo>
                    <a:cubicBezTo>
                      <a:pt x="16354" y="7063"/>
                      <a:pt x="15704" y="6442"/>
                      <a:pt x="15112" y="5880"/>
                    </a:cubicBezTo>
                    <a:cubicBezTo>
                      <a:pt x="11712" y="2657"/>
                      <a:pt x="7276" y="380"/>
                      <a:pt x="2603" y="55"/>
                    </a:cubicBezTo>
                    <a:cubicBezTo>
                      <a:pt x="2244" y="17"/>
                      <a:pt x="1880" y="1"/>
                      <a:pt x="1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2" name="Google Shape;1002;p53"/>
          <p:cNvSpPr txBox="1"/>
          <p:nvPr/>
        </p:nvSpPr>
        <p:spPr>
          <a:xfrm>
            <a:off x="6964200" y="0"/>
            <a:ext cx="21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By Griffin Edwards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62"/>
          <p:cNvSpPr txBox="1"/>
          <p:nvPr>
            <p:ph type="title"/>
          </p:nvPr>
        </p:nvSpPr>
        <p:spPr>
          <a:xfrm>
            <a:off x="1229700" y="2409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</a:t>
            </a:r>
            <a:endParaRPr/>
          </a:p>
        </p:txBody>
      </p:sp>
      <p:pic>
        <p:nvPicPr>
          <p:cNvPr id="2616" name="Google Shape;2616;p62"/>
          <p:cNvPicPr preferRelativeResize="0"/>
          <p:nvPr/>
        </p:nvPicPr>
        <p:blipFill rotWithShape="1">
          <a:blip r:embed="rId3">
            <a:alphaModFix/>
          </a:blip>
          <a:srcRect b="7" l="0" r="28576" t="28554"/>
          <a:stretch/>
        </p:blipFill>
        <p:spPr>
          <a:xfrm>
            <a:off x="4922400" y="734463"/>
            <a:ext cx="3725125" cy="372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7" name="Google Shape;2617;p62"/>
          <p:cNvSpPr txBox="1"/>
          <p:nvPr/>
        </p:nvSpPr>
        <p:spPr>
          <a:xfrm>
            <a:off x="354950" y="734475"/>
            <a:ext cx="30000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Question: Can you place 3 foxes and 5 sheep? How about 5 foxes and 3 sheep?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If you find a way, how many ways are there? Consider turning the board or flipping the board to find more solutions!</a:t>
            </a:r>
            <a:endParaRPr/>
          </a:p>
        </p:txBody>
      </p:sp>
      <p:grpSp>
        <p:nvGrpSpPr>
          <p:cNvPr id="2618" name="Google Shape;2618;p62"/>
          <p:cNvGrpSpPr/>
          <p:nvPr/>
        </p:nvGrpSpPr>
        <p:grpSpPr>
          <a:xfrm>
            <a:off x="3844871" y="1333223"/>
            <a:ext cx="689856" cy="431145"/>
            <a:chOff x="158275" y="279625"/>
            <a:chExt cx="7223625" cy="5132675"/>
          </a:xfrm>
        </p:grpSpPr>
        <p:sp>
          <p:nvSpPr>
            <p:cNvPr id="2619" name="Google Shape;2619;p62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2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62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2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62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2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2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2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2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2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2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2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2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2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2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2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62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6" name="Google Shape;2636;p62"/>
          <p:cNvGrpSpPr/>
          <p:nvPr/>
        </p:nvGrpSpPr>
        <p:grpSpPr>
          <a:xfrm>
            <a:off x="3844871" y="1844698"/>
            <a:ext cx="689856" cy="431145"/>
            <a:chOff x="158275" y="279625"/>
            <a:chExt cx="7223625" cy="5132675"/>
          </a:xfrm>
        </p:grpSpPr>
        <p:sp>
          <p:nvSpPr>
            <p:cNvPr id="2637" name="Google Shape;2637;p62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2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2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2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2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2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2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2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2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2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2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2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2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2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2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2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2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62"/>
          <p:cNvGrpSpPr/>
          <p:nvPr/>
        </p:nvGrpSpPr>
        <p:grpSpPr>
          <a:xfrm>
            <a:off x="3844871" y="2356173"/>
            <a:ext cx="689856" cy="431145"/>
            <a:chOff x="158275" y="279625"/>
            <a:chExt cx="7223625" cy="5132675"/>
          </a:xfrm>
        </p:grpSpPr>
        <p:sp>
          <p:nvSpPr>
            <p:cNvPr id="2655" name="Google Shape;2655;p62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2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62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62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2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62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62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62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2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62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62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62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62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62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62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2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2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2" name="Google Shape;2672;p62"/>
          <p:cNvGrpSpPr/>
          <p:nvPr/>
        </p:nvGrpSpPr>
        <p:grpSpPr>
          <a:xfrm>
            <a:off x="3850371" y="2867661"/>
            <a:ext cx="689856" cy="431145"/>
            <a:chOff x="158275" y="279625"/>
            <a:chExt cx="7223625" cy="5132675"/>
          </a:xfrm>
        </p:grpSpPr>
        <p:sp>
          <p:nvSpPr>
            <p:cNvPr id="2673" name="Google Shape;2673;p62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2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2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2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2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2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2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2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2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2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2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2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2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2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62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2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62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Google Shape;2690;p62"/>
          <p:cNvGrpSpPr/>
          <p:nvPr/>
        </p:nvGrpSpPr>
        <p:grpSpPr>
          <a:xfrm>
            <a:off x="3850371" y="3379123"/>
            <a:ext cx="689856" cy="431145"/>
            <a:chOff x="158275" y="279625"/>
            <a:chExt cx="7223625" cy="5132675"/>
          </a:xfrm>
        </p:grpSpPr>
        <p:sp>
          <p:nvSpPr>
            <p:cNvPr id="2691" name="Google Shape;2691;p62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2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2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2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2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62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2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2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2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2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2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2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2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2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2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2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2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8" name="Google Shape;2708;p62"/>
          <p:cNvGrpSpPr/>
          <p:nvPr/>
        </p:nvGrpSpPr>
        <p:grpSpPr>
          <a:xfrm>
            <a:off x="418541" y="3960856"/>
            <a:ext cx="596599" cy="511436"/>
            <a:chOff x="4155477" y="1486268"/>
            <a:chExt cx="3034583" cy="2654053"/>
          </a:xfrm>
        </p:grpSpPr>
        <p:sp>
          <p:nvSpPr>
            <p:cNvPr id="2709" name="Google Shape;2709;p62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2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2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2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2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62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2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2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2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62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62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62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62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62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62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62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Google Shape;2728;p62"/>
          <p:cNvGrpSpPr/>
          <p:nvPr/>
        </p:nvGrpSpPr>
        <p:grpSpPr>
          <a:xfrm>
            <a:off x="1107553" y="3960856"/>
            <a:ext cx="596599" cy="511436"/>
            <a:chOff x="4155477" y="1486268"/>
            <a:chExt cx="3034583" cy="2654053"/>
          </a:xfrm>
        </p:grpSpPr>
        <p:sp>
          <p:nvSpPr>
            <p:cNvPr id="2729" name="Google Shape;2729;p62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62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62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62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62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62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2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2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2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2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2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2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62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62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62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2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2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2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2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8" name="Google Shape;2748;p62"/>
          <p:cNvGrpSpPr/>
          <p:nvPr/>
        </p:nvGrpSpPr>
        <p:grpSpPr>
          <a:xfrm>
            <a:off x="1796553" y="3960856"/>
            <a:ext cx="596599" cy="511436"/>
            <a:chOff x="4155477" y="1486268"/>
            <a:chExt cx="3034583" cy="2654053"/>
          </a:xfrm>
        </p:grpSpPr>
        <p:sp>
          <p:nvSpPr>
            <p:cNvPr id="2749" name="Google Shape;2749;p62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2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2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8" name="Google Shape;2768;p62"/>
          <p:cNvGrpSpPr/>
          <p:nvPr/>
        </p:nvGrpSpPr>
        <p:grpSpPr>
          <a:xfrm>
            <a:off x="2485553" y="3960856"/>
            <a:ext cx="596599" cy="511436"/>
            <a:chOff x="4155477" y="1486268"/>
            <a:chExt cx="3034583" cy="2654053"/>
          </a:xfrm>
        </p:grpSpPr>
        <p:sp>
          <p:nvSpPr>
            <p:cNvPr id="2769" name="Google Shape;2769;p62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2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8" name="Google Shape;2788;p62"/>
          <p:cNvGrpSpPr/>
          <p:nvPr/>
        </p:nvGrpSpPr>
        <p:grpSpPr>
          <a:xfrm>
            <a:off x="3174553" y="3943794"/>
            <a:ext cx="596599" cy="511436"/>
            <a:chOff x="4155477" y="1486268"/>
            <a:chExt cx="3034583" cy="2654053"/>
          </a:xfrm>
        </p:grpSpPr>
        <p:sp>
          <p:nvSpPr>
            <p:cNvPr id="2789" name="Google Shape;2789;p62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63"/>
          <p:cNvSpPr txBox="1"/>
          <p:nvPr>
            <p:ph type="title"/>
          </p:nvPr>
        </p:nvSpPr>
        <p:spPr>
          <a:xfrm>
            <a:off x="1229700" y="2409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6</a:t>
            </a:r>
            <a:endParaRPr/>
          </a:p>
        </p:txBody>
      </p:sp>
      <p:pic>
        <p:nvPicPr>
          <p:cNvPr id="2813" name="Google Shape;2813;p63"/>
          <p:cNvPicPr preferRelativeResize="0"/>
          <p:nvPr/>
        </p:nvPicPr>
        <p:blipFill rotWithShape="1">
          <a:blip r:embed="rId3">
            <a:alphaModFix/>
          </a:blip>
          <a:srcRect b="7" l="0" r="28576" t="28554"/>
          <a:stretch/>
        </p:blipFill>
        <p:spPr>
          <a:xfrm>
            <a:off x="4922400" y="734463"/>
            <a:ext cx="3725125" cy="372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4" name="Google Shape;2814;p63"/>
          <p:cNvSpPr txBox="1"/>
          <p:nvPr/>
        </p:nvSpPr>
        <p:spPr>
          <a:xfrm>
            <a:off x="354950" y="734475"/>
            <a:ext cx="30000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Question: If you have one sheep, how many eagles can you place? 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Remember: </a:t>
            </a: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Eagles attack by swooping exactly 2 squares away.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15" name="Google Shape;2815;p63"/>
          <p:cNvGrpSpPr/>
          <p:nvPr/>
        </p:nvGrpSpPr>
        <p:grpSpPr>
          <a:xfrm>
            <a:off x="3898203" y="809556"/>
            <a:ext cx="596599" cy="511436"/>
            <a:chOff x="4155477" y="1486268"/>
            <a:chExt cx="3034583" cy="2654053"/>
          </a:xfrm>
        </p:grpSpPr>
        <p:sp>
          <p:nvSpPr>
            <p:cNvPr id="2816" name="Google Shape;2816;p63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3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3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3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3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3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3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3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3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3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3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3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3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3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3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3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3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3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3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63"/>
          <p:cNvGrpSpPr/>
          <p:nvPr/>
        </p:nvGrpSpPr>
        <p:grpSpPr>
          <a:xfrm>
            <a:off x="915498" y="2801810"/>
            <a:ext cx="1878914" cy="1878900"/>
            <a:chOff x="1538323" y="1905273"/>
            <a:chExt cx="2004175" cy="2002025"/>
          </a:xfrm>
        </p:grpSpPr>
        <p:pic>
          <p:nvPicPr>
            <p:cNvPr id="2836" name="Google Shape;2836;p63"/>
            <p:cNvPicPr preferRelativeResize="0"/>
            <p:nvPr/>
          </p:nvPicPr>
          <p:blipFill rotWithShape="1">
            <a:blip r:embed="rId3">
              <a:alphaModFix/>
            </a:blip>
            <a:srcRect b="7" l="0" r="28627" t="28864"/>
            <a:stretch/>
          </p:blipFill>
          <p:spPr>
            <a:xfrm>
              <a:off x="1538323" y="1905273"/>
              <a:ext cx="2004175" cy="20020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837" name="Google Shape;2837;p63"/>
            <p:cNvGrpSpPr/>
            <p:nvPr/>
          </p:nvGrpSpPr>
          <p:grpSpPr>
            <a:xfrm>
              <a:off x="2404425" y="2752783"/>
              <a:ext cx="271963" cy="307027"/>
              <a:chOff x="4082713" y="3564900"/>
              <a:chExt cx="877300" cy="1043600"/>
            </a:xfrm>
          </p:grpSpPr>
          <p:sp>
            <p:nvSpPr>
              <p:cNvPr id="2838" name="Google Shape;2838;p63"/>
              <p:cNvSpPr/>
              <p:nvPr/>
            </p:nvSpPr>
            <p:spPr>
              <a:xfrm>
                <a:off x="4082713" y="3564900"/>
                <a:ext cx="877300" cy="1043600"/>
              </a:xfrm>
              <a:custGeom>
                <a:rect b="b" l="l" r="r" t="t"/>
                <a:pathLst>
                  <a:path extrusionOk="0" h="41744" w="35092">
                    <a:moveTo>
                      <a:pt x="25606" y="1"/>
                    </a:moveTo>
                    <a:cubicBezTo>
                      <a:pt x="24577" y="1"/>
                      <a:pt x="23503" y="202"/>
                      <a:pt x="22412" y="614"/>
                    </a:cubicBezTo>
                    <a:cubicBezTo>
                      <a:pt x="19648" y="1659"/>
                      <a:pt x="18765" y="4214"/>
                      <a:pt x="18092" y="6095"/>
                    </a:cubicBezTo>
                    <a:cubicBezTo>
                      <a:pt x="17929" y="6606"/>
                      <a:pt x="17767" y="7070"/>
                      <a:pt x="17581" y="7465"/>
                    </a:cubicBezTo>
                    <a:cubicBezTo>
                      <a:pt x="17442" y="7813"/>
                      <a:pt x="17279" y="8115"/>
                      <a:pt x="17140" y="8371"/>
                    </a:cubicBezTo>
                    <a:cubicBezTo>
                      <a:pt x="16791" y="8951"/>
                      <a:pt x="16559" y="9602"/>
                      <a:pt x="16513" y="10275"/>
                    </a:cubicBezTo>
                    <a:cubicBezTo>
                      <a:pt x="16327" y="10763"/>
                      <a:pt x="16164" y="11251"/>
                      <a:pt x="16002" y="11762"/>
                    </a:cubicBezTo>
                    <a:cubicBezTo>
                      <a:pt x="14353" y="13573"/>
                      <a:pt x="13563" y="15895"/>
                      <a:pt x="12959" y="17637"/>
                    </a:cubicBezTo>
                    <a:cubicBezTo>
                      <a:pt x="12797" y="18102"/>
                      <a:pt x="12658" y="18543"/>
                      <a:pt x="12541" y="18961"/>
                    </a:cubicBezTo>
                    <a:cubicBezTo>
                      <a:pt x="12030" y="20633"/>
                      <a:pt x="11752" y="21469"/>
                      <a:pt x="10800" y="22073"/>
                    </a:cubicBezTo>
                    <a:cubicBezTo>
                      <a:pt x="10707" y="22119"/>
                      <a:pt x="10474" y="22259"/>
                      <a:pt x="10265" y="22375"/>
                    </a:cubicBezTo>
                    <a:cubicBezTo>
                      <a:pt x="9081" y="23025"/>
                      <a:pt x="7641" y="23792"/>
                      <a:pt x="7270" y="25162"/>
                    </a:cubicBezTo>
                    <a:cubicBezTo>
                      <a:pt x="6968" y="25417"/>
                      <a:pt x="6666" y="25673"/>
                      <a:pt x="6410" y="25951"/>
                    </a:cubicBezTo>
                    <a:lnTo>
                      <a:pt x="6387" y="25975"/>
                    </a:lnTo>
                    <a:cubicBezTo>
                      <a:pt x="5853" y="26486"/>
                      <a:pt x="5481" y="27159"/>
                      <a:pt x="5342" y="27902"/>
                    </a:cubicBezTo>
                    <a:cubicBezTo>
                      <a:pt x="5203" y="28018"/>
                      <a:pt x="5063" y="28181"/>
                      <a:pt x="4947" y="28343"/>
                    </a:cubicBezTo>
                    <a:lnTo>
                      <a:pt x="4692" y="28506"/>
                    </a:lnTo>
                    <a:lnTo>
                      <a:pt x="4645" y="28529"/>
                    </a:lnTo>
                    <a:cubicBezTo>
                      <a:pt x="4088" y="28854"/>
                      <a:pt x="3647" y="29319"/>
                      <a:pt x="3322" y="29876"/>
                    </a:cubicBezTo>
                    <a:cubicBezTo>
                      <a:pt x="2718" y="30178"/>
                      <a:pt x="2253" y="30666"/>
                      <a:pt x="1951" y="31246"/>
                    </a:cubicBezTo>
                    <a:cubicBezTo>
                      <a:pt x="1858" y="31293"/>
                      <a:pt x="1789" y="31363"/>
                      <a:pt x="1696" y="31409"/>
                    </a:cubicBezTo>
                    <a:lnTo>
                      <a:pt x="1673" y="31432"/>
                    </a:lnTo>
                    <a:cubicBezTo>
                      <a:pt x="883" y="31874"/>
                      <a:pt x="326" y="32640"/>
                      <a:pt x="140" y="33546"/>
                    </a:cubicBezTo>
                    <a:cubicBezTo>
                      <a:pt x="0" y="34289"/>
                      <a:pt x="210" y="35078"/>
                      <a:pt x="720" y="35682"/>
                    </a:cubicBezTo>
                    <a:cubicBezTo>
                      <a:pt x="1267" y="36272"/>
                      <a:pt x="2039" y="36615"/>
                      <a:pt x="2844" y="36615"/>
                    </a:cubicBezTo>
                    <a:cubicBezTo>
                      <a:pt x="2894" y="36615"/>
                      <a:pt x="2945" y="36614"/>
                      <a:pt x="2996" y="36611"/>
                    </a:cubicBezTo>
                    <a:cubicBezTo>
                      <a:pt x="3531" y="36611"/>
                      <a:pt x="4065" y="36518"/>
                      <a:pt x="4576" y="36379"/>
                    </a:cubicBezTo>
                    <a:cubicBezTo>
                      <a:pt x="4854" y="36472"/>
                      <a:pt x="5156" y="36518"/>
                      <a:pt x="5458" y="36542"/>
                    </a:cubicBezTo>
                    <a:cubicBezTo>
                      <a:pt x="5548" y="36544"/>
                      <a:pt x="5638" y="36546"/>
                      <a:pt x="5728" y="36546"/>
                    </a:cubicBezTo>
                    <a:cubicBezTo>
                      <a:pt x="6358" y="36546"/>
                      <a:pt x="6988" y="36475"/>
                      <a:pt x="7618" y="36333"/>
                    </a:cubicBezTo>
                    <a:lnTo>
                      <a:pt x="7920" y="36263"/>
                    </a:lnTo>
                    <a:cubicBezTo>
                      <a:pt x="8167" y="36338"/>
                      <a:pt x="8455" y="36386"/>
                      <a:pt x="8800" y="36386"/>
                    </a:cubicBezTo>
                    <a:cubicBezTo>
                      <a:pt x="9526" y="36386"/>
                      <a:pt x="10506" y="36172"/>
                      <a:pt x="11891" y="35543"/>
                    </a:cubicBezTo>
                    <a:lnTo>
                      <a:pt x="12402" y="35311"/>
                    </a:lnTo>
                    <a:cubicBezTo>
                      <a:pt x="13354" y="35148"/>
                      <a:pt x="14260" y="34800"/>
                      <a:pt x="15073" y="34242"/>
                    </a:cubicBezTo>
                    <a:cubicBezTo>
                      <a:pt x="15119" y="34753"/>
                      <a:pt x="15166" y="35264"/>
                      <a:pt x="15189" y="35752"/>
                    </a:cubicBezTo>
                    <a:lnTo>
                      <a:pt x="15189" y="35914"/>
                    </a:lnTo>
                    <a:cubicBezTo>
                      <a:pt x="15073" y="36054"/>
                      <a:pt x="14980" y="36193"/>
                      <a:pt x="14887" y="36356"/>
                    </a:cubicBezTo>
                    <a:cubicBezTo>
                      <a:pt x="14771" y="36518"/>
                      <a:pt x="14678" y="36704"/>
                      <a:pt x="14608" y="36913"/>
                    </a:cubicBezTo>
                    <a:cubicBezTo>
                      <a:pt x="14237" y="38051"/>
                      <a:pt x="14562" y="39282"/>
                      <a:pt x="15468" y="40072"/>
                    </a:cubicBezTo>
                    <a:cubicBezTo>
                      <a:pt x="15955" y="40448"/>
                      <a:pt x="16548" y="40677"/>
                      <a:pt x="17167" y="40677"/>
                    </a:cubicBezTo>
                    <a:cubicBezTo>
                      <a:pt x="17196" y="40677"/>
                      <a:pt x="17226" y="40676"/>
                      <a:pt x="17256" y="40675"/>
                    </a:cubicBezTo>
                    <a:cubicBezTo>
                      <a:pt x="17395" y="40792"/>
                      <a:pt x="17558" y="40931"/>
                      <a:pt x="17744" y="41070"/>
                    </a:cubicBezTo>
                    <a:cubicBezTo>
                      <a:pt x="18254" y="41511"/>
                      <a:pt x="18905" y="41744"/>
                      <a:pt x="19578" y="41744"/>
                    </a:cubicBezTo>
                    <a:cubicBezTo>
                      <a:pt x="19927" y="41744"/>
                      <a:pt x="20298" y="41674"/>
                      <a:pt x="20623" y="41535"/>
                    </a:cubicBezTo>
                    <a:cubicBezTo>
                      <a:pt x="20809" y="41442"/>
                      <a:pt x="21018" y="41326"/>
                      <a:pt x="21204" y="41186"/>
                    </a:cubicBezTo>
                    <a:cubicBezTo>
                      <a:pt x="21552" y="41140"/>
                      <a:pt x="21877" y="41001"/>
                      <a:pt x="22156" y="40792"/>
                    </a:cubicBezTo>
                    <a:cubicBezTo>
                      <a:pt x="22272" y="40884"/>
                      <a:pt x="22388" y="40977"/>
                      <a:pt x="22504" y="41070"/>
                    </a:cubicBezTo>
                    <a:cubicBezTo>
                      <a:pt x="23033" y="41508"/>
                      <a:pt x="23679" y="41740"/>
                      <a:pt x="24335" y="41740"/>
                    </a:cubicBezTo>
                    <a:cubicBezTo>
                      <a:pt x="24688" y="41740"/>
                      <a:pt x="25043" y="41673"/>
                      <a:pt x="25384" y="41535"/>
                    </a:cubicBezTo>
                    <a:cubicBezTo>
                      <a:pt x="25593" y="41442"/>
                      <a:pt x="25779" y="41326"/>
                      <a:pt x="25965" y="41186"/>
                    </a:cubicBezTo>
                    <a:cubicBezTo>
                      <a:pt x="26754" y="41047"/>
                      <a:pt x="27428" y="40513"/>
                      <a:pt x="27730" y="39793"/>
                    </a:cubicBezTo>
                    <a:cubicBezTo>
                      <a:pt x="28055" y="39143"/>
                      <a:pt x="28078" y="38376"/>
                      <a:pt x="27800" y="37703"/>
                    </a:cubicBezTo>
                    <a:cubicBezTo>
                      <a:pt x="27776" y="37424"/>
                      <a:pt x="27730" y="37145"/>
                      <a:pt x="27637" y="36890"/>
                    </a:cubicBezTo>
                    <a:cubicBezTo>
                      <a:pt x="27289" y="36054"/>
                      <a:pt x="26592" y="35427"/>
                      <a:pt x="25733" y="35195"/>
                    </a:cubicBezTo>
                    <a:lnTo>
                      <a:pt x="25570" y="35148"/>
                    </a:lnTo>
                    <a:cubicBezTo>
                      <a:pt x="25593" y="34660"/>
                      <a:pt x="25640" y="34080"/>
                      <a:pt x="25709" y="33360"/>
                    </a:cubicBezTo>
                    <a:cubicBezTo>
                      <a:pt x="25872" y="33035"/>
                      <a:pt x="25988" y="32710"/>
                      <a:pt x="26104" y="32384"/>
                    </a:cubicBezTo>
                    <a:cubicBezTo>
                      <a:pt x="26778" y="32083"/>
                      <a:pt x="27428" y="31734"/>
                      <a:pt x="28055" y="31316"/>
                    </a:cubicBezTo>
                    <a:cubicBezTo>
                      <a:pt x="31469" y="29017"/>
                      <a:pt x="32839" y="24233"/>
                      <a:pt x="32119" y="17080"/>
                    </a:cubicBezTo>
                    <a:cubicBezTo>
                      <a:pt x="32119" y="16964"/>
                      <a:pt x="32096" y="16871"/>
                      <a:pt x="32096" y="16824"/>
                    </a:cubicBezTo>
                    <a:cubicBezTo>
                      <a:pt x="32049" y="16290"/>
                      <a:pt x="32026" y="15617"/>
                      <a:pt x="32049" y="14827"/>
                    </a:cubicBezTo>
                    <a:cubicBezTo>
                      <a:pt x="32375" y="14177"/>
                      <a:pt x="32537" y="13457"/>
                      <a:pt x="32514" y="12714"/>
                    </a:cubicBezTo>
                    <a:cubicBezTo>
                      <a:pt x="33304" y="12598"/>
                      <a:pt x="33977" y="12063"/>
                      <a:pt x="34325" y="11344"/>
                    </a:cubicBezTo>
                    <a:cubicBezTo>
                      <a:pt x="35092" y="9695"/>
                      <a:pt x="34952" y="7744"/>
                      <a:pt x="33977" y="6211"/>
                    </a:cubicBezTo>
                    <a:cubicBezTo>
                      <a:pt x="33838" y="6002"/>
                      <a:pt x="33675" y="5793"/>
                      <a:pt x="33513" y="5584"/>
                    </a:cubicBezTo>
                    <a:lnTo>
                      <a:pt x="33513" y="5398"/>
                    </a:lnTo>
                    <a:cubicBezTo>
                      <a:pt x="33513" y="4376"/>
                      <a:pt x="33071" y="3401"/>
                      <a:pt x="32305" y="2751"/>
                    </a:cubicBezTo>
                    <a:cubicBezTo>
                      <a:pt x="31840" y="2379"/>
                      <a:pt x="31306" y="2124"/>
                      <a:pt x="30726" y="2054"/>
                    </a:cubicBezTo>
                    <a:cubicBezTo>
                      <a:pt x="29303" y="706"/>
                      <a:pt x="27534" y="1"/>
                      <a:pt x="25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63"/>
              <p:cNvSpPr/>
              <p:nvPr/>
            </p:nvSpPr>
            <p:spPr>
              <a:xfrm>
                <a:off x="4145413" y="4239350"/>
                <a:ext cx="347225" cy="175825"/>
              </a:xfrm>
              <a:custGeom>
                <a:rect b="b" l="l" r="r" t="t"/>
                <a:pathLst>
                  <a:path extrusionOk="0" h="7033" w="13889">
                    <a:moveTo>
                      <a:pt x="12285" y="1"/>
                    </a:moveTo>
                    <a:cubicBezTo>
                      <a:pt x="12248" y="1"/>
                      <a:pt x="12210" y="6"/>
                      <a:pt x="12170" y="18"/>
                    </a:cubicBezTo>
                    <a:cubicBezTo>
                      <a:pt x="11822" y="135"/>
                      <a:pt x="11497" y="228"/>
                      <a:pt x="11171" y="344"/>
                    </a:cubicBezTo>
                    <a:cubicBezTo>
                      <a:pt x="9755" y="808"/>
                      <a:pt x="8361" y="1296"/>
                      <a:pt x="6991" y="1830"/>
                    </a:cubicBezTo>
                    <a:cubicBezTo>
                      <a:pt x="5807" y="2294"/>
                      <a:pt x="4576" y="2759"/>
                      <a:pt x="3507" y="3456"/>
                    </a:cubicBezTo>
                    <a:cubicBezTo>
                      <a:pt x="3322" y="3572"/>
                      <a:pt x="2927" y="3781"/>
                      <a:pt x="2927" y="4036"/>
                    </a:cubicBezTo>
                    <a:cubicBezTo>
                      <a:pt x="2927" y="4199"/>
                      <a:pt x="3113" y="4245"/>
                      <a:pt x="3275" y="4268"/>
                    </a:cubicBezTo>
                    <a:cubicBezTo>
                      <a:pt x="2997" y="4385"/>
                      <a:pt x="2671" y="4524"/>
                      <a:pt x="2393" y="4687"/>
                    </a:cubicBezTo>
                    <a:cubicBezTo>
                      <a:pt x="2184" y="4779"/>
                      <a:pt x="1626" y="5012"/>
                      <a:pt x="1626" y="5314"/>
                    </a:cubicBezTo>
                    <a:cubicBezTo>
                      <a:pt x="1626" y="5453"/>
                      <a:pt x="1766" y="5523"/>
                      <a:pt x="1975" y="5546"/>
                    </a:cubicBezTo>
                    <a:cubicBezTo>
                      <a:pt x="1487" y="5778"/>
                      <a:pt x="999" y="6034"/>
                      <a:pt x="558" y="6335"/>
                    </a:cubicBezTo>
                    <a:cubicBezTo>
                      <a:pt x="395" y="6428"/>
                      <a:pt x="94" y="6614"/>
                      <a:pt x="47" y="6823"/>
                    </a:cubicBezTo>
                    <a:cubicBezTo>
                      <a:pt x="1" y="7032"/>
                      <a:pt x="303" y="7032"/>
                      <a:pt x="419" y="7032"/>
                    </a:cubicBezTo>
                    <a:cubicBezTo>
                      <a:pt x="814" y="6986"/>
                      <a:pt x="1185" y="6939"/>
                      <a:pt x="1557" y="6823"/>
                    </a:cubicBezTo>
                    <a:cubicBezTo>
                      <a:pt x="1951" y="6730"/>
                      <a:pt x="2323" y="6614"/>
                      <a:pt x="2718" y="6498"/>
                    </a:cubicBezTo>
                    <a:lnTo>
                      <a:pt x="2718" y="6498"/>
                    </a:lnTo>
                    <a:cubicBezTo>
                      <a:pt x="2695" y="6521"/>
                      <a:pt x="2671" y="6544"/>
                      <a:pt x="2648" y="6591"/>
                    </a:cubicBezTo>
                    <a:cubicBezTo>
                      <a:pt x="2462" y="6870"/>
                      <a:pt x="2904" y="6916"/>
                      <a:pt x="3066" y="6939"/>
                    </a:cubicBezTo>
                    <a:cubicBezTo>
                      <a:pt x="3600" y="6939"/>
                      <a:pt x="4111" y="6893"/>
                      <a:pt x="4599" y="6777"/>
                    </a:cubicBezTo>
                    <a:cubicBezTo>
                      <a:pt x="5040" y="6684"/>
                      <a:pt x="5482" y="6568"/>
                      <a:pt x="5923" y="6452"/>
                    </a:cubicBezTo>
                    <a:lnTo>
                      <a:pt x="5923" y="6452"/>
                    </a:lnTo>
                    <a:cubicBezTo>
                      <a:pt x="5900" y="6498"/>
                      <a:pt x="5900" y="6521"/>
                      <a:pt x="5923" y="6568"/>
                    </a:cubicBezTo>
                    <a:cubicBezTo>
                      <a:pt x="5940" y="6723"/>
                      <a:pt x="6084" y="6783"/>
                      <a:pt x="6294" y="6783"/>
                    </a:cubicBezTo>
                    <a:cubicBezTo>
                      <a:pt x="6929" y="6783"/>
                      <a:pt x="8175" y="6237"/>
                      <a:pt x="8385" y="6150"/>
                    </a:cubicBezTo>
                    <a:cubicBezTo>
                      <a:pt x="9267" y="5778"/>
                      <a:pt x="10126" y="5337"/>
                      <a:pt x="10962" y="4826"/>
                    </a:cubicBezTo>
                    <a:cubicBezTo>
                      <a:pt x="11473" y="4524"/>
                      <a:pt x="11984" y="4222"/>
                      <a:pt x="12472" y="3874"/>
                    </a:cubicBezTo>
                    <a:lnTo>
                      <a:pt x="13192" y="3386"/>
                    </a:lnTo>
                    <a:cubicBezTo>
                      <a:pt x="13401" y="3270"/>
                      <a:pt x="13563" y="3154"/>
                      <a:pt x="13726" y="3014"/>
                    </a:cubicBezTo>
                    <a:cubicBezTo>
                      <a:pt x="13889" y="2829"/>
                      <a:pt x="13680" y="2457"/>
                      <a:pt x="13587" y="2294"/>
                    </a:cubicBezTo>
                    <a:cubicBezTo>
                      <a:pt x="13474" y="2144"/>
                      <a:pt x="13285" y="1902"/>
                      <a:pt x="13081" y="1902"/>
                    </a:cubicBezTo>
                    <a:cubicBezTo>
                      <a:pt x="13033" y="1902"/>
                      <a:pt x="12985" y="1915"/>
                      <a:pt x="12936" y="1946"/>
                    </a:cubicBezTo>
                    <a:cubicBezTo>
                      <a:pt x="12867" y="1737"/>
                      <a:pt x="12727" y="1598"/>
                      <a:pt x="12518" y="1528"/>
                    </a:cubicBezTo>
                    <a:cubicBezTo>
                      <a:pt x="12565" y="1458"/>
                      <a:pt x="12588" y="1389"/>
                      <a:pt x="12611" y="1296"/>
                    </a:cubicBezTo>
                    <a:cubicBezTo>
                      <a:pt x="12658" y="1273"/>
                      <a:pt x="12704" y="1249"/>
                      <a:pt x="12727" y="1203"/>
                    </a:cubicBezTo>
                    <a:cubicBezTo>
                      <a:pt x="12964" y="880"/>
                      <a:pt x="12743" y="1"/>
                      <a:pt x="12285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63"/>
              <p:cNvSpPr/>
              <p:nvPr/>
            </p:nvSpPr>
            <p:spPr>
              <a:xfrm>
                <a:off x="4222063" y="4144200"/>
                <a:ext cx="322250" cy="238675"/>
              </a:xfrm>
              <a:custGeom>
                <a:rect b="b" l="l" r="r" t="t"/>
                <a:pathLst>
                  <a:path extrusionOk="0" h="9547" w="12890">
                    <a:moveTo>
                      <a:pt x="10535" y="0"/>
                    </a:moveTo>
                    <a:cubicBezTo>
                      <a:pt x="10507" y="0"/>
                      <a:pt x="10479" y="5"/>
                      <a:pt x="10451" y="16"/>
                    </a:cubicBezTo>
                    <a:cubicBezTo>
                      <a:pt x="10149" y="155"/>
                      <a:pt x="9824" y="271"/>
                      <a:pt x="9522" y="411"/>
                    </a:cubicBezTo>
                    <a:cubicBezTo>
                      <a:pt x="8221" y="968"/>
                      <a:pt x="6944" y="1595"/>
                      <a:pt x="5713" y="2268"/>
                    </a:cubicBezTo>
                    <a:cubicBezTo>
                      <a:pt x="4645" y="2849"/>
                      <a:pt x="3507" y="3430"/>
                      <a:pt x="2601" y="4359"/>
                    </a:cubicBezTo>
                    <a:cubicBezTo>
                      <a:pt x="2462" y="4498"/>
                      <a:pt x="2114" y="4800"/>
                      <a:pt x="2183" y="5171"/>
                    </a:cubicBezTo>
                    <a:cubicBezTo>
                      <a:pt x="2230" y="5380"/>
                      <a:pt x="2392" y="5520"/>
                      <a:pt x="2601" y="5520"/>
                    </a:cubicBezTo>
                    <a:cubicBezTo>
                      <a:pt x="2323" y="5706"/>
                      <a:pt x="2067" y="5868"/>
                      <a:pt x="1812" y="6077"/>
                    </a:cubicBezTo>
                    <a:cubicBezTo>
                      <a:pt x="1626" y="6217"/>
                      <a:pt x="1115" y="6495"/>
                      <a:pt x="1185" y="6937"/>
                    </a:cubicBezTo>
                    <a:cubicBezTo>
                      <a:pt x="1231" y="7146"/>
                      <a:pt x="1394" y="7262"/>
                      <a:pt x="1626" y="7308"/>
                    </a:cubicBezTo>
                    <a:cubicBezTo>
                      <a:pt x="1161" y="7610"/>
                      <a:pt x="743" y="7982"/>
                      <a:pt x="372" y="8376"/>
                    </a:cubicBezTo>
                    <a:cubicBezTo>
                      <a:pt x="163" y="8539"/>
                      <a:pt x="23" y="8794"/>
                      <a:pt x="0" y="9050"/>
                    </a:cubicBezTo>
                    <a:cubicBezTo>
                      <a:pt x="23" y="9352"/>
                      <a:pt x="302" y="9375"/>
                      <a:pt x="418" y="9375"/>
                    </a:cubicBezTo>
                    <a:cubicBezTo>
                      <a:pt x="790" y="9375"/>
                      <a:pt x="1161" y="9305"/>
                      <a:pt x="1510" y="9189"/>
                    </a:cubicBezTo>
                    <a:cubicBezTo>
                      <a:pt x="1881" y="9073"/>
                      <a:pt x="2230" y="8957"/>
                      <a:pt x="2601" y="8794"/>
                    </a:cubicBezTo>
                    <a:lnTo>
                      <a:pt x="2601" y="8794"/>
                    </a:lnTo>
                    <a:cubicBezTo>
                      <a:pt x="2578" y="8841"/>
                      <a:pt x="2555" y="8887"/>
                      <a:pt x="2532" y="8934"/>
                    </a:cubicBezTo>
                    <a:cubicBezTo>
                      <a:pt x="2416" y="9329"/>
                      <a:pt x="2880" y="9468"/>
                      <a:pt x="3066" y="9491"/>
                    </a:cubicBezTo>
                    <a:cubicBezTo>
                      <a:pt x="3224" y="9513"/>
                      <a:pt x="3382" y="9523"/>
                      <a:pt x="3540" y="9523"/>
                    </a:cubicBezTo>
                    <a:cubicBezTo>
                      <a:pt x="3891" y="9523"/>
                      <a:pt x="4239" y="9471"/>
                      <a:pt x="4575" y="9375"/>
                    </a:cubicBezTo>
                    <a:cubicBezTo>
                      <a:pt x="4993" y="9282"/>
                      <a:pt x="5388" y="9166"/>
                      <a:pt x="5806" y="9027"/>
                    </a:cubicBezTo>
                    <a:cubicBezTo>
                      <a:pt x="5806" y="9073"/>
                      <a:pt x="5806" y="9143"/>
                      <a:pt x="5806" y="9189"/>
                    </a:cubicBezTo>
                    <a:cubicBezTo>
                      <a:pt x="5878" y="9450"/>
                      <a:pt x="6080" y="9546"/>
                      <a:pt x="6338" y="9546"/>
                    </a:cubicBezTo>
                    <a:cubicBezTo>
                      <a:pt x="7000" y="9546"/>
                      <a:pt x="8031" y="8918"/>
                      <a:pt x="8198" y="8818"/>
                    </a:cubicBezTo>
                    <a:cubicBezTo>
                      <a:pt x="9011" y="8307"/>
                      <a:pt x="9754" y="7703"/>
                      <a:pt x="10451" y="7076"/>
                    </a:cubicBezTo>
                    <a:cubicBezTo>
                      <a:pt x="10892" y="6658"/>
                      <a:pt x="11333" y="6240"/>
                      <a:pt x="11752" y="5775"/>
                    </a:cubicBezTo>
                    <a:cubicBezTo>
                      <a:pt x="11937" y="5566"/>
                      <a:pt x="12146" y="5334"/>
                      <a:pt x="12332" y="5102"/>
                    </a:cubicBezTo>
                    <a:cubicBezTo>
                      <a:pt x="12518" y="4962"/>
                      <a:pt x="12657" y="4800"/>
                      <a:pt x="12773" y="4614"/>
                    </a:cubicBezTo>
                    <a:cubicBezTo>
                      <a:pt x="12890" y="4359"/>
                      <a:pt x="12588" y="3778"/>
                      <a:pt x="12448" y="3523"/>
                    </a:cubicBezTo>
                    <a:cubicBezTo>
                      <a:pt x="12292" y="3269"/>
                      <a:pt x="12037" y="2899"/>
                      <a:pt x="11822" y="2899"/>
                    </a:cubicBezTo>
                    <a:cubicBezTo>
                      <a:pt x="11781" y="2899"/>
                      <a:pt x="11742" y="2913"/>
                      <a:pt x="11705" y="2942"/>
                    </a:cubicBezTo>
                    <a:cubicBezTo>
                      <a:pt x="11612" y="2663"/>
                      <a:pt x="11426" y="2431"/>
                      <a:pt x="11194" y="2292"/>
                    </a:cubicBezTo>
                    <a:cubicBezTo>
                      <a:pt x="11217" y="2176"/>
                      <a:pt x="11241" y="2059"/>
                      <a:pt x="11217" y="1943"/>
                    </a:cubicBezTo>
                    <a:cubicBezTo>
                      <a:pt x="11264" y="1920"/>
                      <a:pt x="11310" y="1874"/>
                      <a:pt x="11310" y="1827"/>
                    </a:cubicBezTo>
                    <a:cubicBezTo>
                      <a:pt x="11464" y="1368"/>
                      <a:pt x="10998" y="0"/>
                      <a:pt x="10535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63"/>
              <p:cNvSpPr/>
              <p:nvPr/>
            </p:nvSpPr>
            <p:spPr>
              <a:xfrm>
                <a:off x="4292313" y="4117550"/>
                <a:ext cx="249675" cy="239900"/>
              </a:xfrm>
              <a:custGeom>
                <a:rect b="b" l="l" r="r" t="t"/>
                <a:pathLst>
                  <a:path extrusionOk="0" h="9596" w="9987">
                    <a:moveTo>
                      <a:pt x="7321" y="1"/>
                    </a:moveTo>
                    <a:cubicBezTo>
                      <a:pt x="7278" y="1"/>
                      <a:pt x="7238" y="12"/>
                      <a:pt x="7200" y="37"/>
                    </a:cubicBezTo>
                    <a:cubicBezTo>
                      <a:pt x="6967" y="199"/>
                      <a:pt x="6735" y="362"/>
                      <a:pt x="6503" y="524"/>
                    </a:cubicBezTo>
                    <a:cubicBezTo>
                      <a:pt x="5504" y="1221"/>
                      <a:pt x="4552" y="1941"/>
                      <a:pt x="3623" y="2731"/>
                    </a:cubicBezTo>
                    <a:cubicBezTo>
                      <a:pt x="2834" y="3404"/>
                      <a:pt x="1998" y="4078"/>
                      <a:pt x="1394" y="5007"/>
                    </a:cubicBezTo>
                    <a:cubicBezTo>
                      <a:pt x="1301" y="5169"/>
                      <a:pt x="1069" y="5471"/>
                      <a:pt x="1185" y="5773"/>
                    </a:cubicBezTo>
                    <a:cubicBezTo>
                      <a:pt x="1247" y="5919"/>
                      <a:pt x="1403" y="6009"/>
                      <a:pt x="1552" y="6009"/>
                    </a:cubicBezTo>
                    <a:cubicBezTo>
                      <a:pt x="1569" y="6009"/>
                      <a:pt x="1586" y="6008"/>
                      <a:pt x="1603" y="6005"/>
                    </a:cubicBezTo>
                    <a:lnTo>
                      <a:pt x="1603" y="6005"/>
                    </a:lnTo>
                    <a:cubicBezTo>
                      <a:pt x="1394" y="6191"/>
                      <a:pt x="1208" y="6377"/>
                      <a:pt x="1022" y="6586"/>
                    </a:cubicBezTo>
                    <a:cubicBezTo>
                      <a:pt x="906" y="6725"/>
                      <a:pt x="534" y="7050"/>
                      <a:pt x="674" y="7422"/>
                    </a:cubicBezTo>
                    <a:cubicBezTo>
                      <a:pt x="736" y="7568"/>
                      <a:pt x="874" y="7658"/>
                      <a:pt x="1036" y="7658"/>
                    </a:cubicBezTo>
                    <a:cubicBezTo>
                      <a:pt x="1054" y="7658"/>
                      <a:pt x="1073" y="7657"/>
                      <a:pt x="1092" y="7654"/>
                    </a:cubicBezTo>
                    <a:lnTo>
                      <a:pt x="1092" y="7654"/>
                    </a:lnTo>
                    <a:cubicBezTo>
                      <a:pt x="767" y="7979"/>
                      <a:pt x="488" y="8351"/>
                      <a:pt x="233" y="8746"/>
                    </a:cubicBezTo>
                    <a:cubicBezTo>
                      <a:pt x="93" y="8931"/>
                      <a:pt x="0" y="9164"/>
                      <a:pt x="24" y="9396"/>
                    </a:cubicBezTo>
                    <a:cubicBezTo>
                      <a:pt x="72" y="9558"/>
                      <a:pt x="212" y="9596"/>
                      <a:pt x="323" y="9596"/>
                    </a:cubicBezTo>
                    <a:cubicBezTo>
                      <a:pt x="371" y="9596"/>
                      <a:pt x="414" y="9589"/>
                      <a:pt x="442" y="9582"/>
                    </a:cubicBezTo>
                    <a:cubicBezTo>
                      <a:pt x="767" y="9535"/>
                      <a:pt x="1045" y="9419"/>
                      <a:pt x="1324" y="9233"/>
                    </a:cubicBezTo>
                    <a:cubicBezTo>
                      <a:pt x="1603" y="9094"/>
                      <a:pt x="1905" y="8908"/>
                      <a:pt x="2160" y="8722"/>
                    </a:cubicBezTo>
                    <a:lnTo>
                      <a:pt x="2160" y="8722"/>
                    </a:lnTo>
                    <a:cubicBezTo>
                      <a:pt x="2160" y="8769"/>
                      <a:pt x="2137" y="8792"/>
                      <a:pt x="2137" y="8839"/>
                    </a:cubicBezTo>
                    <a:cubicBezTo>
                      <a:pt x="2117" y="9140"/>
                      <a:pt x="2426" y="9215"/>
                      <a:pt x="2601" y="9215"/>
                    </a:cubicBezTo>
                    <a:cubicBezTo>
                      <a:pt x="2628" y="9215"/>
                      <a:pt x="2652" y="9213"/>
                      <a:pt x="2671" y="9210"/>
                    </a:cubicBezTo>
                    <a:cubicBezTo>
                      <a:pt x="3112" y="9187"/>
                      <a:pt x="3530" y="9071"/>
                      <a:pt x="3925" y="8885"/>
                    </a:cubicBezTo>
                    <a:cubicBezTo>
                      <a:pt x="4250" y="8722"/>
                      <a:pt x="4575" y="8560"/>
                      <a:pt x="4877" y="8351"/>
                    </a:cubicBezTo>
                    <a:cubicBezTo>
                      <a:pt x="4877" y="8397"/>
                      <a:pt x="4901" y="8444"/>
                      <a:pt x="4924" y="8490"/>
                    </a:cubicBezTo>
                    <a:cubicBezTo>
                      <a:pt x="5000" y="8653"/>
                      <a:pt x="5127" y="8718"/>
                      <a:pt x="5280" y="8718"/>
                    </a:cubicBezTo>
                    <a:cubicBezTo>
                      <a:pt x="5825" y="8718"/>
                      <a:pt x="6706" y="7897"/>
                      <a:pt x="6851" y="7770"/>
                    </a:cubicBezTo>
                    <a:cubicBezTo>
                      <a:pt x="7432" y="7190"/>
                      <a:pt x="7966" y="6586"/>
                      <a:pt x="8431" y="5912"/>
                    </a:cubicBezTo>
                    <a:cubicBezTo>
                      <a:pt x="8709" y="5494"/>
                      <a:pt x="9034" y="5076"/>
                      <a:pt x="9290" y="4612"/>
                    </a:cubicBezTo>
                    <a:lnTo>
                      <a:pt x="9685" y="3962"/>
                    </a:lnTo>
                    <a:cubicBezTo>
                      <a:pt x="9801" y="3799"/>
                      <a:pt x="9894" y="3636"/>
                      <a:pt x="9963" y="3451"/>
                    </a:cubicBezTo>
                    <a:cubicBezTo>
                      <a:pt x="9987" y="3218"/>
                      <a:pt x="9638" y="2800"/>
                      <a:pt x="9476" y="2615"/>
                    </a:cubicBezTo>
                    <a:cubicBezTo>
                      <a:pt x="9330" y="2451"/>
                      <a:pt x="9071" y="2202"/>
                      <a:pt x="8887" y="2202"/>
                    </a:cubicBezTo>
                    <a:cubicBezTo>
                      <a:pt x="8836" y="2202"/>
                      <a:pt x="8791" y="2221"/>
                      <a:pt x="8756" y="2266"/>
                    </a:cubicBezTo>
                    <a:cubicBezTo>
                      <a:pt x="8640" y="2057"/>
                      <a:pt x="8454" y="1895"/>
                      <a:pt x="8222" y="1802"/>
                    </a:cubicBezTo>
                    <a:cubicBezTo>
                      <a:pt x="8222" y="1709"/>
                      <a:pt x="8222" y="1616"/>
                      <a:pt x="8175" y="1523"/>
                    </a:cubicBezTo>
                    <a:cubicBezTo>
                      <a:pt x="8222" y="1477"/>
                      <a:pt x="8245" y="1430"/>
                      <a:pt x="8245" y="1384"/>
                    </a:cubicBezTo>
                    <a:cubicBezTo>
                      <a:pt x="8287" y="1006"/>
                      <a:pt x="7721" y="1"/>
                      <a:pt x="732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42324"/>
                  </a:solidFill>
                </a:endParaRPr>
              </a:p>
            </p:txBody>
          </p:sp>
          <p:sp>
            <p:nvSpPr>
              <p:cNvPr id="2842" name="Google Shape;2842;p63"/>
              <p:cNvSpPr/>
              <p:nvPr/>
            </p:nvSpPr>
            <p:spPr>
              <a:xfrm>
                <a:off x="4371863" y="3734675"/>
                <a:ext cx="483650" cy="610225"/>
              </a:xfrm>
              <a:custGeom>
                <a:rect b="b" l="l" r="r" t="t"/>
                <a:pathLst>
                  <a:path extrusionOk="0" h="24409" w="19346">
                    <a:moveTo>
                      <a:pt x="9173" y="1"/>
                    </a:moveTo>
                    <a:cubicBezTo>
                      <a:pt x="7014" y="3763"/>
                      <a:pt x="5574" y="9383"/>
                      <a:pt x="5179" y="11589"/>
                    </a:cubicBezTo>
                    <a:cubicBezTo>
                      <a:pt x="4993" y="12936"/>
                      <a:pt x="4668" y="14260"/>
                      <a:pt x="4180" y="15537"/>
                    </a:cubicBezTo>
                    <a:cubicBezTo>
                      <a:pt x="3158" y="17651"/>
                      <a:pt x="1928" y="19671"/>
                      <a:pt x="488" y="21529"/>
                    </a:cubicBezTo>
                    <a:cubicBezTo>
                      <a:pt x="93" y="22017"/>
                      <a:pt x="0" y="23666"/>
                      <a:pt x="1719" y="23991"/>
                    </a:cubicBezTo>
                    <a:cubicBezTo>
                      <a:pt x="2974" y="24237"/>
                      <a:pt x="4610" y="24409"/>
                      <a:pt x="6359" y="24409"/>
                    </a:cubicBezTo>
                    <a:cubicBezTo>
                      <a:pt x="9400" y="24409"/>
                      <a:pt x="12781" y="23890"/>
                      <a:pt x="15096" y="22342"/>
                    </a:cubicBezTo>
                    <a:cubicBezTo>
                      <a:pt x="19346" y="19486"/>
                      <a:pt x="18091" y="10986"/>
                      <a:pt x="18022" y="10057"/>
                    </a:cubicBezTo>
                    <a:cubicBezTo>
                      <a:pt x="17882" y="7688"/>
                      <a:pt x="18138" y="4065"/>
                      <a:pt x="18138" y="4065"/>
                    </a:cubicBezTo>
                    <a:cubicBezTo>
                      <a:pt x="16907" y="3229"/>
                      <a:pt x="15583" y="2509"/>
                      <a:pt x="14190" y="1928"/>
                    </a:cubicBezTo>
                    <a:cubicBezTo>
                      <a:pt x="12541" y="1255"/>
                      <a:pt x="10892" y="465"/>
                      <a:pt x="917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63"/>
              <p:cNvSpPr/>
              <p:nvPr/>
            </p:nvSpPr>
            <p:spPr>
              <a:xfrm>
                <a:off x="4551263" y="3622925"/>
                <a:ext cx="306000" cy="281125"/>
              </a:xfrm>
              <a:custGeom>
                <a:rect b="b" l="l" r="r" t="t"/>
                <a:pathLst>
                  <a:path extrusionOk="0" h="11245" w="12240">
                    <a:moveTo>
                      <a:pt x="6871" y="1"/>
                    </a:moveTo>
                    <a:cubicBezTo>
                      <a:pt x="6184" y="1"/>
                      <a:pt x="5413" y="133"/>
                      <a:pt x="4552" y="453"/>
                    </a:cubicBezTo>
                    <a:cubicBezTo>
                      <a:pt x="2323" y="1289"/>
                      <a:pt x="2021" y="3936"/>
                      <a:pt x="1115" y="6003"/>
                    </a:cubicBezTo>
                    <a:cubicBezTo>
                      <a:pt x="558" y="7234"/>
                      <a:pt x="0" y="7931"/>
                      <a:pt x="372" y="7977"/>
                    </a:cubicBezTo>
                    <a:cubicBezTo>
                      <a:pt x="414" y="7983"/>
                      <a:pt x="456" y="7985"/>
                      <a:pt x="498" y="7985"/>
                    </a:cubicBezTo>
                    <a:cubicBezTo>
                      <a:pt x="1173" y="7985"/>
                      <a:pt x="1683" y="7309"/>
                      <a:pt x="1872" y="7017"/>
                    </a:cubicBezTo>
                    <a:lnTo>
                      <a:pt x="1872" y="7017"/>
                    </a:lnTo>
                    <a:cubicBezTo>
                      <a:pt x="1693" y="7333"/>
                      <a:pt x="1318" y="8127"/>
                      <a:pt x="1928" y="8349"/>
                    </a:cubicBezTo>
                    <a:cubicBezTo>
                      <a:pt x="1993" y="8372"/>
                      <a:pt x="2059" y="8382"/>
                      <a:pt x="2123" y="8382"/>
                    </a:cubicBezTo>
                    <a:cubicBezTo>
                      <a:pt x="2513" y="8382"/>
                      <a:pt x="2870" y="7998"/>
                      <a:pt x="3089" y="7699"/>
                    </a:cubicBezTo>
                    <a:lnTo>
                      <a:pt x="3089" y="7699"/>
                    </a:lnTo>
                    <a:cubicBezTo>
                      <a:pt x="2903" y="8047"/>
                      <a:pt x="2810" y="8535"/>
                      <a:pt x="3321" y="8790"/>
                    </a:cubicBezTo>
                    <a:cubicBezTo>
                      <a:pt x="3427" y="8839"/>
                      <a:pt x="3528" y="8861"/>
                      <a:pt x="3626" y="8861"/>
                    </a:cubicBezTo>
                    <a:cubicBezTo>
                      <a:pt x="4171" y="8861"/>
                      <a:pt x="4577" y="8184"/>
                      <a:pt x="4715" y="7908"/>
                    </a:cubicBezTo>
                    <a:lnTo>
                      <a:pt x="4715" y="7908"/>
                    </a:lnTo>
                    <a:cubicBezTo>
                      <a:pt x="4575" y="8233"/>
                      <a:pt x="4273" y="9046"/>
                      <a:pt x="4877" y="9371"/>
                    </a:cubicBezTo>
                    <a:cubicBezTo>
                      <a:pt x="4958" y="9410"/>
                      <a:pt x="5038" y="9427"/>
                      <a:pt x="5116" y="9427"/>
                    </a:cubicBezTo>
                    <a:cubicBezTo>
                      <a:pt x="5782" y="9427"/>
                      <a:pt x="6340" y="8164"/>
                      <a:pt x="6340" y="8163"/>
                    </a:cubicBezTo>
                    <a:lnTo>
                      <a:pt x="6340" y="8163"/>
                    </a:lnTo>
                    <a:cubicBezTo>
                      <a:pt x="6340" y="8164"/>
                      <a:pt x="5876" y="9719"/>
                      <a:pt x="6573" y="9998"/>
                    </a:cubicBezTo>
                    <a:cubicBezTo>
                      <a:pt x="6633" y="10022"/>
                      <a:pt x="6694" y="10033"/>
                      <a:pt x="6755" y="10033"/>
                    </a:cubicBezTo>
                    <a:cubicBezTo>
                      <a:pt x="7393" y="10033"/>
                      <a:pt x="8012" y="8814"/>
                      <a:pt x="8012" y="8814"/>
                    </a:cubicBezTo>
                    <a:lnTo>
                      <a:pt x="8012" y="8814"/>
                    </a:lnTo>
                    <a:cubicBezTo>
                      <a:pt x="8012" y="8814"/>
                      <a:pt x="7780" y="10277"/>
                      <a:pt x="8430" y="10509"/>
                    </a:cubicBezTo>
                    <a:cubicBezTo>
                      <a:pt x="8485" y="10528"/>
                      <a:pt x="8540" y="10537"/>
                      <a:pt x="8595" y="10537"/>
                    </a:cubicBezTo>
                    <a:cubicBezTo>
                      <a:pt x="9203" y="10537"/>
                      <a:pt x="9847" y="9464"/>
                      <a:pt x="9847" y="9464"/>
                    </a:cubicBezTo>
                    <a:cubicBezTo>
                      <a:pt x="9847" y="9464"/>
                      <a:pt x="10149" y="10973"/>
                      <a:pt x="10753" y="11206"/>
                    </a:cubicBezTo>
                    <a:cubicBezTo>
                      <a:pt x="10817" y="11232"/>
                      <a:pt x="10873" y="11244"/>
                      <a:pt x="10922" y="11244"/>
                    </a:cubicBezTo>
                    <a:cubicBezTo>
                      <a:pt x="11349" y="11244"/>
                      <a:pt x="11224" y="10292"/>
                      <a:pt x="11287" y="9208"/>
                    </a:cubicBezTo>
                    <a:cubicBezTo>
                      <a:pt x="11450" y="7165"/>
                      <a:pt x="12239" y="4238"/>
                      <a:pt x="11380" y="2752"/>
                    </a:cubicBezTo>
                    <a:cubicBezTo>
                      <a:pt x="10972" y="2048"/>
                      <a:pt x="9576" y="1"/>
                      <a:pt x="6871" y="1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63"/>
              <p:cNvSpPr/>
              <p:nvPr/>
            </p:nvSpPr>
            <p:spPr>
              <a:xfrm>
                <a:off x="4623813" y="4352125"/>
                <a:ext cx="99325" cy="190975"/>
              </a:xfrm>
              <a:custGeom>
                <a:rect b="b" l="l" r="r" t="t"/>
                <a:pathLst>
                  <a:path extrusionOk="0" h="7639" w="3973">
                    <a:moveTo>
                      <a:pt x="210" y="5935"/>
                    </a:moveTo>
                    <a:cubicBezTo>
                      <a:pt x="184" y="5935"/>
                      <a:pt x="162" y="5942"/>
                      <a:pt x="144" y="5953"/>
                    </a:cubicBezTo>
                    <a:lnTo>
                      <a:pt x="144" y="5953"/>
                    </a:lnTo>
                    <a:cubicBezTo>
                      <a:pt x="177" y="5946"/>
                      <a:pt x="339" y="5935"/>
                      <a:pt x="210" y="5935"/>
                    </a:cubicBezTo>
                    <a:close/>
                    <a:moveTo>
                      <a:pt x="144" y="5953"/>
                    </a:moveTo>
                    <a:cubicBezTo>
                      <a:pt x="138" y="5954"/>
                      <a:pt x="136" y="5955"/>
                      <a:pt x="139" y="5956"/>
                    </a:cubicBezTo>
                    <a:lnTo>
                      <a:pt x="139" y="5956"/>
                    </a:lnTo>
                    <a:cubicBezTo>
                      <a:pt x="141" y="5955"/>
                      <a:pt x="142" y="5954"/>
                      <a:pt x="144" y="5953"/>
                    </a:cubicBezTo>
                    <a:close/>
                    <a:moveTo>
                      <a:pt x="1133" y="1"/>
                    </a:moveTo>
                    <a:cubicBezTo>
                      <a:pt x="854" y="1"/>
                      <a:pt x="581" y="53"/>
                      <a:pt x="559" y="152"/>
                    </a:cubicBezTo>
                    <a:cubicBezTo>
                      <a:pt x="442" y="640"/>
                      <a:pt x="884" y="5076"/>
                      <a:pt x="907" y="5958"/>
                    </a:cubicBezTo>
                    <a:lnTo>
                      <a:pt x="884" y="5958"/>
                    </a:lnTo>
                    <a:cubicBezTo>
                      <a:pt x="768" y="5947"/>
                      <a:pt x="657" y="5941"/>
                      <a:pt x="547" y="5941"/>
                    </a:cubicBezTo>
                    <a:cubicBezTo>
                      <a:pt x="437" y="5941"/>
                      <a:pt x="326" y="5947"/>
                      <a:pt x="210" y="5958"/>
                    </a:cubicBezTo>
                    <a:cubicBezTo>
                      <a:pt x="165" y="5958"/>
                      <a:pt x="145" y="5957"/>
                      <a:pt x="139" y="5956"/>
                    </a:cubicBezTo>
                    <a:lnTo>
                      <a:pt x="139" y="5956"/>
                    </a:lnTo>
                    <a:cubicBezTo>
                      <a:pt x="1" y="6053"/>
                      <a:pt x="82" y="6454"/>
                      <a:pt x="164" y="6516"/>
                    </a:cubicBezTo>
                    <a:cubicBezTo>
                      <a:pt x="210" y="6562"/>
                      <a:pt x="309" y="6574"/>
                      <a:pt x="410" y="6574"/>
                    </a:cubicBezTo>
                    <a:cubicBezTo>
                      <a:pt x="512" y="6574"/>
                      <a:pt x="617" y="6562"/>
                      <a:pt x="675" y="6562"/>
                    </a:cubicBezTo>
                    <a:cubicBezTo>
                      <a:pt x="907" y="6585"/>
                      <a:pt x="1139" y="6609"/>
                      <a:pt x="1348" y="6655"/>
                    </a:cubicBezTo>
                    <a:cubicBezTo>
                      <a:pt x="1720" y="6887"/>
                      <a:pt x="2022" y="7212"/>
                      <a:pt x="2370" y="7491"/>
                    </a:cubicBezTo>
                    <a:cubicBezTo>
                      <a:pt x="2441" y="7548"/>
                      <a:pt x="2580" y="7638"/>
                      <a:pt x="2688" y="7638"/>
                    </a:cubicBezTo>
                    <a:cubicBezTo>
                      <a:pt x="2759" y="7638"/>
                      <a:pt x="2816" y="7600"/>
                      <a:pt x="2834" y="7491"/>
                    </a:cubicBezTo>
                    <a:cubicBezTo>
                      <a:pt x="2811" y="7282"/>
                      <a:pt x="2718" y="7073"/>
                      <a:pt x="2579" y="6910"/>
                    </a:cubicBezTo>
                    <a:lnTo>
                      <a:pt x="2579" y="6910"/>
                    </a:lnTo>
                    <a:cubicBezTo>
                      <a:pt x="2720" y="6946"/>
                      <a:pt x="3302" y="7182"/>
                      <a:pt x="3636" y="7182"/>
                    </a:cubicBezTo>
                    <a:cubicBezTo>
                      <a:pt x="3742" y="7182"/>
                      <a:pt x="3823" y="7158"/>
                      <a:pt x="3856" y="7096"/>
                    </a:cubicBezTo>
                    <a:cubicBezTo>
                      <a:pt x="3972" y="6818"/>
                      <a:pt x="3067" y="6446"/>
                      <a:pt x="2904" y="6400"/>
                    </a:cubicBezTo>
                    <a:cubicBezTo>
                      <a:pt x="2937" y="6400"/>
                      <a:pt x="2982" y="6400"/>
                      <a:pt x="3035" y="6400"/>
                    </a:cubicBezTo>
                    <a:cubicBezTo>
                      <a:pt x="3246" y="6400"/>
                      <a:pt x="3573" y="6386"/>
                      <a:pt x="3647" y="6237"/>
                    </a:cubicBezTo>
                    <a:cubicBezTo>
                      <a:pt x="3763" y="6074"/>
                      <a:pt x="3415" y="5958"/>
                      <a:pt x="3322" y="5912"/>
                    </a:cubicBezTo>
                    <a:cubicBezTo>
                      <a:pt x="3117" y="5849"/>
                      <a:pt x="2888" y="5828"/>
                      <a:pt x="2654" y="5828"/>
                    </a:cubicBezTo>
                    <a:cubicBezTo>
                      <a:pt x="2277" y="5828"/>
                      <a:pt x="1886" y="5883"/>
                      <a:pt x="1557" y="5912"/>
                    </a:cubicBezTo>
                    <a:cubicBezTo>
                      <a:pt x="1162" y="4797"/>
                      <a:pt x="1720" y="431"/>
                      <a:pt x="1743" y="199"/>
                    </a:cubicBezTo>
                    <a:cubicBezTo>
                      <a:pt x="1755" y="65"/>
                      <a:pt x="1441" y="1"/>
                      <a:pt x="1133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63"/>
              <p:cNvSpPr/>
              <p:nvPr/>
            </p:nvSpPr>
            <p:spPr>
              <a:xfrm>
                <a:off x="4505238" y="4352125"/>
                <a:ext cx="98875" cy="190975"/>
              </a:xfrm>
              <a:custGeom>
                <a:rect b="b" l="l" r="r" t="t"/>
                <a:pathLst>
                  <a:path extrusionOk="0" h="7639" w="3955">
                    <a:moveTo>
                      <a:pt x="192" y="5935"/>
                    </a:moveTo>
                    <a:cubicBezTo>
                      <a:pt x="170" y="5935"/>
                      <a:pt x="150" y="5941"/>
                      <a:pt x="134" y="5952"/>
                    </a:cubicBezTo>
                    <a:lnTo>
                      <a:pt x="134" y="5952"/>
                    </a:lnTo>
                    <a:cubicBezTo>
                      <a:pt x="180" y="5945"/>
                      <a:pt x="313" y="5935"/>
                      <a:pt x="192" y="5935"/>
                    </a:cubicBezTo>
                    <a:close/>
                    <a:moveTo>
                      <a:pt x="134" y="5952"/>
                    </a:moveTo>
                    <a:cubicBezTo>
                      <a:pt x="120" y="5954"/>
                      <a:pt x="114" y="5956"/>
                      <a:pt x="127" y="5957"/>
                    </a:cubicBezTo>
                    <a:lnTo>
                      <a:pt x="127" y="5957"/>
                    </a:lnTo>
                    <a:cubicBezTo>
                      <a:pt x="129" y="5955"/>
                      <a:pt x="132" y="5953"/>
                      <a:pt x="134" y="5952"/>
                    </a:cubicBezTo>
                    <a:close/>
                    <a:moveTo>
                      <a:pt x="1115" y="1"/>
                    </a:moveTo>
                    <a:cubicBezTo>
                      <a:pt x="836" y="1"/>
                      <a:pt x="563" y="53"/>
                      <a:pt x="541" y="152"/>
                    </a:cubicBezTo>
                    <a:cubicBezTo>
                      <a:pt x="425" y="640"/>
                      <a:pt x="866" y="5076"/>
                      <a:pt x="889" y="5958"/>
                    </a:cubicBezTo>
                    <a:lnTo>
                      <a:pt x="866" y="5958"/>
                    </a:lnTo>
                    <a:cubicBezTo>
                      <a:pt x="761" y="5947"/>
                      <a:pt x="651" y="5941"/>
                      <a:pt x="538" y="5941"/>
                    </a:cubicBezTo>
                    <a:cubicBezTo>
                      <a:pt x="425" y="5941"/>
                      <a:pt x="308" y="5947"/>
                      <a:pt x="192" y="5958"/>
                    </a:cubicBezTo>
                    <a:cubicBezTo>
                      <a:pt x="157" y="5958"/>
                      <a:pt x="136" y="5958"/>
                      <a:pt x="127" y="5957"/>
                    </a:cubicBezTo>
                    <a:lnTo>
                      <a:pt x="127" y="5957"/>
                    </a:lnTo>
                    <a:cubicBezTo>
                      <a:pt x="1" y="6055"/>
                      <a:pt x="64" y="6455"/>
                      <a:pt x="146" y="6516"/>
                    </a:cubicBezTo>
                    <a:cubicBezTo>
                      <a:pt x="192" y="6562"/>
                      <a:pt x="291" y="6574"/>
                      <a:pt x="393" y="6574"/>
                    </a:cubicBezTo>
                    <a:cubicBezTo>
                      <a:pt x="494" y="6574"/>
                      <a:pt x="599" y="6562"/>
                      <a:pt x="657" y="6562"/>
                    </a:cubicBezTo>
                    <a:cubicBezTo>
                      <a:pt x="889" y="6585"/>
                      <a:pt x="1121" y="6609"/>
                      <a:pt x="1353" y="6655"/>
                    </a:cubicBezTo>
                    <a:cubicBezTo>
                      <a:pt x="1725" y="6887"/>
                      <a:pt x="2027" y="7212"/>
                      <a:pt x="2375" y="7491"/>
                    </a:cubicBezTo>
                    <a:cubicBezTo>
                      <a:pt x="2446" y="7548"/>
                      <a:pt x="2585" y="7638"/>
                      <a:pt x="2689" y="7638"/>
                    </a:cubicBezTo>
                    <a:cubicBezTo>
                      <a:pt x="2755" y="7638"/>
                      <a:pt x="2807" y="7600"/>
                      <a:pt x="2817" y="7491"/>
                    </a:cubicBezTo>
                    <a:cubicBezTo>
                      <a:pt x="2793" y="7282"/>
                      <a:pt x="2724" y="7073"/>
                      <a:pt x="2584" y="6910"/>
                    </a:cubicBezTo>
                    <a:lnTo>
                      <a:pt x="2584" y="6910"/>
                    </a:lnTo>
                    <a:cubicBezTo>
                      <a:pt x="2725" y="6946"/>
                      <a:pt x="3294" y="7182"/>
                      <a:pt x="3622" y="7182"/>
                    </a:cubicBezTo>
                    <a:cubicBezTo>
                      <a:pt x="3725" y="7182"/>
                      <a:pt x="3805" y="7158"/>
                      <a:pt x="3838" y="7096"/>
                    </a:cubicBezTo>
                    <a:cubicBezTo>
                      <a:pt x="3955" y="6818"/>
                      <a:pt x="3049" y="6446"/>
                      <a:pt x="2886" y="6400"/>
                    </a:cubicBezTo>
                    <a:cubicBezTo>
                      <a:pt x="2923" y="6400"/>
                      <a:pt x="2972" y="6400"/>
                      <a:pt x="3026" y="6400"/>
                    </a:cubicBezTo>
                    <a:cubicBezTo>
                      <a:pt x="3244" y="6400"/>
                      <a:pt x="3560" y="6386"/>
                      <a:pt x="3653" y="6237"/>
                    </a:cubicBezTo>
                    <a:cubicBezTo>
                      <a:pt x="3746" y="6074"/>
                      <a:pt x="3397" y="5958"/>
                      <a:pt x="3304" y="5912"/>
                    </a:cubicBezTo>
                    <a:cubicBezTo>
                      <a:pt x="3099" y="5849"/>
                      <a:pt x="2870" y="5828"/>
                      <a:pt x="2636" y="5828"/>
                    </a:cubicBezTo>
                    <a:cubicBezTo>
                      <a:pt x="2259" y="5828"/>
                      <a:pt x="1868" y="5883"/>
                      <a:pt x="1539" y="5912"/>
                    </a:cubicBezTo>
                    <a:cubicBezTo>
                      <a:pt x="1144" y="4797"/>
                      <a:pt x="1702" y="431"/>
                      <a:pt x="1725" y="199"/>
                    </a:cubicBezTo>
                    <a:cubicBezTo>
                      <a:pt x="1737" y="65"/>
                      <a:pt x="1423" y="1"/>
                      <a:pt x="1115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63"/>
              <p:cNvSpPr/>
              <p:nvPr/>
            </p:nvSpPr>
            <p:spPr>
              <a:xfrm>
                <a:off x="4616288" y="4285675"/>
                <a:ext cx="69100" cy="95225"/>
              </a:xfrm>
              <a:custGeom>
                <a:rect b="b" l="l" r="r" t="t"/>
                <a:pathLst>
                  <a:path extrusionOk="0" h="3809" w="2764">
                    <a:moveTo>
                      <a:pt x="186" y="0"/>
                    </a:moveTo>
                    <a:lnTo>
                      <a:pt x="186" y="0"/>
                    </a:lnTo>
                    <a:cubicBezTo>
                      <a:pt x="0" y="1045"/>
                      <a:pt x="325" y="3809"/>
                      <a:pt x="1463" y="3809"/>
                    </a:cubicBezTo>
                    <a:cubicBezTo>
                      <a:pt x="2601" y="3809"/>
                      <a:pt x="2671" y="465"/>
                      <a:pt x="2764" y="7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63"/>
              <p:cNvSpPr/>
              <p:nvPr/>
            </p:nvSpPr>
            <p:spPr>
              <a:xfrm>
                <a:off x="4819488" y="3681625"/>
                <a:ext cx="33700" cy="31100"/>
              </a:xfrm>
              <a:custGeom>
                <a:rect b="b" l="l" r="r" t="t"/>
                <a:pathLst>
                  <a:path extrusionOk="0" h="1244" w="1348">
                    <a:moveTo>
                      <a:pt x="632" y="0"/>
                    </a:moveTo>
                    <a:cubicBezTo>
                      <a:pt x="435" y="0"/>
                      <a:pt x="247" y="110"/>
                      <a:pt x="140" y="288"/>
                    </a:cubicBezTo>
                    <a:cubicBezTo>
                      <a:pt x="1" y="520"/>
                      <a:pt x="47" y="822"/>
                      <a:pt x="233" y="1031"/>
                    </a:cubicBezTo>
                    <a:cubicBezTo>
                      <a:pt x="371" y="1169"/>
                      <a:pt x="561" y="1243"/>
                      <a:pt x="754" y="1243"/>
                    </a:cubicBezTo>
                    <a:cubicBezTo>
                      <a:pt x="821" y="1243"/>
                      <a:pt x="888" y="1235"/>
                      <a:pt x="953" y="1217"/>
                    </a:cubicBezTo>
                    <a:cubicBezTo>
                      <a:pt x="1069" y="1170"/>
                      <a:pt x="1185" y="1101"/>
                      <a:pt x="1255" y="985"/>
                    </a:cubicBezTo>
                    <a:cubicBezTo>
                      <a:pt x="1348" y="776"/>
                      <a:pt x="1324" y="497"/>
                      <a:pt x="1162" y="311"/>
                    </a:cubicBezTo>
                    <a:cubicBezTo>
                      <a:pt x="1069" y="195"/>
                      <a:pt x="953" y="79"/>
                      <a:pt x="813" y="32"/>
                    </a:cubicBezTo>
                    <a:cubicBezTo>
                      <a:pt x="754" y="11"/>
                      <a:pt x="692" y="0"/>
                      <a:pt x="63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63"/>
              <p:cNvSpPr/>
              <p:nvPr/>
            </p:nvSpPr>
            <p:spPr>
              <a:xfrm>
                <a:off x="4709763" y="3678750"/>
                <a:ext cx="40075" cy="37100"/>
              </a:xfrm>
              <a:custGeom>
                <a:rect b="b" l="l" r="r" t="t"/>
                <a:pathLst>
                  <a:path extrusionOk="0" h="1484" w="1603">
                    <a:moveTo>
                      <a:pt x="735" y="0"/>
                    </a:moveTo>
                    <a:cubicBezTo>
                      <a:pt x="489" y="0"/>
                      <a:pt x="266" y="123"/>
                      <a:pt x="140" y="356"/>
                    </a:cubicBezTo>
                    <a:cubicBezTo>
                      <a:pt x="0" y="635"/>
                      <a:pt x="24" y="984"/>
                      <a:pt x="256" y="1216"/>
                    </a:cubicBezTo>
                    <a:cubicBezTo>
                      <a:pt x="411" y="1388"/>
                      <a:pt x="642" y="1484"/>
                      <a:pt x="875" y="1484"/>
                    </a:cubicBezTo>
                    <a:cubicBezTo>
                      <a:pt x="956" y="1484"/>
                      <a:pt x="1037" y="1472"/>
                      <a:pt x="1115" y="1448"/>
                    </a:cubicBezTo>
                    <a:cubicBezTo>
                      <a:pt x="1278" y="1402"/>
                      <a:pt x="1394" y="1309"/>
                      <a:pt x="1487" y="1169"/>
                    </a:cubicBezTo>
                    <a:cubicBezTo>
                      <a:pt x="1603" y="914"/>
                      <a:pt x="1556" y="589"/>
                      <a:pt x="1371" y="380"/>
                    </a:cubicBezTo>
                    <a:cubicBezTo>
                      <a:pt x="1254" y="217"/>
                      <a:pt x="1115" y="101"/>
                      <a:pt x="952" y="31"/>
                    </a:cubicBezTo>
                    <a:cubicBezTo>
                      <a:pt x="879" y="10"/>
                      <a:pt x="806" y="0"/>
                      <a:pt x="735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63"/>
              <p:cNvSpPr/>
              <p:nvPr/>
            </p:nvSpPr>
            <p:spPr>
              <a:xfrm>
                <a:off x="4274888" y="3857900"/>
                <a:ext cx="411100" cy="368325"/>
              </a:xfrm>
              <a:custGeom>
                <a:rect b="b" l="l" r="r" t="t"/>
                <a:pathLst>
                  <a:path extrusionOk="0" h="14733" w="16444">
                    <a:moveTo>
                      <a:pt x="12924" y="1"/>
                    </a:moveTo>
                    <a:cubicBezTo>
                      <a:pt x="12407" y="1"/>
                      <a:pt x="11836" y="177"/>
                      <a:pt x="11218" y="599"/>
                    </a:cubicBezTo>
                    <a:cubicBezTo>
                      <a:pt x="9197" y="1969"/>
                      <a:pt x="8338" y="4408"/>
                      <a:pt x="7618" y="6567"/>
                    </a:cubicBezTo>
                    <a:cubicBezTo>
                      <a:pt x="6875" y="8751"/>
                      <a:pt x="6619" y="10910"/>
                      <a:pt x="4460" y="12281"/>
                    </a:cubicBezTo>
                    <a:cubicBezTo>
                      <a:pt x="3438" y="12931"/>
                      <a:pt x="1" y="14348"/>
                      <a:pt x="3507" y="14696"/>
                    </a:cubicBezTo>
                    <a:cubicBezTo>
                      <a:pt x="3960" y="14721"/>
                      <a:pt x="4394" y="14733"/>
                      <a:pt x="4811" y="14733"/>
                    </a:cubicBezTo>
                    <a:cubicBezTo>
                      <a:pt x="12207" y="14733"/>
                      <a:pt x="14152" y="10991"/>
                      <a:pt x="15119" y="9122"/>
                    </a:cubicBezTo>
                    <a:cubicBezTo>
                      <a:pt x="15746" y="7891"/>
                      <a:pt x="16443" y="5731"/>
                      <a:pt x="16211" y="3757"/>
                    </a:cubicBezTo>
                    <a:cubicBezTo>
                      <a:pt x="16046" y="2457"/>
                      <a:pt x="14855" y="1"/>
                      <a:pt x="12924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63"/>
              <p:cNvSpPr/>
              <p:nvPr/>
            </p:nvSpPr>
            <p:spPr>
              <a:xfrm>
                <a:off x="4499013" y="4296125"/>
                <a:ext cx="69100" cy="95225"/>
              </a:xfrm>
              <a:custGeom>
                <a:rect b="b" l="l" r="r" t="t"/>
                <a:pathLst>
                  <a:path extrusionOk="0" h="3809" w="2764">
                    <a:moveTo>
                      <a:pt x="186" y="0"/>
                    </a:moveTo>
                    <a:cubicBezTo>
                      <a:pt x="0" y="1022"/>
                      <a:pt x="325" y="3809"/>
                      <a:pt x="1463" y="3809"/>
                    </a:cubicBezTo>
                    <a:cubicBezTo>
                      <a:pt x="2601" y="3809"/>
                      <a:pt x="2671" y="465"/>
                      <a:pt x="2764" y="7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63"/>
              <p:cNvSpPr/>
              <p:nvPr/>
            </p:nvSpPr>
            <p:spPr>
              <a:xfrm>
                <a:off x="4764913" y="3716675"/>
                <a:ext cx="142275" cy="101625"/>
              </a:xfrm>
              <a:custGeom>
                <a:rect b="b" l="l" r="r" t="t"/>
                <a:pathLst>
                  <a:path extrusionOk="0" h="4065" w="5691">
                    <a:moveTo>
                      <a:pt x="2207" y="1"/>
                    </a:moveTo>
                    <a:cubicBezTo>
                      <a:pt x="1231" y="1"/>
                      <a:pt x="837" y="999"/>
                      <a:pt x="1" y="1162"/>
                    </a:cubicBezTo>
                    <a:cubicBezTo>
                      <a:pt x="558" y="1650"/>
                      <a:pt x="628" y="2927"/>
                      <a:pt x="1301" y="3252"/>
                    </a:cubicBezTo>
                    <a:cubicBezTo>
                      <a:pt x="1697" y="3433"/>
                      <a:pt x="2002" y="3496"/>
                      <a:pt x="2252" y="3496"/>
                    </a:cubicBezTo>
                    <a:cubicBezTo>
                      <a:pt x="2816" y="3496"/>
                      <a:pt x="3098" y="3175"/>
                      <a:pt x="3512" y="3175"/>
                    </a:cubicBezTo>
                    <a:cubicBezTo>
                      <a:pt x="3548" y="3175"/>
                      <a:pt x="3585" y="3177"/>
                      <a:pt x="3624" y="3182"/>
                    </a:cubicBezTo>
                    <a:cubicBezTo>
                      <a:pt x="4297" y="3275"/>
                      <a:pt x="4413" y="3484"/>
                      <a:pt x="4785" y="4065"/>
                    </a:cubicBezTo>
                    <a:cubicBezTo>
                      <a:pt x="5690" y="2184"/>
                      <a:pt x="4297" y="1"/>
                      <a:pt x="2207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63"/>
              <p:cNvSpPr/>
              <p:nvPr/>
            </p:nvSpPr>
            <p:spPr>
              <a:xfrm>
                <a:off x="4764913" y="3744550"/>
                <a:ext cx="119625" cy="73750"/>
              </a:xfrm>
              <a:custGeom>
                <a:rect b="b" l="l" r="r" t="t"/>
                <a:pathLst>
                  <a:path extrusionOk="0" h="2950" w="4785">
                    <a:moveTo>
                      <a:pt x="938" y="1"/>
                    </a:moveTo>
                    <a:cubicBezTo>
                      <a:pt x="647" y="1"/>
                      <a:pt x="335" y="16"/>
                      <a:pt x="1" y="47"/>
                    </a:cubicBezTo>
                    <a:cubicBezTo>
                      <a:pt x="558" y="535"/>
                      <a:pt x="628" y="1812"/>
                      <a:pt x="1301" y="2137"/>
                    </a:cubicBezTo>
                    <a:cubicBezTo>
                      <a:pt x="1697" y="2318"/>
                      <a:pt x="2002" y="2381"/>
                      <a:pt x="2252" y="2381"/>
                    </a:cubicBezTo>
                    <a:cubicBezTo>
                      <a:pt x="2816" y="2381"/>
                      <a:pt x="3098" y="2060"/>
                      <a:pt x="3512" y="2060"/>
                    </a:cubicBezTo>
                    <a:cubicBezTo>
                      <a:pt x="3548" y="2060"/>
                      <a:pt x="3585" y="2062"/>
                      <a:pt x="3624" y="2067"/>
                    </a:cubicBezTo>
                    <a:cubicBezTo>
                      <a:pt x="4297" y="2160"/>
                      <a:pt x="4413" y="2369"/>
                      <a:pt x="4785" y="2950"/>
                    </a:cubicBezTo>
                    <a:cubicBezTo>
                      <a:pt x="4679" y="1533"/>
                      <a:pt x="3899" y="1"/>
                      <a:pt x="938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53" name="Google Shape;2853;p63"/>
            <p:cNvCxnSpPr/>
            <p:nvPr/>
          </p:nvCxnSpPr>
          <p:spPr>
            <a:xfrm>
              <a:off x="1738650" y="2093625"/>
              <a:ext cx="7200" cy="1651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63"/>
            <p:cNvCxnSpPr/>
            <p:nvPr/>
          </p:nvCxnSpPr>
          <p:spPr>
            <a:xfrm>
              <a:off x="3334975" y="2093625"/>
              <a:ext cx="7200" cy="1651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63"/>
            <p:cNvCxnSpPr/>
            <p:nvPr/>
          </p:nvCxnSpPr>
          <p:spPr>
            <a:xfrm>
              <a:off x="1745900" y="2100875"/>
              <a:ext cx="1593900" cy="7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63"/>
            <p:cNvCxnSpPr/>
            <p:nvPr/>
          </p:nvCxnSpPr>
          <p:spPr>
            <a:xfrm>
              <a:off x="1748275" y="3745425"/>
              <a:ext cx="1593900" cy="7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7" name="Google Shape;2857;p63"/>
          <p:cNvGrpSpPr/>
          <p:nvPr/>
        </p:nvGrpSpPr>
        <p:grpSpPr>
          <a:xfrm>
            <a:off x="3933313" y="1459691"/>
            <a:ext cx="526380" cy="642336"/>
            <a:chOff x="4082713" y="3564900"/>
            <a:chExt cx="877300" cy="1043600"/>
          </a:xfrm>
        </p:grpSpPr>
        <p:sp>
          <p:nvSpPr>
            <p:cNvPr id="2858" name="Google Shape;2858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862" name="Google Shape;2862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3" name="Google Shape;2873;p63"/>
          <p:cNvGrpSpPr/>
          <p:nvPr/>
        </p:nvGrpSpPr>
        <p:grpSpPr>
          <a:xfrm>
            <a:off x="3933325" y="1716916"/>
            <a:ext cx="526380" cy="642336"/>
            <a:chOff x="4082713" y="3564900"/>
            <a:chExt cx="877300" cy="1043600"/>
          </a:xfrm>
        </p:grpSpPr>
        <p:sp>
          <p:nvSpPr>
            <p:cNvPr id="2874" name="Google Shape;2874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878" name="Google Shape;2878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9" name="Google Shape;2889;p63"/>
          <p:cNvGrpSpPr/>
          <p:nvPr/>
        </p:nvGrpSpPr>
        <p:grpSpPr>
          <a:xfrm>
            <a:off x="3968413" y="1974316"/>
            <a:ext cx="526380" cy="642336"/>
            <a:chOff x="4082713" y="3564900"/>
            <a:chExt cx="877300" cy="1043600"/>
          </a:xfrm>
        </p:grpSpPr>
        <p:sp>
          <p:nvSpPr>
            <p:cNvPr id="2890" name="Google Shape;2890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894" name="Google Shape;2894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5" name="Google Shape;2905;p63"/>
          <p:cNvGrpSpPr/>
          <p:nvPr/>
        </p:nvGrpSpPr>
        <p:grpSpPr>
          <a:xfrm>
            <a:off x="3968425" y="2231541"/>
            <a:ext cx="526380" cy="642336"/>
            <a:chOff x="4082713" y="3564900"/>
            <a:chExt cx="877300" cy="1043600"/>
          </a:xfrm>
        </p:grpSpPr>
        <p:sp>
          <p:nvSpPr>
            <p:cNvPr id="2906" name="Google Shape;2906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10" name="Google Shape;2910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1" name="Google Shape;2921;p63"/>
          <p:cNvGrpSpPr/>
          <p:nvPr/>
        </p:nvGrpSpPr>
        <p:grpSpPr>
          <a:xfrm>
            <a:off x="3968413" y="2529191"/>
            <a:ext cx="526380" cy="642336"/>
            <a:chOff x="4082713" y="3564900"/>
            <a:chExt cx="877300" cy="1043600"/>
          </a:xfrm>
        </p:grpSpPr>
        <p:sp>
          <p:nvSpPr>
            <p:cNvPr id="2922" name="Google Shape;2922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26" name="Google Shape;2926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7" name="Google Shape;2937;p63"/>
          <p:cNvGrpSpPr/>
          <p:nvPr/>
        </p:nvGrpSpPr>
        <p:grpSpPr>
          <a:xfrm>
            <a:off x="3968425" y="2786416"/>
            <a:ext cx="526380" cy="642336"/>
            <a:chOff x="4082713" y="3564900"/>
            <a:chExt cx="877300" cy="1043600"/>
          </a:xfrm>
        </p:grpSpPr>
        <p:sp>
          <p:nvSpPr>
            <p:cNvPr id="2938" name="Google Shape;2938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42" name="Google Shape;2942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3" name="Google Shape;2953;p63"/>
          <p:cNvGrpSpPr/>
          <p:nvPr/>
        </p:nvGrpSpPr>
        <p:grpSpPr>
          <a:xfrm>
            <a:off x="3354938" y="2359241"/>
            <a:ext cx="526380" cy="642336"/>
            <a:chOff x="4082713" y="3564900"/>
            <a:chExt cx="877300" cy="1043600"/>
          </a:xfrm>
        </p:grpSpPr>
        <p:sp>
          <p:nvSpPr>
            <p:cNvPr id="2954" name="Google Shape;2954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58" name="Google Shape;2958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63"/>
          <p:cNvGrpSpPr/>
          <p:nvPr/>
        </p:nvGrpSpPr>
        <p:grpSpPr>
          <a:xfrm>
            <a:off x="3354950" y="2616466"/>
            <a:ext cx="526380" cy="642336"/>
            <a:chOff x="4082713" y="3564900"/>
            <a:chExt cx="877300" cy="1043600"/>
          </a:xfrm>
        </p:grpSpPr>
        <p:sp>
          <p:nvSpPr>
            <p:cNvPr id="2970" name="Google Shape;2970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74" name="Google Shape;2974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63"/>
          <p:cNvGrpSpPr/>
          <p:nvPr/>
        </p:nvGrpSpPr>
        <p:grpSpPr>
          <a:xfrm>
            <a:off x="3390038" y="2873866"/>
            <a:ext cx="526380" cy="642336"/>
            <a:chOff x="4082713" y="3564900"/>
            <a:chExt cx="877300" cy="1043600"/>
          </a:xfrm>
        </p:grpSpPr>
        <p:sp>
          <p:nvSpPr>
            <p:cNvPr id="2986" name="Google Shape;2986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2990" name="Google Shape;2990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1" name="Google Shape;3001;p63"/>
          <p:cNvGrpSpPr/>
          <p:nvPr/>
        </p:nvGrpSpPr>
        <p:grpSpPr>
          <a:xfrm>
            <a:off x="3390050" y="3131091"/>
            <a:ext cx="526380" cy="642336"/>
            <a:chOff x="4082713" y="3564900"/>
            <a:chExt cx="877300" cy="1043600"/>
          </a:xfrm>
        </p:grpSpPr>
        <p:sp>
          <p:nvSpPr>
            <p:cNvPr id="3002" name="Google Shape;3002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06" name="Google Shape;3006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7" name="Google Shape;3017;p63"/>
          <p:cNvGrpSpPr/>
          <p:nvPr/>
        </p:nvGrpSpPr>
        <p:grpSpPr>
          <a:xfrm>
            <a:off x="3390038" y="3428741"/>
            <a:ext cx="526380" cy="642336"/>
            <a:chOff x="4082713" y="3564900"/>
            <a:chExt cx="877300" cy="1043600"/>
          </a:xfrm>
        </p:grpSpPr>
        <p:sp>
          <p:nvSpPr>
            <p:cNvPr id="3018" name="Google Shape;3018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3" name="Google Shape;3033;p63"/>
          <p:cNvGrpSpPr/>
          <p:nvPr/>
        </p:nvGrpSpPr>
        <p:grpSpPr>
          <a:xfrm>
            <a:off x="3390050" y="3685966"/>
            <a:ext cx="526380" cy="642336"/>
            <a:chOff x="4082713" y="3564900"/>
            <a:chExt cx="877300" cy="1043600"/>
          </a:xfrm>
        </p:grpSpPr>
        <p:sp>
          <p:nvSpPr>
            <p:cNvPr id="3034" name="Google Shape;3034;p63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64"/>
          <p:cNvSpPr txBox="1"/>
          <p:nvPr>
            <p:ph type="title"/>
          </p:nvPr>
        </p:nvSpPr>
        <p:spPr>
          <a:xfrm>
            <a:off x="1229700" y="2409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7</a:t>
            </a:r>
            <a:endParaRPr/>
          </a:p>
        </p:txBody>
      </p:sp>
      <p:pic>
        <p:nvPicPr>
          <p:cNvPr id="3054" name="Google Shape;3054;p64"/>
          <p:cNvPicPr preferRelativeResize="0"/>
          <p:nvPr/>
        </p:nvPicPr>
        <p:blipFill rotWithShape="1">
          <a:blip r:embed="rId3">
            <a:alphaModFix/>
          </a:blip>
          <a:srcRect b="7" l="0" r="28576" t="28554"/>
          <a:stretch/>
        </p:blipFill>
        <p:spPr>
          <a:xfrm>
            <a:off x="4922400" y="734463"/>
            <a:ext cx="3725125" cy="372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5" name="Google Shape;3055;p64"/>
          <p:cNvSpPr txBox="1"/>
          <p:nvPr/>
        </p:nvSpPr>
        <p:spPr>
          <a:xfrm>
            <a:off x="354950" y="734475"/>
            <a:ext cx="33180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Question: If you have one rabbit, how many eagles can you place? 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Remember: </a:t>
            </a: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Rabbit needs a carrot next to it (not diagonal).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056" name="Google Shape;3056;p64"/>
          <p:cNvGrpSpPr/>
          <p:nvPr/>
        </p:nvGrpSpPr>
        <p:grpSpPr>
          <a:xfrm>
            <a:off x="4070688" y="1459691"/>
            <a:ext cx="526380" cy="642336"/>
            <a:chOff x="4082713" y="3564900"/>
            <a:chExt cx="877300" cy="1043600"/>
          </a:xfrm>
        </p:grpSpPr>
        <p:sp>
          <p:nvSpPr>
            <p:cNvPr id="3057" name="Google Shape;3057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61" name="Google Shape;3061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64"/>
          <p:cNvGrpSpPr/>
          <p:nvPr/>
        </p:nvGrpSpPr>
        <p:grpSpPr>
          <a:xfrm>
            <a:off x="4070700" y="1716916"/>
            <a:ext cx="526380" cy="642336"/>
            <a:chOff x="4082713" y="3564900"/>
            <a:chExt cx="877300" cy="1043600"/>
          </a:xfrm>
        </p:grpSpPr>
        <p:sp>
          <p:nvSpPr>
            <p:cNvPr id="3073" name="Google Shape;3073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77" name="Google Shape;3077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8" name="Google Shape;3088;p64"/>
          <p:cNvGrpSpPr/>
          <p:nvPr/>
        </p:nvGrpSpPr>
        <p:grpSpPr>
          <a:xfrm>
            <a:off x="4105788" y="1974316"/>
            <a:ext cx="526380" cy="642336"/>
            <a:chOff x="4082713" y="3564900"/>
            <a:chExt cx="877300" cy="1043600"/>
          </a:xfrm>
        </p:grpSpPr>
        <p:sp>
          <p:nvSpPr>
            <p:cNvPr id="3089" name="Google Shape;3089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093" name="Google Shape;3093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4" name="Google Shape;3104;p64"/>
          <p:cNvGrpSpPr/>
          <p:nvPr/>
        </p:nvGrpSpPr>
        <p:grpSpPr>
          <a:xfrm>
            <a:off x="4105800" y="2231541"/>
            <a:ext cx="526380" cy="642336"/>
            <a:chOff x="4082713" y="3564900"/>
            <a:chExt cx="877300" cy="1043600"/>
          </a:xfrm>
        </p:grpSpPr>
        <p:sp>
          <p:nvSpPr>
            <p:cNvPr id="3105" name="Google Shape;3105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09" name="Google Shape;3109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0" name="Google Shape;3120;p64"/>
          <p:cNvGrpSpPr/>
          <p:nvPr/>
        </p:nvGrpSpPr>
        <p:grpSpPr>
          <a:xfrm>
            <a:off x="4105788" y="2529191"/>
            <a:ext cx="526380" cy="642336"/>
            <a:chOff x="4082713" y="3564900"/>
            <a:chExt cx="877300" cy="1043600"/>
          </a:xfrm>
        </p:grpSpPr>
        <p:sp>
          <p:nvSpPr>
            <p:cNvPr id="3121" name="Google Shape;3121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25" name="Google Shape;3125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6" name="Google Shape;3136;p64"/>
          <p:cNvGrpSpPr/>
          <p:nvPr/>
        </p:nvGrpSpPr>
        <p:grpSpPr>
          <a:xfrm>
            <a:off x="4105800" y="2786416"/>
            <a:ext cx="526380" cy="642336"/>
            <a:chOff x="4082713" y="3564900"/>
            <a:chExt cx="877300" cy="1043600"/>
          </a:xfrm>
        </p:grpSpPr>
        <p:sp>
          <p:nvSpPr>
            <p:cNvPr id="3137" name="Google Shape;3137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41" name="Google Shape;3141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2" name="Google Shape;3152;p64"/>
          <p:cNvGrpSpPr/>
          <p:nvPr/>
        </p:nvGrpSpPr>
        <p:grpSpPr>
          <a:xfrm>
            <a:off x="3354938" y="2359241"/>
            <a:ext cx="526380" cy="642336"/>
            <a:chOff x="4082713" y="3564900"/>
            <a:chExt cx="877300" cy="1043600"/>
          </a:xfrm>
        </p:grpSpPr>
        <p:sp>
          <p:nvSpPr>
            <p:cNvPr id="3153" name="Google Shape;3153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57" name="Google Shape;3157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8" name="Google Shape;3168;p64"/>
          <p:cNvGrpSpPr/>
          <p:nvPr/>
        </p:nvGrpSpPr>
        <p:grpSpPr>
          <a:xfrm>
            <a:off x="3354950" y="2616466"/>
            <a:ext cx="526380" cy="642336"/>
            <a:chOff x="4082713" y="3564900"/>
            <a:chExt cx="877300" cy="1043600"/>
          </a:xfrm>
        </p:grpSpPr>
        <p:sp>
          <p:nvSpPr>
            <p:cNvPr id="3169" name="Google Shape;3169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73" name="Google Shape;3173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64"/>
          <p:cNvGrpSpPr/>
          <p:nvPr/>
        </p:nvGrpSpPr>
        <p:grpSpPr>
          <a:xfrm>
            <a:off x="3390038" y="2873866"/>
            <a:ext cx="526380" cy="642336"/>
            <a:chOff x="4082713" y="3564900"/>
            <a:chExt cx="877300" cy="1043600"/>
          </a:xfrm>
        </p:grpSpPr>
        <p:sp>
          <p:nvSpPr>
            <p:cNvPr id="3185" name="Google Shape;3185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189" name="Google Shape;3189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Google Shape;3200;p64"/>
          <p:cNvGrpSpPr/>
          <p:nvPr/>
        </p:nvGrpSpPr>
        <p:grpSpPr>
          <a:xfrm>
            <a:off x="3390050" y="3131091"/>
            <a:ext cx="526380" cy="642336"/>
            <a:chOff x="4082713" y="3564900"/>
            <a:chExt cx="877300" cy="1043600"/>
          </a:xfrm>
        </p:grpSpPr>
        <p:sp>
          <p:nvSpPr>
            <p:cNvPr id="3201" name="Google Shape;3201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205" name="Google Shape;3205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6" name="Google Shape;3216;p64"/>
          <p:cNvGrpSpPr/>
          <p:nvPr/>
        </p:nvGrpSpPr>
        <p:grpSpPr>
          <a:xfrm>
            <a:off x="3390038" y="3428741"/>
            <a:ext cx="526380" cy="642336"/>
            <a:chOff x="4082713" y="3564900"/>
            <a:chExt cx="877300" cy="1043600"/>
          </a:xfrm>
        </p:grpSpPr>
        <p:sp>
          <p:nvSpPr>
            <p:cNvPr id="3217" name="Google Shape;3217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221" name="Google Shape;3221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2" name="Google Shape;3232;p64"/>
          <p:cNvGrpSpPr/>
          <p:nvPr/>
        </p:nvGrpSpPr>
        <p:grpSpPr>
          <a:xfrm>
            <a:off x="3390050" y="3685966"/>
            <a:ext cx="526380" cy="642336"/>
            <a:chOff x="4082713" y="3564900"/>
            <a:chExt cx="877300" cy="1043600"/>
          </a:xfrm>
        </p:grpSpPr>
        <p:sp>
          <p:nvSpPr>
            <p:cNvPr id="3233" name="Google Shape;3233;p64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64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64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64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237" name="Google Shape;3237;p64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64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64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64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64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64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64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64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64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64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64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8" name="Google Shape;3248;p64"/>
          <p:cNvGrpSpPr/>
          <p:nvPr/>
        </p:nvGrpSpPr>
        <p:grpSpPr>
          <a:xfrm>
            <a:off x="884823" y="2561283"/>
            <a:ext cx="2254697" cy="2254680"/>
            <a:chOff x="5549648" y="1619492"/>
            <a:chExt cx="3006263" cy="3006240"/>
          </a:xfrm>
        </p:grpSpPr>
        <p:pic>
          <p:nvPicPr>
            <p:cNvPr id="3249" name="Google Shape;3249;p64"/>
            <p:cNvPicPr preferRelativeResize="0"/>
            <p:nvPr/>
          </p:nvPicPr>
          <p:blipFill rotWithShape="1">
            <a:blip r:embed="rId3">
              <a:alphaModFix/>
            </a:blip>
            <a:srcRect b="7" l="0" r="28627" t="28864"/>
            <a:stretch/>
          </p:blipFill>
          <p:spPr>
            <a:xfrm>
              <a:off x="5549648" y="1619492"/>
              <a:ext cx="3006263" cy="300624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250" name="Google Shape;3250;p64"/>
            <p:cNvGrpSpPr/>
            <p:nvPr/>
          </p:nvGrpSpPr>
          <p:grpSpPr>
            <a:xfrm flipH="1">
              <a:off x="6207914" y="2215207"/>
              <a:ext cx="516163" cy="597760"/>
              <a:chOff x="629598" y="2189616"/>
              <a:chExt cx="1689569" cy="1940148"/>
            </a:xfrm>
          </p:grpSpPr>
          <p:grpSp>
            <p:nvGrpSpPr>
              <p:cNvPr id="3251" name="Google Shape;3251;p64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252" name="Google Shape;3252;p64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3" name="Google Shape;3253;p64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4" name="Google Shape;3254;p64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5" name="Google Shape;3255;p64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256" name="Google Shape;3256;p64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7" name="Google Shape;3257;p64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8" name="Google Shape;3258;p64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9" name="Google Shape;3259;p64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0" name="Google Shape;3260;p64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1" name="Google Shape;3261;p64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2" name="Google Shape;3262;p64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3" name="Google Shape;3263;p64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4" name="Google Shape;3264;p64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5" name="Google Shape;3265;p64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6" name="Google Shape;3266;p64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7" name="Google Shape;3267;p64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8" name="Google Shape;3268;p64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9" name="Google Shape;3269;p64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0" name="Google Shape;3270;p64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1" name="Google Shape;3271;p64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72" name="Google Shape;3272;p64"/>
            <p:cNvGrpSpPr/>
            <p:nvPr/>
          </p:nvGrpSpPr>
          <p:grpSpPr>
            <a:xfrm>
              <a:off x="7507165" y="3439319"/>
              <a:ext cx="294309" cy="526185"/>
              <a:chOff x="1600925" y="867675"/>
              <a:chExt cx="600875" cy="1081350"/>
            </a:xfrm>
          </p:grpSpPr>
          <p:sp>
            <p:nvSpPr>
              <p:cNvPr id="3273" name="Google Shape;3273;p64"/>
              <p:cNvSpPr/>
              <p:nvPr/>
            </p:nvSpPr>
            <p:spPr>
              <a:xfrm>
                <a:off x="1600925" y="867675"/>
                <a:ext cx="600875" cy="1081350"/>
              </a:xfrm>
              <a:custGeom>
                <a:rect b="b" l="l" r="r" t="t"/>
                <a:pathLst>
                  <a:path extrusionOk="0" h="43254" w="24035">
                    <a:moveTo>
                      <a:pt x="15069" y="1"/>
                    </a:moveTo>
                    <a:cubicBezTo>
                      <a:pt x="12736" y="1"/>
                      <a:pt x="11313" y="1064"/>
                      <a:pt x="10499" y="2006"/>
                    </a:cubicBezTo>
                    <a:cubicBezTo>
                      <a:pt x="9699" y="2992"/>
                      <a:pt x="9140" y="4165"/>
                      <a:pt x="8873" y="5417"/>
                    </a:cubicBezTo>
                    <a:cubicBezTo>
                      <a:pt x="8554" y="5337"/>
                      <a:pt x="8228" y="5298"/>
                      <a:pt x="7902" y="5298"/>
                    </a:cubicBezTo>
                    <a:cubicBezTo>
                      <a:pt x="7141" y="5298"/>
                      <a:pt x="6383" y="5513"/>
                      <a:pt x="5729" y="5923"/>
                    </a:cubicBezTo>
                    <a:cubicBezTo>
                      <a:pt x="4637" y="6616"/>
                      <a:pt x="3971" y="7815"/>
                      <a:pt x="3891" y="9121"/>
                    </a:cubicBezTo>
                    <a:cubicBezTo>
                      <a:pt x="3837" y="10346"/>
                      <a:pt x="4104" y="11572"/>
                      <a:pt x="4663" y="12665"/>
                    </a:cubicBezTo>
                    <a:cubicBezTo>
                      <a:pt x="3997" y="13251"/>
                      <a:pt x="3491" y="13997"/>
                      <a:pt x="3171" y="14850"/>
                    </a:cubicBezTo>
                    <a:cubicBezTo>
                      <a:pt x="1466" y="19406"/>
                      <a:pt x="0" y="35846"/>
                      <a:pt x="3651" y="41069"/>
                    </a:cubicBezTo>
                    <a:cubicBezTo>
                      <a:pt x="4956" y="42961"/>
                      <a:pt x="6609" y="43254"/>
                      <a:pt x="7461" y="43254"/>
                    </a:cubicBezTo>
                    <a:cubicBezTo>
                      <a:pt x="9460" y="43254"/>
                      <a:pt x="11431" y="41975"/>
                      <a:pt x="13430" y="39390"/>
                    </a:cubicBezTo>
                    <a:cubicBezTo>
                      <a:pt x="15428" y="36779"/>
                      <a:pt x="17667" y="32515"/>
                      <a:pt x="19319" y="28092"/>
                    </a:cubicBezTo>
                    <a:cubicBezTo>
                      <a:pt x="20544" y="24735"/>
                      <a:pt x="21903" y="20179"/>
                      <a:pt x="21210" y="17621"/>
                    </a:cubicBezTo>
                    <a:cubicBezTo>
                      <a:pt x="21077" y="17061"/>
                      <a:pt x="20837" y="16555"/>
                      <a:pt x="20544" y="16075"/>
                    </a:cubicBezTo>
                    <a:cubicBezTo>
                      <a:pt x="21770" y="15249"/>
                      <a:pt x="22729" y="14077"/>
                      <a:pt x="23315" y="12745"/>
                    </a:cubicBezTo>
                    <a:cubicBezTo>
                      <a:pt x="24035" y="11093"/>
                      <a:pt x="23902" y="9201"/>
                      <a:pt x="22942" y="7682"/>
                    </a:cubicBezTo>
                    <a:cubicBezTo>
                      <a:pt x="22330" y="6643"/>
                      <a:pt x="21344" y="5843"/>
                      <a:pt x="20171" y="5524"/>
                    </a:cubicBezTo>
                    <a:cubicBezTo>
                      <a:pt x="20304" y="4484"/>
                      <a:pt x="20118" y="3445"/>
                      <a:pt x="19692" y="2513"/>
                    </a:cubicBezTo>
                    <a:cubicBezTo>
                      <a:pt x="19239" y="1633"/>
                      <a:pt x="18093" y="115"/>
                      <a:pt x="15402" y="8"/>
                    </a:cubicBezTo>
                    <a:cubicBezTo>
                      <a:pt x="15289" y="3"/>
                      <a:pt x="15178" y="1"/>
                      <a:pt x="150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4"/>
              <p:cNvSpPr/>
              <p:nvPr/>
            </p:nvSpPr>
            <p:spPr>
              <a:xfrm>
                <a:off x="1737475" y="934375"/>
                <a:ext cx="427100" cy="321825"/>
              </a:xfrm>
              <a:custGeom>
                <a:rect b="b" l="l" r="r" t="t"/>
                <a:pathLst>
                  <a:path extrusionOk="0" h="12873" w="17084">
                    <a:moveTo>
                      <a:pt x="9626" y="0"/>
                    </a:moveTo>
                    <a:cubicBezTo>
                      <a:pt x="4647" y="0"/>
                      <a:pt x="5969" y="7599"/>
                      <a:pt x="5969" y="7599"/>
                    </a:cubicBezTo>
                    <a:cubicBezTo>
                      <a:pt x="5969" y="7599"/>
                      <a:pt x="4060" y="5300"/>
                      <a:pt x="2457" y="5300"/>
                    </a:cubicBezTo>
                    <a:cubicBezTo>
                      <a:pt x="2186" y="5300"/>
                      <a:pt x="1923" y="5366"/>
                      <a:pt x="1679" y="5520"/>
                    </a:cubicBezTo>
                    <a:cubicBezTo>
                      <a:pt x="1" y="6559"/>
                      <a:pt x="1893" y="12155"/>
                      <a:pt x="7568" y="12821"/>
                    </a:cubicBezTo>
                    <a:cubicBezTo>
                      <a:pt x="7860" y="12856"/>
                      <a:pt x="8155" y="12873"/>
                      <a:pt x="8451" y="12873"/>
                    </a:cubicBezTo>
                    <a:cubicBezTo>
                      <a:pt x="12689" y="12873"/>
                      <a:pt x="17084" y="9438"/>
                      <a:pt x="15216" y="6399"/>
                    </a:cubicBezTo>
                    <a:cubicBezTo>
                      <a:pt x="14744" y="5639"/>
                      <a:pt x="14181" y="5348"/>
                      <a:pt x="13595" y="5348"/>
                    </a:cubicBezTo>
                    <a:cubicBezTo>
                      <a:pt x="11698" y="5348"/>
                      <a:pt x="9567" y="8398"/>
                      <a:pt x="9567" y="8398"/>
                    </a:cubicBezTo>
                    <a:cubicBezTo>
                      <a:pt x="9567" y="8398"/>
                      <a:pt x="15029" y="218"/>
                      <a:pt x="9833" y="5"/>
                    </a:cubicBezTo>
                    <a:cubicBezTo>
                      <a:pt x="9763" y="2"/>
                      <a:pt x="9694" y="0"/>
                      <a:pt x="9626" y="0"/>
                    </a:cubicBezTo>
                    <a:close/>
                  </a:path>
                </a:pathLst>
              </a:custGeom>
              <a:solidFill>
                <a:srgbClr val="A4BB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64"/>
              <p:cNvSpPr/>
              <p:nvPr/>
            </p:nvSpPr>
            <p:spPr>
              <a:xfrm>
                <a:off x="1668200" y="1207375"/>
                <a:ext cx="425675" cy="674375"/>
              </a:xfrm>
              <a:custGeom>
                <a:rect b="b" l="l" r="r" t="t"/>
                <a:pathLst>
                  <a:path extrusionOk="0" h="26975" w="17027">
                    <a:moveTo>
                      <a:pt x="7175" y="1"/>
                    </a:moveTo>
                    <a:cubicBezTo>
                      <a:pt x="5221" y="1"/>
                      <a:pt x="3560" y="639"/>
                      <a:pt x="2985" y="2194"/>
                    </a:cubicBezTo>
                    <a:cubicBezTo>
                      <a:pt x="1093" y="7310"/>
                      <a:pt x="1" y="26974"/>
                      <a:pt x="4797" y="26974"/>
                    </a:cubicBezTo>
                    <a:cubicBezTo>
                      <a:pt x="4800" y="26974"/>
                      <a:pt x="4804" y="26974"/>
                      <a:pt x="4807" y="26974"/>
                    </a:cubicBezTo>
                    <a:cubicBezTo>
                      <a:pt x="9604" y="26974"/>
                      <a:pt x="17026" y="8666"/>
                      <a:pt x="15961" y="4699"/>
                    </a:cubicBezTo>
                    <a:cubicBezTo>
                      <a:pt x="15290" y="2133"/>
                      <a:pt x="10745" y="1"/>
                      <a:pt x="7175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64"/>
              <p:cNvSpPr/>
              <p:nvPr/>
            </p:nvSpPr>
            <p:spPr>
              <a:xfrm>
                <a:off x="1788775" y="1335725"/>
                <a:ext cx="227850" cy="94950"/>
              </a:xfrm>
              <a:custGeom>
                <a:rect b="b" l="l" r="r" t="t"/>
                <a:pathLst>
                  <a:path extrusionOk="0" h="3798" w="9114">
                    <a:moveTo>
                      <a:pt x="2146" y="1"/>
                    </a:moveTo>
                    <a:cubicBezTo>
                      <a:pt x="1484" y="1"/>
                      <a:pt x="861" y="75"/>
                      <a:pt x="320" y="231"/>
                    </a:cubicBezTo>
                    <a:cubicBezTo>
                      <a:pt x="0" y="311"/>
                      <a:pt x="54" y="764"/>
                      <a:pt x="374" y="791"/>
                    </a:cubicBezTo>
                    <a:cubicBezTo>
                      <a:pt x="1839" y="1004"/>
                      <a:pt x="3251" y="1004"/>
                      <a:pt x="4663" y="1457"/>
                    </a:cubicBezTo>
                    <a:cubicBezTo>
                      <a:pt x="6022" y="1936"/>
                      <a:pt x="7248" y="2709"/>
                      <a:pt x="8287" y="3695"/>
                    </a:cubicBezTo>
                    <a:cubicBezTo>
                      <a:pt x="8356" y="3763"/>
                      <a:pt x="8444" y="3798"/>
                      <a:pt x="8531" y="3798"/>
                    </a:cubicBezTo>
                    <a:cubicBezTo>
                      <a:pt x="8646" y="3798"/>
                      <a:pt x="8759" y="3737"/>
                      <a:pt x="8820" y="3615"/>
                    </a:cubicBezTo>
                    <a:lnTo>
                      <a:pt x="8980" y="3402"/>
                    </a:lnTo>
                    <a:cubicBezTo>
                      <a:pt x="9113" y="3215"/>
                      <a:pt x="9113" y="3002"/>
                      <a:pt x="9007" y="2816"/>
                    </a:cubicBezTo>
                    <a:cubicBezTo>
                      <a:pt x="7721" y="1066"/>
                      <a:pt x="4652" y="1"/>
                      <a:pt x="2146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4"/>
              <p:cNvSpPr/>
              <p:nvPr/>
            </p:nvSpPr>
            <p:spPr>
              <a:xfrm>
                <a:off x="1781875" y="1517725"/>
                <a:ext cx="177225" cy="63050"/>
              </a:xfrm>
              <a:custGeom>
                <a:rect b="b" l="l" r="r" t="t"/>
                <a:pathLst>
                  <a:path extrusionOk="0" h="2522" w="7089">
                    <a:moveTo>
                      <a:pt x="1687" y="1"/>
                    </a:moveTo>
                    <a:cubicBezTo>
                      <a:pt x="1261" y="1"/>
                      <a:pt x="833" y="40"/>
                      <a:pt x="410" y="119"/>
                    </a:cubicBezTo>
                    <a:cubicBezTo>
                      <a:pt x="0" y="195"/>
                      <a:pt x="156" y="788"/>
                      <a:pt x="546" y="788"/>
                    </a:cubicBezTo>
                    <a:cubicBezTo>
                      <a:pt x="563" y="788"/>
                      <a:pt x="579" y="787"/>
                      <a:pt x="596" y="785"/>
                    </a:cubicBezTo>
                    <a:cubicBezTo>
                      <a:pt x="799" y="767"/>
                      <a:pt x="1002" y="758"/>
                      <a:pt x="1204" y="758"/>
                    </a:cubicBezTo>
                    <a:cubicBezTo>
                      <a:pt x="2198" y="758"/>
                      <a:pt x="3179" y="972"/>
                      <a:pt x="4087" y="1371"/>
                    </a:cubicBezTo>
                    <a:cubicBezTo>
                      <a:pt x="4939" y="1744"/>
                      <a:pt x="5739" y="2383"/>
                      <a:pt x="6698" y="2517"/>
                    </a:cubicBezTo>
                    <a:cubicBezTo>
                      <a:pt x="6717" y="2520"/>
                      <a:pt x="6734" y="2521"/>
                      <a:pt x="6751" y="2521"/>
                    </a:cubicBezTo>
                    <a:cubicBezTo>
                      <a:pt x="7026" y="2521"/>
                      <a:pt x="7089" y="2131"/>
                      <a:pt x="6938" y="1930"/>
                    </a:cubicBezTo>
                    <a:cubicBezTo>
                      <a:pt x="6272" y="1104"/>
                      <a:pt x="4833" y="625"/>
                      <a:pt x="3820" y="332"/>
                    </a:cubicBezTo>
                    <a:cubicBezTo>
                      <a:pt x="3132" y="113"/>
                      <a:pt x="2412" y="1"/>
                      <a:pt x="1687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4"/>
              <p:cNvSpPr/>
              <p:nvPr/>
            </p:nvSpPr>
            <p:spPr>
              <a:xfrm>
                <a:off x="1789300" y="1684400"/>
                <a:ext cx="102875" cy="57850"/>
              </a:xfrm>
              <a:custGeom>
                <a:rect b="b" l="l" r="r" t="t"/>
                <a:pathLst>
                  <a:path extrusionOk="0" h="2314" w="4115">
                    <a:moveTo>
                      <a:pt x="500" y="1"/>
                    </a:moveTo>
                    <a:cubicBezTo>
                      <a:pt x="77" y="1"/>
                      <a:pt x="1" y="732"/>
                      <a:pt x="432" y="859"/>
                    </a:cubicBezTo>
                    <a:cubicBezTo>
                      <a:pt x="965" y="992"/>
                      <a:pt x="1498" y="1205"/>
                      <a:pt x="1978" y="1472"/>
                    </a:cubicBezTo>
                    <a:cubicBezTo>
                      <a:pt x="2431" y="1738"/>
                      <a:pt x="2831" y="2111"/>
                      <a:pt x="3337" y="2298"/>
                    </a:cubicBezTo>
                    <a:cubicBezTo>
                      <a:pt x="3380" y="2309"/>
                      <a:pt x="3422" y="2314"/>
                      <a:pt x="3464" y="2314"/>
                    </a:cubicBezTo>
                    <a:cubicBezTo>
                      <a:pt x="3832" y="2314"/>
                      <a:pt x="4115" y="1911"/>
                      <a:pt x="3923" y="1552"/>
                    </a:cubicBezTo>
                    <a:cubicBezTo>
                      <a:pt x="3257" y="539"/>
                      <a:pt x="1685" y="166"/>
                      <a:pt x="566" y="6"/>
                    </a:cubicBezTo>
                    <a:cubicBezTo>
                      <a:pt x="543" y="3"/>
                      <a:pt x="521" y="1"/>
                      <a:pt x="50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9" name="Google Shape;3279;p64"/>
            <p:cNvSpPr/>
            <p:nvPr/>
          </p:nvSpPr>
          <p:spPr>
            <a:xfrm>
              <a:off x="6237400" y="28940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64"/>
            <p:cNvSpPr/>
            <p:nvPr/>
          </p:nvSpPr>
          <p:spPr>
            <a:xfrm>
              <a:off x="6824175" y="2285475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64"/>
            <p:cNvSpPr/>
            <p:nvPr/>
          </p:nvSpPr>
          <p:spPr>
            <a:xfrm>
              <a:off x="6237400" y="16738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64"/>
            <p:cNvSpPr/>
            <p:nvPr/>
          </p:nvSpPr>
          <p:spPr>
            <a:xfrm>
              <a:off x="5613188" y="228546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3" name="Google Shape;3283;p64"/>
            <p:cNvGrpSpPr/>
            <p:nvPr/>
          </p:nvGrpSpPr>
          <p:grpSpPr>
            <a:xfrm flipH="1">
              <a:off x="67946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3284" name="Google Shape;3284;p64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285" name="Google Shape;3285;p64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6" name="Google Shape;3286;p64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7" name="Google Shape;3287;p64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88" name="Google Shape;3288;p64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289" name="Google Shape;3289;p64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0" name="Google Shape;3290;p64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1" name="Google Shape;3291;p64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2" name="Google Shape;3292;p64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3" name="Google Shape;3293;p64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4" name="Google Shape;3294;p64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5" name="Google Shape;3295;p64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6" name="Google Shape;3296;p64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7" name="Google Shape;3297;p64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8" name="Google Shape;3298;p64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9" name="Google Shape;3299;p64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0" name="Google Shape;3300;p64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1" name="Google Shape;3301;p64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2" name="Google Shape;3302;p64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3" name="Google Shape;3303;p64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4" name="Google Shape;3304;p64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05" name="Google Shape;3305;p64"/>
            <p:cNvGrpSpPr/>
            <p:nvPr/>
          </p:nvGrpSpPr>
          <p:grpSpPr>
            <a:xfrm flipH="1">
              <a:off x="79977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3306" name="Google Shape;3306;p64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307" name="Google Shape;3307;p64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8" name="Google Shape;3308;p64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9" name="Google Shape;3309;p64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10" name="Google Shape;3310;p64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311" name="Google Shape;3311;p64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2" name="Google Shape;3312;p64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3" name="Google Shape;3313;p64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4" name="Google Shape;3314;p64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5" name="Google Shape;3315;p64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6" name="Google Shape;3316;p64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7" name="Google Shape;3317;p64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8" name="Google Shape;3318;p64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9" name="Google Shape;3319;p64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0" name="Google Shape;3320;p64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1" name="Google Shape;3321;p64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2" name="Google Shape;3322;p64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3" name="Google Shape;3323;p64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4" name="Google Shape;3324;p64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5" name="Google Shape;3325;p64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6" name="Google Shape;3326;p64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27" name="Google Shape;3327;p64"/>
          <p:cNvGrpSpPr/>
          <p:nvPr/>
        </p:nvGrpSpPr>
        <p:grpSpPr>
          <a:xfrm>
            <a:off x="3665465" y="1522119"/>
            <a:ext cx="294309" cy="526185"/>
            <a:chOff x="1600925" y="867675"/>
            <a:chExt cx="600875" cy="1081350"/>
          </a:xfrm>
        </p:grpSpPr>
        <p:sp>
          <p:nvSpPr>
            <p:cNvPr id="3328" name="Google Shape;3328;p64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64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64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64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64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4" name="Google Shape;3334;p64"/>
          <p:cNvGrpSpPr/>
          <p:nvPr/>
        </p:nvGrpSpPr>
        <p:grpSpPr>
          <a:xfrm flipH="1">
            <a:off x="3554526" y="795407"/>
            <a:ext cx="516163" cy="597760"/>
            <a:chOff x="629598" y="2189616"/>
            <a:chExt cx="1689569" cy="1940148"/>
          </a:xfrm>
        </p:grpSpPr>
        <p:grpSp>
          <p:nvGrpSpPr>
            <p:cNvPr id="3335" name="Google Shape;3335;p64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336" name="Google Shape;3336;p64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64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64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9" name="Google Shape;3339;p64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340" name="Google Shape;3340;p64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64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64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64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64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64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64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64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64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64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64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64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64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64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64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64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65"/>
          <p:cNvSpPr txBox="1"/>
          <p:nvPr>
            <p:ph type="title"/>
          </p:nvPr>
        </p:nvSpPr>
        <p:spPr>
          <a:xfrm>
            <a:off x="1229700" y="2409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3361" name="Google Shape;3361;p65"/>
          <p:cNvPicPr preferRelativeResize="0"/>
          <p:nvPr/>
        </p:nvPicPr>
        <p:blipFill rotWithShape="1">
          <a:blip r:embed="rId3">
            <a:alphaModFix/>
          </a:blip>
          <a:srcRect b="7" l="0" r="28576" t="28554"/>
          <a:stretch/>
        </p:blipFill>
        <p:spPr>
          <a:xfrm>
            <a:off x="4922400" y="734463"/>
            <a:ext cx="3725125" cy="372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2" name="Google Shape;3362;p65"/>
          <p:cNvSpPr txBox="1"/>
          <p:nvPr/>
        </p:nvSpPr>
        <p:spPr>
          <a:xfrm>
            <a:off x="354950" y="734475"/>
            <a:ext cx="3318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Question: How many rabbits can you fit with 2 foxes and 3 eagles? 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How many carrots do you need? Remember, rabbits can share the carrots!</a:t>
            </a:r>
            <a:endParaRPr/>
          </a:p>
        </p:txBody>
      </p:sp>
      <p:grpSp>
        <p:nvGrpSpPr>
          <p:cNvPr id="3363" name="Google Shape;3363;p65"/>
          <p:cNvGrpSpPr/>
          <p:nvPr/>
        </p:nvGrpSpPr>
        <p:grpSpPr>
          <a:xfrm>
            <a:off x="5008263" y="2276166"/>
            <a:ext cx="526380" cy="642336"/>
            <a:chOff x="4082713" y="3564900"/>
            <a:chExt cx="877300" cy="1043600"/>
          </a:xfrm>
        </p:grpSpPr>
        <p:sp>
          <p:nvSpPr>
            <p:cNvPr id="3364" name="Google Shape;3364;p65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5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5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5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368" name="Google Shape;3368;p65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5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5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5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5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5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5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5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5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5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5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9" name="Google Shape;3379;p65"/>
          <p:cNvGrpSpPr/>
          <p:nvPr/>
        </p:nvGrpSpPr>
        <p:grpSpPr>
          <a:xfrm>
            <a:off x="6480075" y="3696516"/>
            <a:ext cx="526380" cy="642336"/>
            <a:chOff x="4082713" y="3564900"/>
            <a:chExt cx="877300" cy="1043600"/>
          </a:xfrm>
        </p:grpSpPr>
        <p:sp>
          <p:nvSpPr>
            <p:cNvPr id="3380" name="Google Shape;3380;p65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5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5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5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384" name="Google Shape;3384;p65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5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5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5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5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5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5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5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5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5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5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5" name="Google Shape;3395;p65"/>
          <p:cNvGrpSpPr/>
          <p:nvPr/>
        </p:nvGrpSpPr>
        <p:grpSpPr>
          <a:xfrm>
            <a:off x="6521763" y="817366"/>
            <a:ext cx="526380" cy="642336"/>
            <a:chOff x="4082713" y="3564900"/>
            <a:chExt cx="877300" cy="1043600"/>
          </a:xfrm>
        </p:grpSpPr>
        <p:sp>
          <p:nvSpPr>
            <p:cNvPr id="3396" name="Google Shape;3396;p65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5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5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5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3400" name="Google Shape;3400;p65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5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5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5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5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5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5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5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5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5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5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1" name="Google Shape;3411;p65"/>
          <p:cNvGrpSpPr/>
          <p:nvPr/>
        </p:nvGrpSpPr>
        <p:grpSpPr>
          <a:xfrm>
            <a:off x="913773" y="2894500"/>
            <a:ext cx="1691023" cy="1691010"/>
            <a:chOff x="5549648" y="1619492"/>
            <a:chExt cx="3006263" cy="3006240"/>
          </a:xfrm>
        </p:grpSpPr>
        <p:pic>
          <p:nvPicPr>
            <p:cNvPr id="3412" name="Google Shape;3412;p65"/>
            <p:cNvPicPr preferRelativeResize="0"/>
            <p:nvPr/>
          </p:nvPicPr>
          <p:blipFill rotWithShape="1">
            <a:blip r:embed="rId3">
              <a:alphaModFix/>
            </a:blip>
            <a:srcRect b="7" l="0" r="28627" t="28864"/>
            <a:stretch/>
          </p:blipFill>
          <p:spPr>
            <a:xfrm>
              <a:off x="5549648" y="1619492"/>
              <a:ext cx="3006263" cy="300624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413" name="Google Shape;3413;p65"/>
            <p:cNvGrpSpPr/>
            <p:nvPr/>
          </p:nvGrpSpPr>
          <p:grpSpPr>
            <a:xfrm flipH="1">
              <a:off x="6207914" y="2215207"/>
              <a:ext cx="516163" cy="597760"/>
              <a:chOff x="629598" y="2189616"/>
              <a:chExt cx="1689569" cy="1940148"/>
            </a:xfrm>
          </p:grpSpPr>
          <p:grpSp>
            <p:nvGrpSpPr>
              <p:cNvPr id="3414" name="Google Shape;3414;p6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415" name="Google Shape;3415;p6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6" name="Google Shape;3416;p6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6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8" name="Google Shape;3418;p6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419" name="Google Shape;3419;p6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0" name="Google Shape;3420;p6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1" name="Google Shape;3421;p6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2" name="Google Shape;3422;p6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3" name="Google Shape;3423;p6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4" name="Google Shape;3424;p6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5" name="Google Shape;3425;p6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6" name="Google Shape;3426;p6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7" name="Google Shape;3427;p6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8" name="Google Shape;3428;p6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9" name="Google Shape;3429;p6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0" name="Google Shape;3430;p6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6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2" name="Google Shape;3432;p6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3" name="Google Shape;3433;p6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6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35" name="Google Shape;3435;p65"/>
            <p:cNvGrpSpPr/>
            <p:nvPr/>
          </p:nvGrpSpPr>
          <p:grpSpPr>
            <a:xfrm>
              <a:off x="7507165" y="3439319"/>
              <a:ext cx="294309" cy="526185"/>
              <a:chOff x="1600925" y="867675"/>
              <a:chExt cx="600875" cy="1081350"/>
            </a:xfrm>
          </p:grpSpPr>
          <p:sp>
            <p:nvSpPr>
              <p:cNvPr id="3436" name="Google Shape;3436;p65"/>
              <p:cNvSpPr/>
              <p:nvPr/>
            </p:nvSpPr>
            <p:spPr>
              <a:xfrm>
                <a:off x="1600925" y="867675"/>
                <a:ext cx="600875" cy="1081350"/>
              </a:xfrm>
              <a:custGeom>
                <a:rect b="b" l="l" r="r" t="t"/>
                <a:pathLst>
                  <a:path extrusionOk="0" h="43254" w="24035">
                    <a:moveTo>
                      <a:pt x="15069" y="1"/>
                    </a:moveTo>
                    <a:cubicBezTo>
                      <a:pt x="12736" y="1"/>
                      <a:pt x="11313" y="1064"/>
                      <a:pt x="10499" y="2006"/>
                    </a:cubicBezTo>
                    <a:cubicBezTo>
                      <a:pt x="9699" y="2992"/>
                      <a:pt x="9140" y="4165"/>
                      <a:pt x="8873" y="5417"/>
                    </a:cubicBezTo>
                    <a:cubicBezTo>
                      <a:pt x="8554" y="5337"/>
                      <a:pt x="8228" y="5298"/>
                      <a:pt x="7902" y="5298"/>
                    </a:cubicBezTo>
                    <a:cubicBezTo>
                      <a:pt x="7141" y="5298"/>
                      <a:pt x="6383" y="5513"/>
                      <a:pt x="5729" y="5923"/>
                    </a:cubicBezTo>
                    <a:cubicBezTo>
                      <a:pt x="4637" y="6616"/>
                      <a:pt x="3971" y="7815"/>
                      <a:pt x="3891" y="9121"/>
                    </a:cubicBezTo>
                    <a:cubicBezTo>
                      <a:pt x="3837" y="10346"/>
                      <a:pt x="4104" y="11572"/>
                      <a:pt x="4663" y="12665"/>
                    </a:cubicBezTo>
                    <a:cubicBezTo>
                      <a:pt x="3997" y="13251"/>
                      <a:pt x="3491" y="13997"/>
                      <a:pt x="3171" y="14850"/>
                    </a:cubicBezTo>
                    <a:cubicBezTo>
                      <a:pt x="1466" y="19406"/>
                      <a:pt x="0" y="35846"/>
                      <a:pt x="3651" y="41069"/>
                    </a:cubicBezTo>
                    <a:cubicBezTo>
                      <a:pt x="4956" y="42961"/>
                      <a:pt x="6609" y="43254"/>
                      <a:pt x="7461" y="43254"/>
                    </a:cubicBezTo>
                    <a:cubicBezTo>
                      <a:pt x="9460" y="43254"/>
                      <a:pt x="11431" y="41975"/>
                      <a:pt x="13430" y="39390"/>
                    </a:cubicBezTo>
                    <a:cubicBezTo>
                      <a:pt x="15428" y="36779"/>
                      <a:pt x="17667" y="32515"/>
                      <a:pt x="19319" y="28092"/>
                    </a:cubicBezTo>
                    <a:cubicBezTo>
                      <a:pt x="20544" y="24735"/>
                      <a:pt x="21903" y="20179"/>
                      <a:pt x="21210" y="17621"/>
                    </a:cubicBezTo>
                    <a:cubicBezTo>
                      <a:pt x="21077" y="17061"/>
                      <a:pt x="20837" y="16555"/>
                      <a:pt x="20544" y="16075"/>
                    </a:cubicBezTo>
                    <a:cubicBezTo>
                      <a:pt x="21770" y="15249"/>
                      <a:pt x="22729" y="14077"/>
                      <a:pt x="23315" y="12745"/>
                    </a:cubicBezTo>
                    <a:cubicBezTo>
                      <a:pt x="24035" y="11093"/>
                      <a:pt x="23902" y="9201"/>
                      <a:pt x="22942" y="7682"/>
                    </a:cubicBezTo>
                    <a:cubicBezTo>
                      <a:pt x="22330" y="6643"/>
                      <a:pt x="21344" y="5843"/>
                      <a:pt x="20171" y="5524"/>
                    </a:cubicBezTo>
                    <a:cubicBezTo>
                      <a:pt x="20304" y="4484"/>
                      <a:pt x="20118" y="3445"/>
                      <a:pt x="19692" y="2513"/>
                    </a:cubicBezTo>
                    <a:cubicBezTo>
                      <a:pt x="19239" y="1633"/>
                      <a:pt x="18093" y="115"/>
                      <a:pt x="15402" y="8"/>
                    </a:cubicBezTo>
                    <a:cubicBezTo>
                      <a:pt x="15289" y="3"/>
                      <a:pt x="15178" y="1"/>
                      <a:pt x="150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65"/>
              <p:cNvSpPr/>
              <p:nvPr/>
            </p:nvSpPr>
            <p:spPr>
              <a:xfrm>
                <a:off x="1737475" y="934375"/>
                <a:ext cx="427100" cy="321825"/>
              </a:xfrm>
              <a:custGeom>
                <a:rect b="b" l="l" r="r" t="t"/>
                <a:pathLst>
                  <a:path extrusionOk="0" h="12873" w="17084">
                    <a:moveTo>
                      <a:pt x="9626" y="0"/>
                    </a:moveTo>
                    <a:cubicBezTo>
                      <a:pt x="4647" y="0"/>
                      <a:pt x="5969" y="7599"/>
                      <a:pt x="5969" y="7599"/>
                    </a:cubicBezTo>
                    <a:cubicBezTo>
                      <a:pt x="5969" y="7599"/>
                      <a:pt x="4060" y="5300"/>
                      <a:pt x="2457" y="5300"/>
                    </a:cubicBezTo>
                    <a:cubicBezTo>
                      <a:pt x="2186" y="5300"/>
                      <a:pt x="1923" y="5366"/>
                      <a:pt x="1679" y="5520"/>
                    </a:cubicBezTo>
                    <a:cubicBezTo>
                      <a:pt x="1" y="6559"/>
                      <a:pt x="1893" y="12155"/>
                      <a:pt x="7568" y="12821"/>
                    </a:cubicBezTo>
                    <a:cubicBezTo>
                      <a:pt x="7860" y="12856"/>
                      <a:pt x="8155" y="12873"/>
                      <a:pt x="8451" y="12873"/>
                    </a:cubicBezTo>
                    <a:cubicBezTo>
                      <a:pt x="12689" y="12873"/>
                      <a:pt x="17084" y="9438"/>
                      <a:pt x="15216" y="6399"/>
                    </a:cubicBezTo>
                    <a:cubicBezTo>
                      <a:pt x="14744" y="5639"/>
                      <a:pt x="14181" y="5348"/>
                      <a:pt x="13595" y="5348"/>
                    </a:cubicBezTo>
                    <a:cubicBezTo>
                      <a:pt x="11698" y="5348"/>
                      <a:pt x="9567" y="8398"/>
                      <a:pt x="9567" y="8398"/>
                    </a:cubicBezTo>
                    <a:cubicBezTo>
                      <a:pt x="9567" y="8398"/>
                      <a:pt x="15029" y="218"/>
                      <a:pt x="9833" y="5"/>
                    </a:cubicBezTo>
                    <a:cubicBezTo>
                      <a:pt x="9763" y="2"/>
                      <a:pt x="9694" y="0"/>
                      <a:pt x="9626" y="0"/>
                    </a:cubicBezTo>
                    <a:close/>
                  </a:path>
                </a:pathLst>
              </a:custGeom>
              <a:solidFill>
                <a:srgbClr val="A4BB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65"/>
              <p:cNvSpPr/>
              <p:nvPr/>
            </p:nvSpPr>
            <p:spPr>
              <a:xfrm>
                <a:off x="1668200" y="1207375"/>
                <a:ext cx="425675" cy="674375"/>
              </a:xfrm>
              <a:custGeom>
                <a:rect b="b" l="l" r="r" t="t"/>
                <a:pathLst>
                  <a:path extrusionOk="0" h="26975" w="17027">
                    <a:moveTo>
                      <a:pt x="7175" y="1"/>
                    </a:moveTo>
                    <a:cubicBezTo>
                      <a:pt x="5221" y="1"/>
                      <a:pt x="3560" y="639"/>
                      <a:pt x="2985" y="2194"/>
                    </a:cubicBezTo>
                    <a:cubicBezTo>
                      <a:pt x="1093" y="7310"/>
                      <a:pt x="1" y="26974"/>
                      <a:pt x="4797" y="26974"/>
                    </a:cubicBezTo>
                    <a:cubicBezTo>
                      <a:pt x="4800" y="26974"/>
                      <a:pt x="4804" y="26974"/>
                      <a:pt x="4807" y="26974"/>
                    </a:cubicBezTo>
                    <a:cubicBezTo>
                      <a:pt x="9604" y="26974"/>
                      <a:pt x="17026" y="8666"/>
                      <a:pt x="15961" y="4699"/>
                    </a:cubicBezTo>
                    <a:cubicBezTo>
                      <a:pt x="15290" y="2133"/>
                      <a:pt x="10745" y="1"/>
                      <a:pt x="7175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65"/>
              <p:cNvSpPr/>
              <p:nvPr/>
            </p:nvSpPr>
            <p:spPr>
              <a:xfrm>
                <a:off x="1788775" y="1335725"/>
                <a:ext cx="227850" cy="94950"/>
              </a:xfrm>
              <a:custGeom>
                <a:rect b="b" l="l" r="r" t="t"/>
                <a:pathLst>
                  <a:path extrusionOk="0" h="3798" w="9114">
                    <a:moveTo>
                      <a:pt x="2146" y="1"/>
                    </a:moveTo>
                    <a:cubicBezTo>
                      <a:pt x="1484" y="1"/>
                      <a:pt x="861" y="75"/>
                      <a:pt x="320" y="231"/>
                    </a:cubicBezTo>
                    <a:cubicBezTo>
                      <a:pt x="0" y="311"/>
                      <a:pt x="54" y="764"/>
                      <a:pt x="374" y="791"/>
                    </a:cubicBezTo>
                    <a:cubicBezTo>
                      <a:pt x="1839" y="1004"/>
                      <a:pt x="3251" y="1004"/>
                      <a:pt x="4663" y="1457"/>
                    </a:cubicBezTo>
                    <a:cubicBezTo>
                      <a:pt x="6022" y="1936"/>
                      <a:pt x="7248" y="2709"/>
                      <a:pt x="8287" y="3695"/>
                    </a:cubicBezTo>
                    <a:cubicBezTo>
                      <a:pt x="8356" y="3763"/>
                      <a:pt x="8444" y="3798"/>
                      <a:pt x="8531" y="3798"/>
                    </a:cubicBezTo>
                    <a:cubicBezTo>
                      <a:pt x="8646" y="3798"/>
                      <a:pt x="8759" y="3737"/>
                      <a:pt x="8820" y="3615"/>
                    </a:cubicBezTo>
                    <a:lnTo>
                      <a:pt x="8980" y="3402"/>
                    </a:lnTo>
                    <a:cubicBezTo>
                      <a:pt x="9113" y="3215"/>
                      <a:pt x="9113" y="3002"/>
                      <a:pt x="9007" y="2816"/>
                    </a:cubicBezTo>
                    <a:cubicBezTo>
                      <a:pt x="7721" y="1066"/>
                      <a:pt x="4652" y="1"/>
                      <a:pt x="2146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65"/>
              <p:cNvSpPr/>
              <p:nvPr/>
            </p:nvSpPr>
            <p:spPr>
              <a:xfrm>
                <a:off x="1781875" y="1517725"/>
                <a:ext cx="177225" cy="63050"/>
              </a:xfrm>
              <a:custGeom>
                <a:rect b="b" l="l" r="r" t="t"/>
                <a:pathLst>
                  <a:path extrusionOk="0" h="2522" w="7089">
                    <a:moveTo>
                      <a:pt x="1687" y="1"/>
                    </a:moveTo>
                    <a:cubicBezTo>
                      <a:pt x="1261" y="1"/>
                      <a:pt x="833" y="40"/>
                      <a:pt x="410" y="119"/>
                    </a:cubicBezTo>
                    <a:cubicBezTo>
                      <a:pt x="0" y="195"/>
                      <a:pt x="156" y="788"/>
                      <a:pt x="546" y="788"/>
                    </a:cubicBezTo>
                    <a:cubicBezTo>
                      <a:pt x="563" y="788"/>
                      <a:pt x="579" y="787"/>
                      <a:pt x="596" y="785"/>
                    </a:cubicBezTo>
                    <a:cubicBezTo>
                      <a:pt x="799" y="767"/>
                      <a:pt x="1002" y="758"/>
                      <a:pt x="1204" y="758"/>
                    </a:cubicBezTo>
                    <a:cubicBezTo>
                      <a:pt x="2198" y="758"/>
                      <a:pt x="3179" y="972"/>
                      <a:pt x="4087" y="1371"/>
                    </a:cubicBezTo>
                    <a:cubicBezTo>
                      <a:pt x="4939" y="1744"/>
                      <a:pt x="5739" y="2383"/>
                      <a:pt x="6698" y="2517"/>
                    </a:cubicBezTo>
                    <a:cubicBezTo>
                      <a:pt x="6717" y="2520"/>
                      <a:pt x="6734" y="2521"/>
                      <a:pt x="6751" y="2521"/>
                    </a:cubicBezTo>
                    <a:cubicBezTo>
                      <a:pt x="7026" y="2521"/>
                      <a:pt x="7089" y="2131"/>
                      <a:pt x="6938" y="1930"/>
                    </a:cubicBezTo>
                    <a:cubicBezTo>
                      <a:pt x="6272" y="1104"/>
                      <a:pt x="4833" y="625"/>
                      <a:pt x="3820" y="332"/>
                    </a:cubicBezTo>
                    <a:cubicBezTo>
                      <a:pt x="3132" y="113"/>
                      <a:pt x="2412" y="1"/>
                      <a:pt x="1687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65"/>
              <p:cNvSpPr/>
              <p:nvPr/>
            </p:nvSpPr>
            <p:spPr>
              <a:xfrm>
                <a:off x="1789300" y="1684400"/>
                <a:ext cx="102875" cy="57850"/>
              </a:xfrm>
              <a:custGeom>
                <a:rect b="b" l="l" r="r" t="t"/>
                <a:pathLst>
                  <a:path extrusionOk="0" h="2314" w="4115">
                    <a:moveTo>
                      <a:pt x="500" y="1"/>
                    </a:moveTo>
                    <a:cubicBezTo>
                      <a:pt x="77" y="1"/>
                      <a:pt x="1" y="732"/>
                      <a:pt x="432" y="859"/>
                    </a:cubicBezTo>
                    <a:cubicBezTo>
                      <a:pt x="965" y="992"/>
                      <a:pt x="1498" y="1205"/>
                      <a:pt x="1978" y="1472"/>
                    </a:cubicBezTo>
                    <a:cubicBezTo>
                      <a:pt x="2431" y="1738"/>
                      <a:pt x="2831" y="2111"/>
                      <a:pt x="3337" y="2298"/>
                    </a:cubicBezTo>
                    <a:cubicBezTo>
                      <a:pt x="3380" y="2309"/>
                      <a:pt x="3422" y="2314"/>
                      <a:pt x="3464" y="2314"/>
                    </a:cubicBezTo>
                    <a:cubicBezTo>
                      <a:pt x="3832" y="2314"/>
                      <a:pt x="4115" y="1911"/>
                      <a:pt x="3923" y="1552"/>
                    </a:cubicBezTo>
                    <a:cubicBezTo>
                      <a:pt x="3257" y="539"/>
                      <a:pt x="1685" y="166"/>
                      <a:pt x="566" y="6"/>
                    </a:cubicBezTo>
                    <a:cubicBezTo>
                      <a:pt x="543" y="3"/>
                      <a:pt x="521" y="1"/>
                      <a:pt x="50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2" name="Google Shape;3442;p65"/>
            <p:cNvSpPr/>
            <p:nvPr/>
          </p:nvSpPr>
          <p:spPr>
            <a:xfrm>
              <a:off x="6237400" y="28940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5"/>
            <p:cNvSpPr/>
            <p:nvPr/>
          </p:nvSpPr>
          <p:spPr>
            <a:xfrm>
              <a:off x="6824175" y="2285475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5"/>
            <p:cNvSpPr/>
            <p:nvPr/>
          </p:nvSpPr>
          <p:spPr>
            <a:xfrm>
              <a:off x="6237400" y="16738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5"/>
            <p:cNvSpPr/>
            <p:nvPr/>
          </p:nvSpPr>
          <p:spPr>
            <a:xfrm>
              <a:off x="5613188" y="228546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6" name="Google Shape;3446;p65"/>
            <p:cNvGrpSpPr/>
            <p:nvPr/>
          </p:nvGrpSpPr>
          <p:grpSpPr>
            <a:xfrm flipH="1">
              <a:off x="67946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3447" name="Google Shape;3447;p6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448" name="Google Shape;3448;p6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9" name="Google Shape;3449;p6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0" name="Google Shape;3450;p6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1" name="Google Shape;3451;p6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452" name="Google Shape;3452;p6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3" name="Google Shape;3453;p6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4" name="Google Shape;3454;p6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6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6" name="Google Shape;3456;p6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7" name="Google Shape;3457;p6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8" name="Google Shape;3458;p6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9" name="Google Shape;3459;p6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0" name="Google Shape;3460;p6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1" name="Google Shape;3461;p6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2" name="Google Shape;3462;p6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3" name="Google Shape;3463;p6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6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5" name="Google Shape;3465;p6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6" name="Google Shape;3466;p6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7" name="Google Shape;3467;p6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68" name="Google Shape;3468;p65"/>
            <p:cNvGrpSpPr/>
            <p:nvPr/>
          </p:nvGrpSpPr>
          <p:grpSpPr>
            <a:xfrm flipH="1">
              <a:off x="79977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3469" name="Google Shape;3469;p6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3470" name="Google Shape;3470;p6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1" name="Google Shape;3471;p6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2" name="Google Shape;3472;p6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3" name="Google Shape;3473;p6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3474" name="Google Shape;3474;p6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5" name="Google Shape;3475;p6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6" name="Google Shape;3476;p6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7" name="Google Shape;3477;p6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8" name="Google Shape;3478;p6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9" name="Google Shape;3479;p6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0" name="Google Shape;3480;p6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1" name="Google Shape;3481;p6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2" name="Google Shape;3482;p6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3" name="Google Shape;3483;p6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4" name="Google Shape;3484;p6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5" name="Google Shape;3485;p6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6" name="Google Shape;3486;p6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7" name="Google Shape;3487;p6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8" name="Google Shape;3488;p6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9" name="Google Shape;3489;p6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490" name="Google Shape;3490;p65"/>
          <p:cNvGrpSpPr/>
          <p:nvPr/>
        </p:nvGrpSpPr>
        <p:grpSpPr>
          <a:xfrm>
            <a:off x="2908015" y="2760069"/>
            <a:ext cx="294309" cy="526185"/>
            <a:chOff x="1600925" y="867675"/>
            <a:chExt cx="600875" cy="1081350"/>
          </a:xfrm>
        </p:grpSpPr>
        <p:sp>
          <p:nvSpPr>
            <p:cNvPr id="3491" name="Google Shape;3491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7" name="Google Shape;3497;p65"/>
          <p:cNvGrpSpPr/>
          <p:nvPr/>
        </p:nvGrpSpPr>
        <p:grpSpPr>
          <a:xfrm flipH="1">
            <a:off x="3505514" y="2798432"/>
            <a:ext cx="516163" cy="597760"/>
            <a:chOff x="629598" y="2189616"/>
            <a:chExt cx="1689569" cy="1940148"/>
          </a:xfrm>
        </p:grpSpPr>
        <p:grpSp>
          <p:nvGrpSpPr>
            <p:cNvPr id="3498" name="Google Shape;3498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499" name="Google Shape;3499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2" name="Google Shape;3502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503" name="Google Shape;3503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9" name="Google Shape;3519;p65"/>
          <p:cNvGrpSpPr/>
          <p:nvPr/>
        </p:nvGrpSpPr>
        <p:grpSpPr>
          <a:xfrm>
            <a:off x="7957659" y="3888998"/>
            <a:ext cx="689856" cy="431145"/>
            <a:chOff x="158275" y="279625"/>
            <a:chExt cx="7223625" cy="5132675"/>
          </a:xfrm>
        </p:grpSpPr>
        <p:sp>
          <p:nvSpPr>
            <p:cNvPr id="3520" name="Google Shape;3520;p65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5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5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5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5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5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5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5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5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5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5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5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5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7" name="Google Shape;3537;p65"/>
          <p:cNvGrpSpPr/>
          <p:nvPr/>
        </p:nvGrpSpPr>
        <p:grpSpPr>
          <a:xfrm>
            <a:off x="4978521" y="904998"/>
            <a:ext cx="689856" cy="431145"/>
            <a:chOff x="158275" y="279625"/>
            <a:chExt cx="7223625" cy="5132675"/>
          </a:xfrm>
        </p:grpSpPr>
        <p:sp>
          <p:nvSpPr>
            <p:cNvPr id="3538" name="Google Shape;3538;p65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5" name="Google Shape;3555;p65"/>
          <p:cNvGrpSpPr/>
          <p:nvPr/>
        </p:nvGrpSpPr>
        <p:grpSpPr>
          <a:xfrm flipH="1">
            <a:off x="3532889" y="2950832"/>
            <a:ext cx="516163" cy="597760"/>
            <a:chOff x="629598" y="2189616"/>
            <a:chExt cx="1689569" cy="1940148"/>
          </a:xfrm>
        </p:grpSpPr>
        <p:grpSp>
          <p:nvGrpSpPr>
            <p:cNvPr id="3556" name="Google Shape;3556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557" name="Google Shape;3557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0" name="Google Shape;3560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561" name="Google Shape;3561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77" name="Google Shape;3577;p65"/>
          <p:cNvGrpSpPr/>
          <p:nvPr/>
        </p:nvGrpSpPr>
        <p:grpSpPr>
          <a:xfrm flipH="1">
            <a:off x="3519201" y="3079257"/>
            <a:ext cx="516163" cy="597760"/>
            <a:chOff x="629598" y="2189616"/>
            <a:chExt cx="1689569" cy="1940148"/>
          </a:xfrm>
        </p:grpSpPr>
        <p:grpSp>
          <p:nvGrpSpPr>
            <p:cNvPr id="3578" name="Google Shape;3578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579" name="Google Shape;3579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2" name="Google Shape;3582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583" name="Google Shape;3583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9" name="Google Shape;3599;p65"/>
          <p:cNvGrpSpPr/>
          <p:nvPr/>
        </p:nvGrpSpPr>
        <p:grpSpPr>
          <a:xfrm flipH="1">
            <a:off x="3546576" y="3231657"/>
            <a:ext cx="516163" cy="597760"/>
            <a:chOff x="629598" y="2189616"/>
            <a:chExt cx="1689569" cy="1940148"/>
          </a:xfrm>
        </p:grpSpPr>
        <p:grpSp>
          <p:nvGrpSpPr>
            <p:cNvPr id="3600" name="Google Shape;3600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601" name="Google Shape;3601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4" name="Google Shape;3604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605" name="Google Shape;3605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21" name="Google Shape;3621;p65"/>
          <p:cNvGrpSpPr/>
          <p:nvPr/>
        </p:nvGrpSpPr>
        <p:grpSpPr>
          <a:xfrm flipH="1">
            <a:off x="3546551" y="3396207"/>
            <a:ext cx="516163" cy="597760"/>
            <a:chOff x="629598" y="2189616"/>
            <a:chExt cx="1689569" cy="1940148"/>
          </a:xfrm>
        </p:grpSpPr>
        <p:grpSp>
          <p:nvGrpSpPr>
            <p:cNvPr id="3622" name="Google Shape;3622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623" name="Google Shape;3623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6" name="Google Shape;3626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627" name="Google Shape;3627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3" name="Google Shape;3643;p65"/>
          <p:cNvGrpSpPr/>
          <p:nvPr/>
        </p:nvGrpSpPr>
        <p:grpSpPr>
          <a:xfrm flipH="1">
            <a:off x="3573926" y="3548607"/>
            <a:ext cx="516163" cy="597760"/>
            <a:chOff x="629598" y="2189616"/>
            <a:chExt cx="1689569" cy="1940148"/>
          </a:xfrm>
        </p:grpSpPr>
        <p:grpSp>
          <p:nvGrpSpPr>
            <p:cNvPr id="3644" name="Google Shape;3644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645" name="Google Shape;3645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8" name="Google Shape;3648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649" name="Google Shape;3649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5" name="Google Shape;3665;p65"/>
          <p:cNvGrpSpPr/>
          <p:nvPr/>
        </p:nvGrpSpPr>
        <p:grpSpPr>
          <a:xfrm flipH="1">
            <a:off x="3560239" y="3677032"/>
            <a:ext cx="516163" cy="597760"/>
            <a:chOff x="629598" y="2189616"/>
            <a:chExt cx="1689569" cy="1940148"/>
          </a:xfrm>
        </p:grpSpPr>
        <p:grpSp>
          <p:nvGrpSpPr>
            <p:cNvPr id="3666" name="Google Shape;3666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667" name="Google Shape;3667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0" name="Google Shape;3670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671" name="Google Shape;3671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87" name="Google Shape;3687;p65"/>
          <p:cNvGrpSpPr/>
          <p:nvPr/>
        </p:nvGrpSpPr>
        <p:grpSpPr>
          <a:xfrm flipH="1">
            <a:off x="3587614" y="3829432"/>
            <a:ext cx="516163" cy="597760"/>
            <a:chOff x="629598" y="2189616"/>
            <a:chExt cx="1689569" cy="1940148"/>
          </a:xfrm>
        </p:grpSpPr>
        <p:grpSp>
          <p:nvGrpSpPr>
            <p:cNvPr id="3688" name="Google Shape;3688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689" name="Google Shape;3689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2" name="Google Shape;3692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693" name="Google Shape;3693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09" name="Google Shape;3709;p65"/>
          <p:cNvGrpSpPr/>
          <p:nvPr/>
        </p:nvGrpSpPr>
        <p:grpSpPr>
          <a:xfrm flipH="1">
            <a:off x="4269714" y="2798432"/>
            <a:ext cx="516163" cy="597760"/>
            <a:chOff x="629598" y="2189616"/>
            <a:chExt cx="1689569" cy="1940148"/>
          </a:xfrm>
        </p:grpSpPr>
        <p:grpSp>
          <p:nvGrpSpPr>
            <p:cNvPr id="3710" name="Google Shape;3710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711" name="Google Shape;3711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4" name="Google Shape;3714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715" name="Google Shape;3715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1" name="Google Shape;3731;p65"/>
          <p:cNvGrpSpPr/>
          <p:nvPr/>
        </p:nvGrpSpPr>
        <p:grpSpPr>
          <a:xfrm flipH="1">
            <a:off x="4297089" y="2950832"/>
            <a:ext cx="516163" cy="597760"/>
            <a:chOff x="629598" y="2189616"/>
            <a:chExt cx="1689569" cy="1940148"/>
          </a:xfrm>
        </p:grpSpPr>
        <p:grpSp>
          <p:nvGrpSpPr>
            <p:cNvPr id="3732" name="Google Shape;3732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733" name="Google Shape;3733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6" name="Google Shape;3736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737" name="Google Shape;3737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53" name="Google Shape;3753;p65"/>
          <p:cNvGrpSpPr/>
          <p:nvPr/>
        </p:nvGrpSpPr>
        <p:grpSpPr>
          <a:xfrm flipH="1">
            <a:off x="4283401" y="3079257"/>
            <a:ext cx="516163" cy="597760"/>
            <a:chOff x="629598" y="2189616"/>
            <a:chExt cx="1689569" cy="1940148"/>
          </a:xfrm>
        </p:grpSpPr>
        <p:grpSp>
          <p:nvGrpSpPr>
            <p:cNvPr id="3754" name="Google Shape;3754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755" name="Google Shape;3755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8" name="Google Shape;3758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759" name="Google Shape;3759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5" name="Google Shape;3775;p65"/>
          <p:cNvGrpSpPr/>
          <p:nvPr/>
        </p:nvGrpSpPr>
        <p:grpSpPr>
          <a:xfrm flipH="1">
            <a:off x="4310776" y="3231657"/>
            <a:ext cx="516163" cy="597760"/>
            <a:chOff x="629598" y="2189616"/>
            <a:chExt cx="1689569" cy="1940148"/>
          </a:xfrm>
        </p:grpSpPr>
        <p:grpSp>
          <p:nvGrpSpPr>
            <p:cNvPr id="3776" name="Google Shape;3776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777" name="Google Shape;3777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0" name="Google Shape;3780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781" name="Google Shape;3781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7" name="Google Shape;3797;p65"/>
          <p:cNvGrpSpPr/>
          <p:nvPr/>
        </p:nvGrpSpPr>
        <p:grpSpPr>
          <a:xfrm flipH="1">
            <a:off x="4310751" y="3396207"/>
            <a:ext cx="516163" cy="597760"/>
            <a:chOff x="629598" y="2189616"/>
            <a:chExt cx="1689569" cy="1940148"/>
          </a:xfrm>
        </p:grpSpPr>
        <p:grpSp>
          <p:nvGrpSpPr>
            <p:cNvPr id="3798" name="Google Shape;3798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799" name="Google Shape;3799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2" name="Google Shape;3802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803" name="Google Shape;3803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9" name="Google Shape;3819;p65"/>
          <p:cNvGrpSpPr/>
          <p:nvPr/>
        </p:nvGrpSpPr>
        <p:grpSpPr>
          <a:xfrm flipH="1">
            <a:off x="4338126" y="3548607"/>
            <a:ext cx="516163" cy="597760"/>
            <a:chOff x="629598" y="2189616"/>
            <a:chExt cx="1689569" cy="1940148"/>
          </a:xfrm>
        </p:grpSpPr>
        <p:grpSp>
          <p:nvGrpSpPr>
            <p:cNvPr id="3820" name="Google Shape;3820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821" name="Google Shape;3821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4" name="Google Shape;3824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825" name="Google Shape;3825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41" name="Google Shape;3841;p65"/>
          <p:cNvGrpSpPr/>
          <p:nvPr/>
        </p:nvGrpSpPr>
        <p:grpSpPr>
          <a:xfrm flipH="1">
            <a:off x="4324439" y="3677032"/>
            <a:ext cx="516163" cy="597760"/>
            <a:chOff x="629598" y="2189616"/>
            <a:chExt cx="1689569" cy="1940148"/>
          </a:xfrm>
        </p:grpSpPr>
        <p:grpSp>
          <p:nvGrpSpPr>
            <p:cNvPr id="3842" name="Google Shape;3842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843" name="Google Shape;3843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6" name="Google Shape;3846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847" name="Google Shape;3847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3" name="Google Shape;3863;p65"/>
          <p:cNvGrpSpPr/>
          <p:nvPr/>
        </p:nvGrpSpPr>
        <p:grpSpPr>
          <a:xfrm flipH="1">
            <a:off x="4351814" y="3829432"/>
            <a:ext cx="516163" cy="597760"/>
            <a:chOff x="629598" y="2189616"/>
            <a:chExt cx="1689569" cy="1940148"/>
          </a:xfrm>
        </p:grpSpPr>
        <p:grpSp>
          <p:nvGrpSpPr>
            <p:cNvPr id="3864" name="Google Shape;3864;p65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3865" name="Google Shape;3865;p65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65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65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8" name="Google Shape;3868;p65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3869" name="Google Shape;3869;p65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65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65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65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65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65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65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65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65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65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65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65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65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65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65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65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5" name="Google Shape;3885;p65"/>
          <p:cNvGrpSpPr/>
          <p:nvPr/>
        </p:nvGrpSpPr>
        <p:grpSpPr>
          <a:xfrm>
            <a:off x="2921690" y="2950819"/>
            <a:ext cx="294309" cy="526185"/>
            <a:chOff x="1600925" y="867675"/>
            <a:chExt cx="600875" cy="1081350"/>
          </a:xfrm>
        </p:grpSpPr>
        <p:sp>
          <p:nvSpPr>
            <p:cNvPr id="3886" name="Google Shape;3886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2" name="Google Shape;3892;p65"/>
          <p:cNvGrpSpPr/>
          <p:nvPr/>
        </p:nvGrpSpPr>
        <p:grpSpPr>
          <a:xfrm>
            <a:off x="2935365" y="3172069"/>
            <a:ext cx="294309" cy="526185"/>
            <a:chOff x="1600925" y="867675"/>
            <a:chExt cx="600875" cy="1081350"/>
          </a:xfrm>
        </p:grpSpPr>
        <p:sp>
          <p:nvSpPr>
            <p:cNvPr id="3893" name="Google Shape;3893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9" name="Google Shape;3899;p65"/>
          <p:cNvGrpSpPr/>
          <p:nvPr/>
        </p:nvGrpSpPr>
        <p:grpSpPr>
          <a:xfrm>
            <a:off x="2949040" y="3362819"/>
            <a:ext cx="294309" cy="526185"/>
            <a:chOff x="1600925" y="867675"/>
            <a:chExt cx="600875" cy="1081350"/>
          </a:xfrm>
        </p:grpSpPr>
        <p:sp>
          <p:nvSpPr>
            <p:cNvPr id="3900" name="Google Shape;3900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65"/>
          <p:cNvGrpSpPr/>
          <p:nvPr/>
        </p:nvGrpSpPr>
        <p:grpSpPr>
          <a:xfrm>
            <a:off x="2928540" y="3563844"/>
            <a:ext cx="294309" cy="526185"/>
            <a:chOff x="1600925" y="867675"/>
            <a:chExt cx="600875" cy="1081350"/>
          </a:xfrm>
        </p:grpSpPr>
        <p:sp>
          <p:nvSpPr>
            <p:cNvPr id="3907" name="Google Shape;3907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3" name="Google Shape;3913;p65"/>
          <p:cNvGrpSpPr/>
          <p:nvPr/>
        </p:nvGrpSpPr>
        <p:grpSpPr>
          <a:xfrm>
            <a:off x="2942215" y="3754594"/>
            <a:ext cx="294309" cy="526185"/>
            <a:chOff x="1600925" y="867675"/>
            <a:chExt cx="600875" cy="1081350"/>
          </a:xfrm>
        </p:grpSpPr>
        <p:sp>
          <p:nvSpPr>
            <p:cNvPr id="3914" name="Google Shape;3914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0" name="Google Shape;3920;p65"/>
          <p:cNvGrpSpPr/>
          <p:nvPr/>
        </p:nvGrpSpPr>
        <p:grpSpPr>
          <a:xfrm>
            <a:off x="2955890" y="3975844"/>
            <a:ext cx="294309" cy="526185"/>
            <a:chOff x="1600925" y="867675"/>
            <a:chExt cx="600875" cy="1081350"/>
          </a:xfrm>
        </p:grpSpPr>
        <p:sp>
          <p:nvSpPr>
            <p:cNvPr id="3921" name="Google Shape;3921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7" name="Google Shape;3927;p65"/>
          <p:cNvGrpSpPr/>
          <p:nvPr/>
        </p:nvGrpSpPr>
        <p:grpSpPr>
          <a:xfrm>
            <a:off x="2969565" y="4166594"/>
            <a:ext cx="294309" cy="526185"/>
            <a:chOff x="1600925" y="867675"/>
            <a:chExt cx="600875" cy="1081350"/>
          </a:xfrm>
        </p:grpSpPr>
        <p:sp>
          <p:nvSpPr>
            <p:cNvPr id="3928" name="Google Shape;3928;p65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65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65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65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65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65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66"/>
          <p:cNvSpPr txBox="1"/>
          <p:nvPr>
            <p:ph type="title"/>
          </p:nvPr>
        </p:nvSpPr>
        <p:spPr>
          <a:xfrm>
            <a:off x="1229700" y="650500"/>
            <a:ext cx="66783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939" name="Google Shape;3939;p66"/>
          <p:cNvSpPr txBox="1"/>
          <p:nvPr>
            <p:ph idx="1" type="subTitle"/>
          </p:nvPr>
        </p:nvSpPr>
        <p:spPr>
          <a:xfrm>
            <a:off x="2849125" y="1493050"/>
            <a:ext cx="344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griffinedwards@gatech.edu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0" name="Google Shape;3940;p66"/>
          <p:cNvGrpSpPr/>
          <p:nvPr/>
        </p:nvGrpSpPr>
        <p:grpSpPr>
          <a:xfrm>
            <a:off x="4766073" y="2686225"/>
            <a:ext cx="226636" cy="226636"/>
            <a:chOff x="1379798" y="1723250"/>
            <a:chExt cx="397887" cy="397887"/>
          </a:xfrm>
        </p:grpSpPr>
        <p:sp>
          <p:nvSpPr>
            <p:cNvPr id="3941" name="Google Shape;3941;p66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2" name="Google Shape;3942;p66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3" name="Google Shape;3943;p66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4" name="Google Shape;3944;p66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945" name="Google Shape;3945;p66"/>
          <p:cNvGrpSpPr/>
          <p:nvPr/>
        </p:nvGrpSpPr>
        <p:grpSpPr>
          <a:xfrm>
            <a:off x="4145130" y="2686224"/>
            <a:ext cx="226648" cy="226636"/>
            <a:chOff x="266768" y="1721375"/>
            <a:chExt cx="397907" cy="397887"/>
          </a:xfrm>
        </p:grpSpPr>
        <p:sp>
          <p:nvSpPr>
            <p:cNvPr id="3946" name="Google Shape;3946;p6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7" name="Google Shape;3947;p6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948" name="Google Shape;3948;p66"/>
          <p:cNvGrpSpPr/>
          <p:nvPr/>
        </p:nvGrpSpPr>
        <p:grpSpPr>
          <a:xfrm>
            <a:off x="4455616" y="2686225"/>
            <a:ext cx="226624" cy="226636"/>
            <a:chOff x="864491" y="1723250"/>
            <a:chExt cx="397866" cy="397887"/>
          </a:xfrm>
        </p:grpSpPr>
        <p:sp>
          <p:nvSpPr>
            <p:cNvPr id="3949" name="Google Shape;3949;p6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0" name="Google Shape;3950;p6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1" name="Google Shape;3951;p6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952" name="Google Shape;3952;p66"/>
          <p:cNvSpPr txBox="1"/>
          <p:nvPr>
            <p:ph idx="1" type="subTitle"/>
          </p:nvPr>
        </p:nvSpPr>
        <p:spPr>
          <a:xfrm>
            <a:off x="2849125" y="4183250"/>
            <a:ext cx="34458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Please, keep this slide for attribution.</a:t>
            </a:r>
            <a:endParaRPr sz="1200"/>
          </a:p>
        </p:txBody>
      </p:sp>
      <p:grpSp>
        <p:nvGrpSpPr>
          <p:cNvPr id="3953" name="Google Shape;3953;p66"/>
          <p:cNvGrpSpPr/>
          <p:nvPr/>
        </p:nvGrpSpPr>
        <p:grpSpPr>
          <a:xfrm>
            <a:off x="6729586" y="3930698"/>
            <a:ext cx="1244786" cy="1119744"/>
            <a:chOff x="3240725" y="2343675"/>
            <a:chExt cx="1133375" cy="1019525"/>
          </a:xfrm>
        </p:grpSpPr>
        <p:sp>
          <p:nvSpPr>
            <p:cNvPr id="3954" name="Google Shape;3954;p66"/>
            <p:cNvSpPr/>
            <p:nvPr/>
          </p:nvSpPr>
          <p:spPr>
            <a:xfrm>
              <a:off x="4209950" y="2546975"/>
              <a:ext cx="164150" cy="241050"/>
            </a:xfrm>
            <a:custGeom>
              <a:rect b="b" l="l" r="r" t="t"/>
              <a:pathLst>
                <a:path extrusionOk="0" h="9642" w="6566">
                  <a:moveTo>
                    <a:pt x="6181" y="1"/>
                  </a:moveTo>
                  <a:cubicBezTo>
                    <a:pt x="5235" y="1982"/>
                    <a:pt x="3283" y="3135"/>
                    <a:pt x="1952" y="4821"/>
                  </a:cubicBezTo>
                  <a:cubicBezTo>
                    <a:pt x="888" y="6152"/>
                    <a:pt x="208" y="7837"/>
                    <a:pt x="1" y="9641"/>
                  </a:cubicBezTo>
                  <a:lnTo>
                    <a:pt x="119" y="9552"/>
                  </a:lnTo>
                  <a:cubicBezTo>
                    <a:pt x="2189" y="9227"/>
                    <a:pt x="3993" y="8015"/>
                    <a:pt x="5087" y="6270"/>
                  </a:cubicBezTo>
                  <a:cubicBezTo>
                    <a:pt x="6211" y="4525"/>
                    <a:pt x="6566" y="2248"/>
                    <a:pt x="6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66"/>
            <p:cNvSpPr/>
            <p:nvPr/>
          </p:nvSpPr>
          <p:spPr>
            <a:xfrm>
              <a:off x="4144175" y="2810775"/>
              <a:ext cx="147375" cy="26800"/>
            </a:xfrm>
            <a:custGeom>
              <a:rect b="b" l="l" r="r" t="t"/>
              <a:pathLst>
                <a:path extrusionOk="0" h="1072" w="5895">
                  <a:moveTo>
                    <a:pt x="5557" y="0"/>
                  </a:moveTo>
                  <a:cubicBezTo>
                    <a:pt x="5539" y="0"/>
                    <a:pt x="5520" y="2"/>
                    <a:pt x="5500" y="6"/>
                  </a:cubicBezTo>
                  <a:cubicBezTo>
                    <a:pt x="3785" y="331"/>
                    <a:pt x="2040" y="568"/>
                    <a:pt x="295" y="627"/>
                  </a:cubicBezTo>
                  <a:cubicBezTo>
                    <a:pt x="9" y="627"/>
                    <a:pt x="0" y="1072"/>
                    <a:pt x="269" y="1072"/>
                  </a:cubicBezTo>
                  <a:cubicBezTo>
                    <a:pt x="278" y="1072"/>
                    <a:pt x="286" y="1071"/>
                    <a:pt x="295" y="1071"/>
                  </a:cubicBezTo>
                  <a:cubicBezTo>
                    <a:pt x="2070" y="952"/>
                    <a:pt x="3874" y="745"/>
                    <a:pt x="5618" y="420"/>
                  </a:cubicBezTo>
                  <a:cubicBezTo>
                    <a:pt x="5895" y="365"/>
                    <a:pt x="5810" y="0"/>
                    <a:pt x="5557" y="0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66"/>
            <p:cNvSpPr/>
            <p:nvPr/>
          </p:nvSpPr>
          <p:spPr>
            <a:xfrm>
              <a:off x="4141650" y="2627925"/>
              <a:ext cx="195825" cy="211500"/>
            </a:xfrm>
            <a:custGeom>
              <a:rect b="b" l="l" r="r" t="t"/>
              <a:pathLst>
                <a:path extrusionOk="0" h="8460" w="7833">
                  <a:moveTo>
                    <a:pt x="7504" y="1"/>
                  </a:moveTo>
                  <a:cubicBezTo>
                    <a:pt x="7433" y="1"/>
                    <a:pt x="7362" y="31"/>
                    <a:pt x="7316" y="104"/>
                  </a:cubicBezTo>
                  <a:cubicBezTo>
                    <a:pt x="5690" y="3328"/>
                    <a:pt x="3235" y="6107"/>
                    <a:pt x="219" y="8030"/>
                  </a:cubicBezTo>
                  <a:cubicBezTo>
                    <a:pt x="1" y="8175"/>
                    <a:pt x="121" y="8460"/>
                    <a:pt x="301" y="8460"/>
                  </a:cubicBezTo>
                  <a:cubicBezTo>
                    <a:pt x="341" y="8460"/>
                    <a:pt x="383" y="8446"/>
                    <a:pt x="426" y="8414"/>
                  </a:cubicBezTo>
                  <a:cubicBezTo>
                    <a:pt x="3531" y="6433"/>
                    <a:pt x="6045" y="3623"/>
                    <a:pt x="7730" y="341"/>
                  </a:cubicBezTo>
                  <a:cubicBezTo>
                    <a:pt x="7833" y="157"/>
                    <a:pt x="7666" y="1"/>
                    <a:pt x="7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66"/>
            <p:cNvSpPr/>
            <p:nvPr/>
          </p:nvSpPr>
          <p:spPr>
            <a:xfrm>
              <a:off x="4272800" y="2667475"/>
              <a:ext cx="17775" cy="50500"/>
            </a:xfrm>
            <a:custGeom>
              <a:rect b="b" l="l" r="r" t="t"/>
              <a:pathLst>
                <a:path extrusionOk="0" h="2020" w="711">
                  <a:moveTo>
                    <a:pt x="473" y="1"/>
                  </a:moveTo>
                  <a:cubicBezTo>
                    <a:pt x="355" y="1"/>
                    <a:pt x="237" y="119"/>
                    <a:pt x="237" y="237"/>
                  </a:cubicBezTo>
                  <a:cubicBezTo>
                    <a:pt x="237" y="740"/>
                    <a:pt x="178" y="1243"/>
                    <a:pt x="30" y="1716"/>
                  </a:cubicBezTo>
                  <a:cubicBezTo>
                    <a:pt x="0" y="1834"/>
                    <a:pt x="59" y="1982"/>
                    <a:pt x="178" y="2012"/>
                  </a:cubicBezTo>
                  <a:cubicBezTo>
                    <a:pt x="197" y="2017"/>
                    <a:pt x="217" y="2019"/>
                    <a:pt x="236" y="2019"/>
                  </a:cubicBezTo>
                  <a:cubicBezTo>
                    <a:pt x="333" y="2019"/>
                    <a:pt x="419" y="1958"/>
                    <a:pt x="444" y="1834"/>
                  </a:cubicBezTo>
                  <a:cubicBezTo>
                    <a:pt x="621" y="1302"/>
                    <a:pt x="710" y="740"/>
                    <a:pt x="710" y="237"/>
                  </a:cubicBezTo>
                  <a:cubicBezTo>
                    <a:pt x="710" y="119"/>
                    <a:pt x="592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66"/>
            <p:cNvSpPr/>
            <p:nvPr/>
          </p:nvSpPr>
          <p:spPr>
            <a:xfrm>
              <a:off x="4245450" y="2700750"/>
              <a:ext cx="19250" cy="53250"/>
            </a:xfrm>
            <a:custGeom>
              <a:rect b="b" l="l" r="r" t="t"/>
              <a:pathLst>
                <a:path extrusionOk="0" h="2130" w="770">
                  <a:moveTo>
                    <a:pt x="532" y="1"/>
                  </a:moveTo>
                  <a:cubicBezTo>
                    <a:pt x="385" y="1"/>
                    <a:pt x="296" y="119"/>
                    <a:pt x="296" y="237"/>
                  </a:cubicBezTo>
                  <a:cubicBezTo>
                    <a:pt x="266" y="770"/>
                    <a:pt x="148" y="1302"/>
                    <a:pt x="59" y="1805"/>
                  </a:cubicBezTo>
                  <a:cubicBezTo>
                    <a:pt x="0" y="1923"/>
                    <a:pt x="89" y="2071"/>
                    <a:pt x="207" y="2130"/>
                  </a:cubicBezTo>
                  <a:cubicBezTo>
                    <a:pt x="325" y="2130"/>
                    <a:pt x="473" y="2041"/>
                    <a:pt x="503" y="1923"/>
                  </a:cubicBezTo>
                  <a:cubicBezTo>
                    <a:pt x="651" y="1391"/>
                    <a:pt x="710" y="770"/>
                    <a:pt x="769" y="237"/>
                  </a:cubicBezTo>
                  <a:cubicBezTo>
                    <a:pt x="769" y="119"/>
                    <a:pt x="651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66"/>
            <p:cNvSpPr/>
            <p:nvPr/>
          </p:nvSpPr>
          <p:spPr>
            <a:xfrm>
              <a:off x="4268350" y="2710375"/>
              <a:ext cx="42925" cy="22925"/>
            </a:xfrm>
            <a:custGeom>
              <a:rect b="b" l="l" r="r" t="t"/>
              <a:pathLst>
                <a:path extrusionOk="0" h="917" w="1717">
                  <a:moveTo>
                    <a:pt x="1471" y="0"/>
                  </a:moveTo>
                  <a:cubicBezTo>
                    <a:pt x="1437" y="0"/>
                    <a:pt x="1401" y="10"/>
                    <a:pt x="1361" y="30"/>
                  </a:cubicBezTo>
                  <a:cubicBezTo>
                    <a:pt x="1243" y="59"/>
                    <a:pt x="1184" y="148"/>
                    <a:pt x="1065" y="178"/>
                  </a:cubicBezTo>
                  <a:cubicBezTo>
                    <a:pt x="1006" y="207"/>
                    <a:pt x="947" y="207"/>
                    <a:pt x="918" y="266"/>
                  </a:cubicBezTo>
                  <a:lnTo>
                    <a:pt x="888" y="266"/>
                  </a:lnTo>
                  <a:cubicBezTo>
                    <a:pt x="829" y="266"/>
                    <a:pt x="829" y="296"/>
                    <a:pt x="799" y="296"/>
                  </a:cubicBezTo>
                  <a:cubicBezTo>
                    <a:pt x="592" y="355"/>
                    <a:pt x="385" y="444"/>
                    <a:pt x="178" y="503"/>
                  </a:cubicBezTo>
                  <a:cubicBezTo>
                    <a:pt x="60" y="562"/>
                    <a:pt x="1" y="651"/>
                    <a:pt x="30" y="799"/>
                  </a:cubicBezTo>
                  <a:cubicBezTo>
                    <a:pt x="30" y="858"/>
                    <a:pt x="149" y="917"/>
                    <a:pt x="297" y="917"/>
                  </a:cubicBezTo>
                  <a:cubicBezTo>
                    <a:pt x="740" y="769"/>
                    <a:pt x="1184" y="621"/>
                    <a:pt x="1568" y="414"/>
                  </a:cubicBezTo>
                  <a:cubicBezTo>
                    <a:pt x="1687" y="355"/>
                    <a:pt x="1716" y="178"/>
                    <a:pt x="1657" y="118"/>
                  </a:cubicBezTo>
                  <a:cubicBezTo>
                    <a:pt x="1598" y="40"/>
                    <a:pt x="1539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66"/>
            <p:cNvSpPr/>
            <p:nvPr/>
          </p:nvSpPr>
          <p:spPr>
            <a:xfrm>
              <a:off x="4078350" y="2592825"/>
              <a:ext cx="66575" cy="92425"/>
            </a:xfrm>
            <a:custGeom>
              <a:rect b="b" l="l" r="r" t="t"/>
              <a:pathLst>
                <a:path extrusionOk="0" h="3697" w="2663">
                  <a:moveTo>
                    <a:pt x="208" y="0"/>
                  </a:moveTo>
                  <a:lnTo>
                    <a:pt x="208" y="0"/>
                  </a:lnTo>
                  <a:cubicBezTo>
                    <a:pt x="1" y="1567"/>
                    <a:pt x="1006" y="3135"/>
                    <a:pt x="2514" y="3697"/>
                  </a:cubicBezTo>
                  <a:lnTo>
                    <a:pt x="2662" y="3253"/>
                  </a:lnTo>
                  <a:cubicBezTo>
                    <a:pt x="2485" y="1893"/>
                    <a:pt x="1509" y="621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66"/>
            <p:cNvSpPr/>
            <p:nvPr/>
          </p:nvSpPr>
          <p:spPr>
            <a:xfrm>
              <a:off x="4133075" y="2598250"/>
              <a:ext cx="124225" cy="84050"/>
            </a:xfrm>
            <a:custGeom>
              <a:rect b="b" l="l" r="r" t="t"/>
              <a:pathLst>
                <a:path extrusionOk="0" h="3362" w="4969">
                  <a:moveTo>
                    <a:pt x="3076" y="0"/>
                  </a:moveTo>
                  <a:cubicBezTo>
                    <a:pt x="2576" y="0"/>
                    <a:pt x="2071" y="126"/>
                    <a:pt x="1656" y="375"/>
                  </a:cubicBezTo>
                  <a:cubicBezTo>
                    <a:pt x="695" y="935"/>
                    <a:pt x="192" y="1979"/>
                    <a:pt x="103" y="3025"/>
                  </a:cubicBezTo>
                  <a:lnTo>
                    <a:pt x="103" y="3025"/>
                  </a:lnTo>
                  <a:cubicBezTo>
                    <a:pt x="66" y="2994"/>
                    <a:pt x="31" y="2958"/>
                    <a:pt x="0" y="2918"/>
                  </a:cubicBezTo>
                  <a:lnTo>
                    <a:pt x="0" y="2918"/>
                  </a:lnTo>
                  <a:lnTo>
                    <a:pt x="89" y="3361"/>
                  </a:lnTo>
                  <a:cubicBezTo>
                    <a:pt x="89" y="3250"/>
                    <a:pt x="94" y="3137"/>
                    <a:pt x="103" y="3025"/>
                  </a:cubicBezTo>
                  <a:lnTo>
                    <a:pt x="103" y="3025"/>
                  </a:lnTo>
                  <a:cubicBezTo>
                    <a:pt x="258" y="3155"/>
                    <a:pt x="463" y="3211"/>
                    <a:pt x="679" y="3211"/>
                  </a:cubicBezTo>
                  <a:cubicBezTo>
                    <a:pt x="911" y="3211"/>
                    <a:pt x="1155" y="3146"/>
                    <a:pt x="1360" y="3036"/>
                  </a:cubicBezTo>
                  <a:cubicBezTo>
                    <a:pt x="1804" y="2799"/>
                    <a:pt x="2159" y="2445"/>
                    <a:pt x="2514" y="2119"/>
                  </a:cubicBezTo>
                  <a:cubicBezTo>
                    <a:pt x="3194" y="1469"/>
                    <a:pt x="4022" y="1055"/>
                    <a:pt x="4968" y="848"/>
                  </a:cubicBezTo>
                  <a:cubicBezTo>
                    <a:pt x="4561" y="281"/>
                    <a:pt x="382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66"/>
            <p:cNvSpPr/>
            <p:nvPr/>
          </p:nvSpPr>
          <p:spPr>
            <a:xfrm>
              <a:off x="4022900" y="2663275"/>
              <a:ext cx="252875" cy="228025"/>
            </a:xfrm>
            <a:custGeom>
              <a:rect b="b" l="l" r="r" t="t"/>
              <a:pathLst>
                <a:path extrusionOk="0" h="9121" w="10115">
                  <a:moveTo>
                    <a:pt x="5135" y="0"/>
                  </a:moveTo>
                  <a:cubicBezTo>
                    <a:pt x="4982" y="0"/>
                    <a:pt x="4828" y="7"/>
                    <a:pt x="4673" y="21"/>
                  </a:cubicBezTo>
                  <a:cubicBezTo>
                    <a:pt x="2012" y="258"/>
                    <a:pt x="1" y="2476"/>
                    <a:pt x="237" y="4989"/>
                  </a:cubicBezTo>
                  <a:cubicBezTo>
                    <a:pt x="432" y="7356"/>
                    <a:pt x="2516" y="9120"/>
                    <a:pt x="4980" y="9120"/>
                  </a:cubicBezTo>
                  <a:cubicBezTo>
                    <a:pt x="5133" y="9120"/>
                    <a:pt x="5287" y="9114"/>
                    <a:pt x="5442" y="9100"/>
                  </a:cubicBezTo>
                  <a:cubicBezTo>
                    <a:pt x="8104" y="8863"/>
                    <a:pt x="10115" y="6645"/>
                    <a:pt x="9878" y="4132"/>
                  </a:cubicBezTo>
                  <a:cubicBezTo>
                    <a:pt x="9683" y="1764"/>
                    <a:pt x="7600" y="0"/>
                    <a:pt x="5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66"/>
            <p:cNvSpPr/>
            <p:nvPr/>
          </p:nvSpPr>
          <p:spPr>
            <a:xfrm>
              <a:off x="3889100" y="2740050"/>
              <a:ext cx="261000" cy="236250"/>
            </a:xfrm>
            <a:custGeom>
              <a:rect b="b" l="l" r="r" t="t"/>
              <a:pathLst>
                <a:path extrusionOk="0" h="9450" w="10440">
                  <a:moveTo>
                    <a:pt x="5324" y="1"/>
                  </a:moveTo>
                  <a:cubicBezTo>
                    <a:pt x="5158" y="1"/>
                    <a:pt x="4990" y="9"/>
                    <a:pt x="4821" y="26"/>
                  </a:cubicBezTo>
                  <a:cubicBezTo>
                    <a:pt x="2041" y="292"/>
                    <a:pt x="0" y="2569"/>
                    <a:pt x="237" y="5171"/>
                  </a:cubicBezTo>
                  <a:cubicBezTo>
                    <a:pt x="432" y="7600"/>
                    <a:pt x="2631" y="9449"/>
                    <a:pt x="5166" y="9449"/>
                  </a:cubicBezTo>
                  <a:cubicBezTo>
                    <a:pt x="5316" y="9449"/>
                    <a:pt x="5467" y="9443"/>
                    <a:pt x="5619" y="9430"/>
                  </a:cubicBezTo>
                  <a:cubicBezTo>
                    <a:pt x="8399" y="9163"/>
                    <a:pt x="10439" y="6857"/>
                    <a:pt x="10203" y="4284"/>
                  </a:cubicBezTo>
                  <a:cubicBezTo>
                    <a:pt x="10009" y="1843"/>
                    <a:pt x="7838" y="1"/>
                    <a:pt x="5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66"/>
            <p:cNvSpPr/>
            <p:nvPr/>
          </p:nvSpPr>
          <p:spPr>
            <a:xfrm>
              <a:off x="4021450" y="2772325"/>
              <a:ext cx="94625" cy="132400"/>
            </a:xfrm>
            <a:custGeom>
              <a:rect b="b" l="l" r="r" t="t"/>
              <a:pathLst>
                <a:path extrusionOk="0" h="5296" w="3785">
                  <a:moveTo>
                    <a:pt x="240" y="0"/>
                  </a:moveTo>
                  <a:cubicBezTo>
                    <a:pt x="1" y="0"/>
                    <a:pt x="17" y="363"/>
                    <a:pt x="266" y="391"/>
                  </a:cubicBezTo>
                  <a:cubicBezTo>
                    <a:pt x="1242" y="479"/>
                    <a:pt x="2247" y="1041"/>
                    <a:pt x="2809" y="1928"/>
                  </a:cubicBezTo>
                  <a:cubicBezTo>
                    <a:pt x="3341" y="2875"/>
                    <a:pt x="3282" y="4058"/>
                    <a:pt x="2691" y="4974"/>
                  </a:cubicBezTo>
                  <a:cubicBezTo>
                    <a:pt x="2586" y="5143"/>
                    <a:pt x="2750" y="5296"/>
                    <a:pt x="2896" y="5296"/>
                  </a:cubicBezTo>
                  <a:cubicBezTo>
                    <a:pt x="2955" y="5296"/>
                    <a:pt x="3012" y="5271"/>
                    <a:pt x="3046" y="5211"/>
                  </a:cubicBezTo>
                  <a:cubicBezTo>
                    <a:pt x="3726" y="4176"/>
                    <a:pt x="3785" y="2816"/>
                    <a:pt x="3164" y="1721"/>
                  </a:cubicBezTo>
                  <a:cubicBezTo>
                    <a:pt x="2573" y="745"/>
                    <a:pt x="1449" y="95"/>
                    <a:pt x="295" y="6"/>
                  </a:cubicBezTo>
                  <a:cubicBezTo>
                    <a:pt x="276" y="2"/>
                    <a:pt x="257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66"/>
            <p:cNvSpPr/>
            <p:nvPr/>
          </p:nvSpPr>
          <p:spPr>
            <a:xfrm>
              <a:off x="4178850" y="2750975"/>
              <a:ext cx="59950" cy="95825"/>
            </a:xfrm>
            <a:custGeom>
              <a:rect b="b" l="l" r="r" t="t"/>
              <a:pathLst>
                <a:path extrusionOk="0" h="3833" w="2398">
                  <a:moveTo>
                    <a:pt x="1711" y="0"/>
                  </a:moveTo>
                  <a:cubicBezTo>
                    <a:pt x="1583" y="0"/>
                    <a:pt x="1445" y="107"/>
                    <a:pt x="1481" y="269"/>
                  </a:cubicBezTo>
                  <a:cubicBezTo>
                    <a:pt x="1895" y="1481"/>
                    <a:pt x="1274" y="2842"/>
                    <a:pt x="210" y="3463"/>
                  </a:cubicBezTo>
                  <a:cubicBezTo>
                    <a:pt x="1" y="3567"/>
                    <a:pt x="138" y="3833"/>
                    <a:pt x="335" y="3833"/>
                  </a:cubicBezTo>
                  <a:cubicBezTo>
                    <a:pt x="361" y="3833"/>
                    <a:pt x="389" y="3828"/>
                    <a:pt x="417" y="3817"/>
                  </a:cubicBezTo>
                  <a:cubicBezTo>
                    <a:pt x="1688" y="3108"/>
                    <a:pt x="2398" y="1511"/>
                    <a:pt x="1895" y="150"/>
                  </a:cubicBezTo>
                  <a:cubicBezTo>
                    <a:pt x="1872" y="46"/>
                    <a:pt x="1794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66"/>
            <p:cNvSpPr/>
            <p:nvPr/>
          </p:nvSpPr>
          <p:spPr>
            <a:xfrm>
              <a:off x="4164125" y="2695100"/>
              <a:ext cx="43625" cy="33225"/>
            </a:xfrm>
            <a:custGeom>
              <a:rect b="b" l="l" r="r" t="t"/>
              <a:pathLst>
                <a:path extrusionOk="0" h="1329" w="1745">
                  <a:moveTo>
                    <a:pt x="235" y="1"/>
                  </a:moveTo>
                  <a:cubicBezTo>
                    <a:pt x="160" y="1"/>
                    <a:pt x="82" y="75"/>
                    <a:pt x="59" y="168"/>
                  </a:cubicBezTo>
                  <a:cubicBezTo>
                    <a:pt x="0" y="256"/>
                    <a:pt x="89" y="375"/>
                    <a:pt x="207" y="404"/>
                  </a:cubicBezTo>
                  <a:cubicBezTo>
                    <a:pt x="266" y="463"/>
                    <a:pt x="355" y="463"/>
                    <a:pt x="385" y="493"/>
                  </a:cubicBezTo>
                  <a:lnTo>
                    <a:pt x="414" y="493"/>
                  </a:lnTo>
                  <a:cubicBezTo>
                    <a:pt x="473" y="493"/>
                    <a:pt x="503" y="522"/>
                    <a:pt x="503" y="522"/>
                  </a:cubicBezTo>
                  <a:cubicBezTo>
                    <a:pt x="592" y="611"/>
                    <a:pt x="710" y="641"/>
                    <a:pt x="828" y="700"/>
                  </a:cubicBezTo>
                  <a:cubicBezTo>
                    <a:pt x="828" y="700"/>
                    <a:pt x="858" y="700"/>
                    <a:pt x="858" y="759"/>
                  </a:cubicBezTo>
                  <a:lnTo>
                    <a:pt x="947" y="818"/>
                  </a:lnTo>
                  <a:cubicBezTo>
                    <a:pt x="976" y="877"/>
                    <a:pt x="1035" y="907"/>
                    <a:pt x="1094" y="966"/>
                  </a:cubicBezTo>
                  <a:cubicBezTo>
                    <a:pt x="1124" y="996"/>
                    <a:pt x="1154" y="1084"/>
                    <a:pt x="1242" y="1114"/>
                  </a:cubicBezTo>
                  <a:lnTo>
                    <a:pt x="1272" y="1143"/>
                  </a:lnTo>
                  <a:cubicBezTo>
                    <a:pt x="1301" y="1203"/>
                    <a:pt x="1301" y="1232"/>
                    <a:pt x="1331" y="1232"/>
                  </a:cubicBezTo>
                  <a:cubicBezTo>
                    <a:pt x="1393" y="1273"/>
                    <a:pt x="1469" y="1329"/>
                    <a:pt x="1539" y="1329"/>
                  </a:cubicBezTo>
                  <a:cubicBezTo>
                    <a:pt x="1570" y="1329"/>
                    <a:pt x="1600" y="1318"/>
                    <a:pt x="1627" y="1291"/>
                  </a:cubicBezTo>
                  <a:cubicBezTo>
                    <a:pt x="1715" y="1262"/>
                    <a:pt x="1745" y="1114"/>
                    <a:pt x="1715" y="1055"/>
                  </a:cubicBezTo>
                  <a:cubicBezTo>
                    <a:pt x="1390" y="522"/>
                    <a:pt x="858" y="197"/>
                    <a:pt x="296" y="20"/>
                  </a:cubicBezTo>
                  <a:cubicBezTo>
                    <a:pt x="276" y="7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66"/>
            <p:cNvSpPr/>
            <p:nvPr/>
          </p:nvSpPr>
          <p:spPr>
            <a:xfrm>
              <a:off x="3315400" y="2739650"/>
              <a:ext cx="63575" cy="10775"/>
            </a:xfrm>
            <a:custGeom>
              <a:rect b="b" l="l" r="r" t="t"/>
              <a:pathLst>
                <a:path extrusionOk="0" h="431" w="2543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71"/>
                    <a:pt x="30" y="189"/>
                    <a:pt x="118" y="189"/>
                  </a:cubicBezTo>
                  <a:cubicBezTo>
                    <a:pt x="373" y="142"/>
                    <a:pt x="631" y="119"/>
                    <a:pt x="887" y="119"/>
                  </a:cubicBezTo>
                  <a:cubicBezTo>
                    <a:pt x="1436" y="119"/>
                    <a:pt x="1981" y="225"/>
                    <a:pt x="2484" y="426"/>
                  </a:cubicBezTo>
                  <a:cubicBezTo>
                    <a:pt x="2491" y="429"/>
                    <a:pt x="2496" y="431"/>
                    <a:pt x="2502" y="431"/>
                  </a:cubicBezTo>
                  <a:cubicBezTo>
                    <a:pt x="2543" y="431"/>
                    <a:pt x="2540" y="334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66"/>
            <p:cNvSpPr/>
            <p:nvPr/>
          </p:nvSpPr>
          <p:spPr>
            <a:xfrm>
              <a:off x="3345700" y="2732750"/>
              <a:ext cx="59900" cy="24425"/>
            </a:xfrm>
            <a:custGeom>
              <a:rect b="b" l="l" r="r" t="t"/>
              <a:pathLst>
                <a:path extrusionOk="0" h="977" w="2396">
                  <a:moveTo>
                    <a:pt x="836" y="1"/>
                  </a:moveTo>
                  <a:cubicBezTo>
                    <a:pt x="526" y="1"/>
                    <a:pt x="233" y="106"/>
                    <a:pt x="1" y="318"/>
                  </a:cubicBezTo>
                  <a:cubicBezTo>
                    <a:pt x="326" y="584"/>
                    <a:pt x="740" y="791"/>
                    <a:pt x="1154" y="909"/>
                  </a:cubicBezTo>
                  <a:cubicBezTo>
                    <a:pt x="1319" y="953"/>
                    <a:pt x="1484" y="977"/>
                    <a:pt x="1645" y="977"/>
                  </a:cubicBezTo>
                  <a:cubicBezTo>
                    <a:pt x="1915" y="977"/>
                    <a:pt x="2173" y="910"/>
                    <a:pt x="2396" y="761"/>
                  </a:cubicBezTo>
                  <a:lnTo>
                    <a:pt x="2337" y="732"/>
                  </a:lnTo>
                  <a:cubicBezTo>
                    <a:pt x="2011" y="436"/>
                    <a:pt x="1627" y="170"/>
                    <a:pt x="1213" y="51"/>
                  </a:cubicBezTo>
                  <a:cubicBezTo>
                    <a:pt x="1086" y="18"/>
                    <a:pt x="960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66"/>
            <p:cNvSpPr/>
            <p:nvPr/>
          </p:nvSpPr>
          <p:spPr>
            <a:xfrm>
              <a:off x="3415200" y="2653150"/>
              <a:ext cx="27200" cy="68525"/>
            </a:xfrm>
            <a:custGeom>
              <a:rect b="b" l="l" r="r" t="t"/>
              <a:pathLst>
                <a:path extrusionOk="0" h="2741" w="1088">
                  <a:moveTo>
                    <a:pt x="994" y="1"/>
                  </a:moveTo>
                  <a:cubicBezTo>
                    <a:pt x="978" y="1"/>
                    <a:pt x="961" y="5"/>
                    <a:pt x="947" y="12"/>
                  </a:cubicBezTo>
                  <a:cubicBezTo>
                    <a:pt x="414" y="810"/>
                    <a:pt x="59" y="1727"/>
                    <a:pt x="0" y="2674"/>
                  </a:cubicBezTo>
                  <a:cubicBezTo>
                    <a:pt x="0" y="2718"/>
                    <a:pt x="30" y="2740"/>
                    <a:pt x="59" y="2740"/>
                  </a:cubicBezTo>
                  <a:cubicBezTo>
                    <a:pt x="89" y="2740"/>
                    <a:pt x="119" y="2718"/>
                    <a:pt x="119" y="2674"/>
                  </a:cubicBezTo>
                  <a:cubicBezTo>
                    <a:pt x="178" y="1757"/>
                    <a:pt x="503" y="870"/>
                    <a:pt x="1065" y="101"/>
                  </a:cubicBezTo>
                  <a:cubicBezTo>
                    <a:pt x="1087" y="34"/>
                    <a:pt x="1043" y="1"/>
                    <a:pt x="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66"/>
            <p:cNvSpPr/>
            <p:nvPr/>
          </p:nvSpPr>
          <p:spPr>
            <a:xfrm>
              <a:off x="3399675" y="2685225"/>
              <a:ext cx="28125" cy="66575"/>
            </a:xfrm>
            <a:custGeom>
              <a:rect b="b" l="l" r="r" t="t"/>
              <a:pathLst>
                <a:path extrusionOk="0" h="2663" w="1125">
                  <a:moveTo>
                    <a:pt x="947" y="1"/>
                  </a:moveTo>
                  <a:cubicBezTo>
                    <a:pt x="473" y="267"/>
                    <a:pt x="178" y="740"/>
                    <a:pt x="59" y="1213"/>
                  </a:cubicBezTo>
                  <a:cubicBezTo>
                    <a:pt x="0" y="1716"/>
                    <a:pt x="59" y="2159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64"/>
                    <a:pt x="1035" y="1361"/>
                  </a:cubicBezTo>
                  <a:cubicBezTo>
                    <a:pt x="112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66"/>
            <p:cNvSpPr/>
            <p:nvPr/>
          </p:nvSpPr>
          <p:spPr>
            <a:xfrm>
              <a:off x="3289525" y="2701950"/>
              <a:ext cx="63575" cy="10325"/>
            </a:xfrm>
            <a:custGeom>
              <a:rect b="b" l="l" r="r" t="t"/>
              <a:pathLst>
                <a:path extrusionOk="0" h="413" w="2543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101"/>
                    <a:pt x="30" y="189"/>
                    <a:pt x="118" y="189"/>
                  </a:cubicBezTo>
                  <a:cubicBezTo>
                    <a:pt x="397" y="138"/>
                    <a:pt x="678" y="111"/>
                    <a:pt x="959" y="111"/>
                  </a:cubicBezTo>
                  <a:cubicBezTo>
                    <a:pt x="1483" y="111"/>
                    <a:pt x="2002" y="204"/>
                    <a:pt x="2484" y="396"/>
                  </a:cubicBezTo>
                  <a:cubicBezTo>
                    <a:pt x="2496" y="408"/>
                    <a:pt x="2505" y="413"/>
                    <a:pt x="2512" y="413"/>
                  </a:cubicBezTo>
                  <a:cubicBezTo>
                    <a:pt x="2542" y="413"/>
                    <a:pt x="2537" y="331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66"/>
            <p:cNvSpPr/>
            <p:nvPr/>
          </p:nvSpPr>
          <p:spPr>
            <a:xfrm>
              <a:off x="3319825" y="2695050"/>
              <a:ext cx="59900" cy="23900"/>
            </a:xfrm>
            <a:custGeom>
              <a:rect b="b" l="l" r="r" t="t"/>
              <a:pathLst>
                <a:path extrusionOk="0" h="956" w="2396">
                  <a:moveTo>
                    <a:pt x="836" y="1"/>
                  </a:moveTo>
                  <a:cubicBezTo>
                    <a:pt x="526" y="1"/>
                    <a:pt x="233" y="106"/>
                    <a:pt x="1" y="317"/>
                  </a:cubicBezTo>
                  <a:cubicBezTo>
                    <a:pt x="326" y="554"/>
                    <a:pt x="740" y="791"/>
                    <a:pt x="1154" y="909"/>
                  </a:cubicBezTo>
                  <a:cubicBezTo>
                    <a:pt x="1307" y="939"/>
                    <a:pt x="1460" y="956"/>
                    <a:pt x="1610" y="956"/>
                  </a:cubicBezTo>
                  <a:cubicBezTo>
                    <a:pt x="1893" y="956"/>
                    <a:pt x="2164" y="897"/>
                    <a:pt x="2396" y="761"/>
                  </a:cubicBezTo>
                  <a:lnTo>
                    <a:pt x="2337" y="702"/>
                  </a:lnTo>
                  <a:cubicBezTo>
                    <a:pt x="2011" y="406"/>
                    <a:pt x="1627" y="170"/>
                    <a:pt x="1213" y="51"/>
                  </a:cubicBezTo>
                  <a:cubicBezTo>
                    <a:pt x="1086" y="17"/>
                    <a:pt x="95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66"/>
            <p:cNvSpPr/>
            <p:nvPr/>
          </p:nvSpPr>
          <p:spPr>
            <a:xfrm>
              <a:off x="3389325" y="2615875"/>
              <a:ext cx="27175" cy="68825"/>
            </a:xfrm>
            <a:custGeom>
              <a:rect b="b" l="l" r="r" t="t"/>
              <a:pathLst>
                <a:path extrusionOk="0" h="2753" w="1087">
                  <a:moveTo>
                    <a:pt x="1000" y="1"/>
                  </a:moveTo>
                  <a:cubicBezTo>
                    <a:pt x="982" y="1"/>
                    <a:pt x="963" y="8"/>
                    <a:pt x="947" y="24"/>
                  </a:cubicBezTo>
                  <a:cubicBezTo>
                    <a:pt x="414" y="823"/>
                    <a:pt x="59" y="1740"/>
                    <a:pt x="0" y="2686"/>
                  </a:cubicBezTo>
                  <a:cubicBezTo>
                    <a:pt x="0" y="2730"/>
                    <a:pt x="30" y="2752"/>
                    <a:pt x="59" y="2752"/>
                  </a:cubicBezTo>
                  <a:cubicBezTo>
                    <a:pt x="89" y="2752"/>
                    <a:pt x="119" y="2730"/>
                    <a:pt x="119" y="2686"/>
                  </a:cubicBezTo>
                  <a:cubicBezTo>
                    <a:pt x="178" y="1769"/>
                    <a:pt x="503" y="882"/>
                    <a:pt x="1065" y="113"/>
                  </a:cubicBezTo>
                  <a:cubicBezTo>
                    <a:pt x="1086" y="49"/>
                    <a:pt x="1046" y="1"/>
                    <a:pt x="10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66"/>
            <p:cNvSpPr/>
            <p:nvPr/>
          </p:nvSpPr>
          <p:spPr>
            <a:xfrm>
              <a:off x="3373800" y="2647525"/>
              <a:ext cx="28125" cy="66550"/>
            </a:xfrm>
            <a:custGeom>
              <a:rect b="b" l="l" r="r" t="t"/>
              <a:pathLst>
                <a:path extrusionOk="0" h="2662" w="1125">
                  <a:moveTo>
                    <a:pt x="947" y="0"/>
                  </a:moveTo>
                  <a:cubicBezTo>
                    <a:pt x="473" y="237"/>
                    <a:pt x="178" y="740"/>
                    <a:pt x="59" y="1213"/>
                  </a:cubicBezTo>
                  <a:cubicBezTo>
                    <a:pt x="0" y="1686"/>
                    <a:pt x="59" y="2130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34"/>
                    <a:pt x="1035" y="1361"/>
                  </a:cubicBezTo>
                  <a:cubicBezTo>
                    <a:pt x="1124" y="888"/>
                    <a:pt x="1065" y="444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66"/>
            <p:cNvSpPr/>
            <p:nvPr/>
          </p:nvSpPr>
          <p:spPr>
            <a:xfrm>
              <a:off x="3264375" y="2665000"/>
              <a:ext cx="63575" cy="10300"/>
            </a:xfrm>
            <a:custGeom>
              <a:rect b="b" l="l" r="r" t="t"/>
              <a:pathLst>
                <a:path extrusionOk="0" h="412" w="2543">
                  <a:moveTo>
                    <a:pt x="866" y="0"/>
                  </a:moveTo>
                  <a:cubicBezTo>
                    <a:pt x="604" y="0"/>
                    <a:pt x="344" y="23"/>
                    <a:pt x="89" y="70"/>
                  </a:cubicBezTo>
                  <a:cubicBezTo>
                    <a:pt x="1" y="70"/>
                    <a:pt x="30" y="189"/>
                    <a:pt x="119" y="189"/>
                  </a:cubicBezTo>
                  <a:cubicBezTo>
                    <a:pt x="397" y="137"/>
                    <a:pt x="679" y="111"/>
                    <a:pt x="959" y="111"/>
                  </a:cubicBezTo>
                  <a:cubicBezTo>
                    <a:pt x="1484" y="111"/>
                    <a:pt x="2003" y="203"/>
                    <a:pt x="2485" y="396"/>
                  </a:cubicBezTo>
                  <a:cubicBezTo>
                    <a:pt x="2496" y="407"/>
                    <a:pt x="2506" y="412"/>
                    <a:pt x="2513" y="412"/>
                  </a:cubicBezTo>
                  <a:cubicBezTo>
                    <a:pt x="2543" y="412"/>
                    <a:pt x="2538" y="331"/>
                    <a:pt x="2514" y="307"/>
                  </a:cubicBezTo>
                  <a:cubicBezTo>
                    <a:pt x="1991" y="105"/>
                    <a:pt x="1426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66"/>
            <p:cNvSpPr/>
            <p:nvPr/>
          </p:nvSpPr>
          <p:spPr>
            <a:xfrm>
              <a:off x="3294700" y="2658075"/>
              <a:ext cx="60625" cy="23925"/>
            </a:xfrm>
            <a:custGeom>
              <a:rect b="b" l="l" r="r" t="t"/>
              <a:pathLst>
                <a:path extrusionOk="0" h="957" w="2425">
                  <a:moveTo>
                    <a:pt x="864" y="1"/>
                  </a:moveTo>
                  <a:cubicBezTo>
                    <a:pt x="552" y="1"/>
                    <a:pt x="254" y="107"/>
                    <a:pt x="0" y="318"/>
                  </a:cubicBezTo>
                  <a:cubicBezTo>
                    <a:pt x="355" y="554"/>
                    <a:pt x="739" y="791"/>
                    <a:pt x="1153" y="909"/>
                  </a:cubicBezTo>
                  <a:cubicBezTo>
                    <a:pt x="1307" y="940"/>
                    <a:pt x="1460" y="956"/>
                    <a:pt x="1610" y="956"/>
                  </a:cubicBezTo>
                  <a:cubicBezTo>
                    <a:pt x="1896" y="956"/>
                    <a:pt x="2173" y="897"/>
                    <a:pt x="2425" y="761"/>
                  </a:cubicBezTo>
                  <a:lnTo>
                    <a:pt x="2336" y="702"/>
                  </a:lnTo>
                  <a:cubicBezTo>
                    <a:pt x="2011" y="406"/>
                    <a:pt x="1627" y="170"/>
                    <a:pt x="1242" y="52"/>
                  </a:cubicBezTo>
                  <a:cubicBezTo>
                    <a:pt x="1115" y="18"/>
                    <a:pt x="98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66"/>
            <p:cNvSpPr/>
            <p:nvPr/>
          </p:nvSpPr>
          <p:spPr>
            <a:xfrm>
              <a:off x="3364175" y="2578500"/>
              <a:ext cx="26650" cy="68500"/>
            </a:xfrm>
            <a:custGeom>
              <a:rect b="b" l="l" r="r" t="t"/>
              <a:pathLst>
                <a:path extrusionOk="0" h="2740" w="1066">
                  <a:moveTo>
                    <a:pt x="1003" y="0"/>
                  </a:moveTo>
                  <a:cubicBezTo>
                    <a:pt x="993" y="0"/>
                    <a:pt x="984" y="4"/>
                    <a:pt x="977" y="11"/>
                  </a:cubicBezTo>
                  <a:cubicBezTo>
                    <a:pt x="415" y="810"/>
                    <a:pt x="90" y="1726"/>
                    <a:pt x="1" y="2673"/>
                  </a:cubicBezTo>
                  <a:cubicBezTo>
                    <a:pt x="1" y="2717"/>
                    <a:pt x="30" y="2739"/>
                    <a:pt x="60" y="2739"/>
                  </a:cubicBezTo>
                  <a:cubicBezTo>
                    <a:pt x="90" y="2739"/>
                    <a:pt x="119" y="2717"/>
                    <a:pt x="119" y="2673"/>
                  </a:cubicBezTo>
                  <a:cubicBezTo>
                    <a:pt x="178" y="1756"/>
                    <a:pt x="533" y="869"/>
                    <a:pt x="1065" y="100"/>
                  </a:cubicBezTo>
                  <a:cubicBezTo>
                    <a:pt x="1065" y="33"/>
                    <a:pt x="1032" y="0"/>
                    <a:pt x="1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66"/>
            <p:cNvSpPr/>
            <p:nvPr/>
          </p:nvSpPr>
          <p:spPr>
            <a:xfrm>
              <a:off x="3348650" y="2610550"/>
              <a:ext cx="28875" cy="66575"/>
            </a:xfrm>
            <a:custGeom>
              <a:rect b="b" l="l" r="r" t="t"/>
              <a:pathLst>
                <a:path extrusionOk="0" h="2663" w="1155">
                  <a:moveTo>
                    <a:pt x="947" y="1"/>
                  </a:moveTo>
                  <a:cubicBezTo>
                    <a:pt x="474" y="237"/>
                    <a:pt x="178" y="740"/>
                    <a:pt x="60" y="1213"/>
                  </a:cubicBezTo>
                  <a:cubicBezTo>
                    <a:pt x="1" y="1686"/>
                    <a:pt x="60" y="2130"/>
                    <a:pt x="267" y="2544"/>
                  </a:cubicBezTo>
                  <a:lnTo>
                    <a:pt x="267" y="2662"/>
                  </a:lnTo>
                  <a:cubicBezTo>
                    <a:pt x="681" y="2337"/>
                    <a:pt x="947" y="1834"/>
                    <a:pt x="1036" y="1361"/>
                  </a:cubicBezTo>
                  <a:cubicBezTo>
                    <a:pt x="115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66"/>
            <p:cNvSpPr/>
            <p:nvPr/>
          </p:nvSpPr>
          <p:spPr>
            <a:xfrm>
              <a:off x="3251800" y="2627975"/>
              <a:ext cx="55450" cy="9375"/>
            </a:xfrm>
            <a:custGeom>
              <a:rect b="b" l="l" r="r" t="t"/>
              <a:pathLst>
                <a:path extrusionOk="0" h="375" w="2218">
                  <a:moveTo>
                    <a:pt x="775" y="0"/>
                  </a:moveTo>
                  <a:cubicBezTo>
                    <a:pt x="536" y="0"/>
                    <a:pt x="297" y="23"/>
                    <a:pt x="60" y="73"/>
                  </a:cubicBezTo>
                  <a:cubicBezTo>
                    <a:pt x="1" y="73"/>
                    <a:pt x="30" y="191"/>
                    <a:pt x="90" y="191"/>
                  </a:cubicBezTo>
                  <a:cubicBezTo>
                    <a:pt x="346" y="148"/>
                    <a:pt x="602" y="125"/>
                    <a:pt x="854" y="125"/>
                  </a:cubicBezTo>
                  <a:cubicBezTo>
                    <a:pt x="1300" y="125"/>
                    <a:pt x="1733" y="198"/>
                    <a:pt x="2130" y="368"/>
                  </a:cubicBezTo>
                  <a:cubicBezTo>
                    <a:pt x="2142" y="372"/>
                    <a:pt x="2153" y="374"/>
                    <a:pt x="2162" y="374"/>
                  </a:cubicBezTo>
                  <a:cubicBezTo>
                    <a:pt x="2218" y="374"/>
                    <a:pt x="2211" y="301"/>
                    <a:pt x="2160" y="250"/>
                  </a:cubicBezTo>
                  <a:cubicBezTo>
                    <a:pt x="1726" y="92"/>
                    <a:pt x="1253" y="0"/>
                    <a:pt x="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66"/>
            <p:cNvSpPr/>
            <p:nvPr/>
          </p:nvSpPr>
          <p:spPr>
            <a:xfrm>
              <a:off x="3278425" y="2622475"/>
              <a:ext cx="51775" cy="20350"/>
            </a:xfrm>
            <a:custGeom>
              <a:rect b="b" l="l" r="r" t="t"/>
              <a:pathLst>
                <a:path extrusionOk="0" h="814" w="2071">
                  <a:moveTo>
                    <a:pt x="729" y="1"/>
                  </a:moveTo>
                  <a:cubicBezTo>
                    <a:pt x="463" y="1"/>
                    <a:pt x="216" y="69"/>
                    <a:pt x="0" y="263"/>
                  </a:cubicBezTo>
                  <a:cubicBezTo>
                    <a:pt x="296" y="470"/>
                    <a:pt x="621" y="707"/>
                    <a:pt x="1006" y="766"/>
                  </a:cubicBezTo>
                  <a:cubicBezTo>
                    <a:pt x="1128" y="796"/>
                    <a:pt x="1254" y="813"/>
                    <a:pt x="1380" y="813"/>
                  </a:cubicBezTo>
                  <a:cubicBezTo>
                    <a:pt x="1619" y="813"/>
                    <a:pt x="1858" y="754"/>
                    <a:pt x="2071" y="618"/>
                  </a:cubicBezTo>
                  <a:lnTo>
                    <a:pt x="1982" y="618"/>
                  </a:lnTo>
                  <a:cubicBezTo>
                    <a:pt x="1686" y="352"/>
                    <a:pt x="1390" y="115"/>
                    <a:pt x="1035" y="27"/>
                  </a:cubicBezTo>
                  <a:cubicBezTo>
                    <a:pt x="931" y="10"/>
                    <a:pt x="829" y="1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66"/>
            <p:cNvSpPr/>
            <p:nvPr/>
          </p:nvSpPr>
          <p:spPr>
            <a:xfrm>
              <a:off x="3337575" y="2554175"/>
              <a:ext cx="23450" cy="59550"/>
            </a:xfrm>
            <a:custGeom>
              <a:rect b="b" l="l" r="r" t="t"/>
              <a:pathLst>
                <a:path extrusionOk="0" h="2382" w="938">
                  <a:moveTo>
                    <a:pt x="870" y="0"/>
                  </a:moveTo>
                  <a:cubicBezTo>
                    <a:pt x="850" y="0"/>
                    <a:pt x="826" y="11"/>
                    <a:pt x="799" y="38"/>
                  </a:cubicBezTo>
                  <a:cubicBezTo>
                    <a:pt x="326" y="688"/>
                    <a:pt x="30" y="1517"/>
                    <a:pt x="0" y="2315"/>
                  </a:cubicBezTo>
                  <a:cubicBezTo>
                    <a:pt x="0" y="2359"/>
                    <a:pt x="30" y="2382"/>
                    <a:pt x="59" y="2382"/>
                  </a:cubicBezTo>
                  <a:cubicBezTo>
                    <a:pt x="89" y="2382"/>
                    <a:pt x="119" y="2359"/>
                    <a:pt x="119" y="2315"/>
                  </a:cubicBezTo>
                  <a:cubicBezTo>
                    <a:pt x="178" y="1517"/>
                    <a:pt x="473" y="777"/>
                    <a:pt x="917" y="97"/>
                  </a:cubicBezTo>
                  <a:cubicBezTo>
                    <a:pt x="938" y="56"/>
                    <a:pt x="915" y="0"/>
                    <a:pt x="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66"/>
            <p:cNvSpPr/>
            <p:nvPr/>
          </p:nvSpPr>
          <p:spPr>
            <a:xfrm>
              <a:off x="3325750" y="2580975"/>
              <a:ext cx="22925" cy="56950"/>
            </a:xfrm>
            <a:custGeom>
              <a:rect b="b" l="l" r="r" t="t"/>
              <a:pathLst>
                <a:path extrusionOk="0" h="2278" w="917">
                  <a:moveTo>
                    <a:pt x="799" y="1"/>
                  </a:moveTo>
                  <a:cubicBezTo>
                    <a:pt x="385" y="208"/>
                    <a:pt x="148" y="652"/>
                    <a:pt x="59" y="1036"/>
                  </a:cubicBezTo>
                  <a:cubicBezTo>
                    <a:pt x="0" y="1450"/>
                    <a:pt x="59" y="1834"/>
                    <a:pt x="207" y="2189"/>
                  </a:cubicBezTo>
                  <a:lnTo>
                    <a:pt x="178" y="2278"/>
                  </a:lnTo>
                  <a:cubicBezTo>
                    <a:pt x="532" y="1982"/>
                    <a:pt x="769" y="1598"/>
                    <a:pt x="828" y="1184"/>
                  </a:cubicBezTo>
                  <a:cubicBezTo>
                    <a:pt x="917" y="770"/>
                    <a:pt x="887" y="356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66"/>
            <p:cNvSpPr/>
            <p:nvPr/>
          </p:nvSpPr>
          <p:spPr>
            <a:xfrm>
              <a:off x="3248850" y="2595175"/>
              <a:ext cx="45125" cy="8125"/>
            </a:xfrm>
            <a:custGeom>
              <a:rect b="b" l="l" r="r" t="t"/>
              <a:pathLst>
                <a:path extrusionOk="0" h="325" w="1805">
                  <a:moveTo>
                    <a:pt x="634" y="0"/>
                  </a:moveTo>
                  <a:cubicBezTo>
                    <a:pt x="459" y="0"/>
                    <a:pt x="286" y="17"/>
                    <a:pt x="119" y="54"/>
                  </a:cubicBezTo>
                  <a:cubicBezTo>
                    <a:pt x="1" y="84"/>
                    <a:pt x="30" y="172"/>
                    <a:pt x="119" y="172"/>
                  </a:cubicBezTo>
                  <a:cubicBezTo>
                    <a:pt x="286" y="135"/>
                    <a:pt x="456" y="118"/>
                    <a:pt x="627" y="118"/>
                  </a:cubicBezTo>
                  <a:cubicBezTo>
                    <a:pt x="1001" y="118"/>
                    <a:pt x="1380" y="198"/>
                    <a:pt x="1745" y="320"/>
                  </a:cubicBezTo>
                  <a:cubicBezTo>
                    <a:pt x="1752" y="323"/>
                    <a:pt x="1758" y="325"/>
                    <a:pt x="1763" y="325"/>
                  </a:cubicBezTo>
                  <a:cubicBezTo>
                    <a:pt x="1804" y="325"/>
                    <a:pt x="1801" y="228"/>
                    <a:pt x="1775" y="202"/>
                  </a:cubicBezTo>
                  <a:cubicBezTo>
                    <a:pt x="1410" y="80"/>
                    <a:pt x="1017" y="0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66"/>
            <p:cNvSpPr/>
            <p:nvPr/>
          </p:nvSpPr>
          <p:spPr>
            <a:xfrm>
              <a:off x="3271025" y="2591200"/>
              <a:ext cx="40700" cy="16400"/>
            </a:xfrm>
            <a:custGeom>
              <a:rect b="b" l="l" r="r" t="t"/>
              <a:pathLst>
                <a:path extrusionOk="0" h="656" w="1628">
                  <a:moveTo>
                    <a:pt x="589" y="1"/>
                  </a:moveTo>
                  <a:cubicBezTo>
                    <a:pt x="383" y="1"/>
                    <a:pt x="152" y="83"/>
                    <a:pt x="1" y="213"/>
                  </a:cubicBezTo>
                  <a:cubicBezTo>
                    <a:pt x="208" y="390"/>
                    <a:pt x="474" y="538"/>
                    <a:pt x="770" y="627"/>
                  </a:cubicBezTo>
                  <a:cubicBezTo>
                    <a:pt x="863" y="646"/>
                    <a:pt x="957" y="656"/>
                    <a:pt x="1050" y="656"/>
                  </a:cubicBezTo>
                  <a:cubicBezTo>
                    <a:pt x="1250" y="656"/>
                    <a:pt x="1445" y="610"/>
                    <a:pt x="1627" y="509"/>
                  </a:cubicBezTo>
                  <a:lnTo>
                    <a:pt x="1538" y="509"/>
                  </a:lnTo>
                  <a:cubicBezTo>
                    <a:pt x="1361" y="302"/>
                    <a:pt x="1095" y="95"/>
                    <a:pt x="799" y="36"/>
                  </a:cubicBezTo>
                  <a:cubicBezTo>
                    <a:pt x="736" y="12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66"/>
            <p:cNvSpPr/>
            <p:nvPr/>
          </p:nvSpPr>
          <p:spPr>
            <a:xfrm>
              <a:off x="3316875" y="2536725"/>
              <a:ext cx="20500" cy="47425"/>
            </a:xfrm>
            <a:custGeom>
              <a:rect b="b" l="l" r="r" t="t"/>
              <a:pathLst>
                <a:path extrusionOk="0" h="1897" w="820">
                  <a:moveTo>
                    <a:pt x="726" y="1"/>
                  </a:moveTo>
                  <a:cubicBezTo>
                    <a:pt x="707" y="1"/>
                    <a:pt x="690" y="8"/>
                    <a:pt x="680" y="26"/>
                  </a:cubicBezTo>
                  <a:cubicBezTo>
                    <a:pt x="296" y="588"/>
                    <a:pt x="59" y="1209"/>
                    <a:pt x="0" y="1830"/>
                  </a:cubicBezTo>
                  <a:cubicBezTo>
                    <a:pt x="0" y="1874"/>
                    <a:pt x="30" y="1897"/>
                    <a:pt x="59" y="1897"/>
                  </a:cubicBezTo>
                  <a:cubicBezTo>
                    <a:pt x="89" y="1897"/>
                    <a:pt x="119" y="1874"/>
                    <a:pt x="119" y="1830"/>
                  </a:cubicBezTo>
                  <a:cubicBezTo>
                    <a:pt x="148" y="1209"/>
                    <a:pt x="414" y="588"/>
                    <a:pt x="799" y="56"/>
                  </a:cubicBezTo>
                  <a:cubicBezTo>
                    <a:pt x="819" y="35"/>
                    <a:pt x="769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66"/>
            <p:cNvSpPr/>
            <p:nvPr/>
          </p:nvSpPr>
          <p:spPr>
            <a:xfrm>
              <a:off x="3307250" y="2558075"/>
              <a:ext cx="19250" cy="45850"/>
            </a:xfrm>
            <a:custGeom>
              <a:rect b="b" l="l" r="r" t="t"/>
              <a:pathLst>
                <a:path extrusionOk="0" h="1834" w="770">
                  <a:moveTo>
                    <a:pt x="651" y="0"/>
                  </a:moveTo>
                  <a:cubicBezTo>
                    <a:pt x="326" y="178"/>
                    <a:pt x="149" y="503"/>
                    <a:pt x="60" y="828"/>
                  </a:cubicBezTo>
                  <a:cubicBezTo>
                    <a:pt x="1" y="1183"/>
                    <a:pt x="60" y="1479"/>
                    <a:pt x="178" y="1775"/>
                  </a:cubicBezTo>
                  <a:lnTo>
                    <a:pt x="178" y="1834"/>
                  </a:lnTo>
                  <a:cubicBezTo>
                    <a:pt x="474" y="1627"/>
                    <a:pt x="651" y="1272"/>
                    <a:pt x="681" y="947"/>
                  </a:cubicBezTo>
                  <a:cubicBezTo>
                    <a:pt x="770" y="621"/>
                    <a:pt x="740" y="325"/>
                    <a:pt x="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66"/>
            <p:cNvSpPr/>
            <p:nvPr/>
          </p:nvSpPr>
          <p:spPr>
            <a:xfrm>
              <a:off x="3240725" y="2562775"/>
              <a:ext cx="39200" cy="7275"/>
            </a:xfrm>
            <a:custGeom>
              <a:rect b="b" l="l" r="r" t="t"/>
              <a:pathLst>
                <a:path extrusionOk="0" h="291" w="1568">
                  <a:moveTo>
                    <a:pt x="612" y="0"/>
                  </a:moveTo>
                  <a:cubicBezTo>
                    <a:pt x="434" y="0"/>
                    <a:pt x="250" y="17"/>
                    <a:pt x="59" y="49"/>
                  </a:cubicBezTo>
                  <a:cubicBezTo>
                    <a:pt x="0" y="108"/>
                    <a:pt x="30" y="167"/>
                    <a:pt x="89" y="167"/>
                  </a:cubicBezTo>
                  <a:cubicBezTo>
                    <a:pt x="248" y="148"/>
                    <a:pt x="404" y="138"/>
                    <a:pt x="558" y="138"/>
                  </a:cubicBezTo>
                  <a:cubicBezTo>
                    <a:pt x="888" y="138"/>
                    <a:pt x="1205" y="184"/>
                    <a:pt x="1508" y="285"/>
                  </a:cubicBezTo>
                  <a:cubicBezTo>
                    <a:pt x="1515" y="289"/>
                    <a:pt x="1521" y="290"/>
                    <a:pt x="1526" y="290"/>
                  </a:cubicBezTo>
                  <a:cubicBezTo>
                    <a:pt x="1567" y="290"/>
                    <a:pt x="1564" y="193"/>
                    <a:pt x="1538" y="167"/>
                  </a:cubicBezTo>
                  <a:cubicBezTo>
                    <a:pt x="1235" y="53"/>
                    <a:pt x="931" y="0"/>
                    <a:pt x="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66"/>
            <p:cNvSpPr/>
            <p:nvPr/>
          </p:nvSpPr>
          <p:spPr>
            <a:xfrm>
              <a:off x="3259950" y="2560575"/>
              <a:ext cx="36250" cy="13425"/>
            </a:xfrm>
            <a:custGeom>
              <a:rect b="b" l="l" r="r" t="t"/>
              <a:pathLst>
                <a:path extrusionOk="0" h="537" w="1450">
                  <a:moveTo>
                    <a:pt x="459" y="1"/>
                  </a:moveTo>
                  <a:cubicBezTo>
                    <a:pt x="283" y="1"/>
                    <a:pt x="116" y="60"/>
                    <a:pt x="0" y="196"/>
                  </a:cubicBezTo>
                  <a:cubicBezTo>
                    <a:pt x="207" y="344"/>
                    <a:pt x="444" y="432"/>
                    <a:pt x="710" y="521"/>
                  </a:cubicBezTo>
                  <a:cubicBezTo>
                    <a:pt x="783" y="530"/>
                    <a:pt x="859" y="537"/>
                    <a:pt x="936" y="537"/>
                  </a:cubicBezTo>
                  <a:cubicBezTo>
                    <a:pt x="1108" y="537"/>
                    <a:pt x="1286" y="505"/>
                    <a:pt x="1449" y="403"/>
                  </a:cubicBezTo>
                  <a:lnTo>
                    <a:pt x="1449" y="403"/>
                  </a:lnTo>
                  <a:lnTo>
                    <a:pt x="1390" y="432"/>
                  </a:lnTo>
                  <a:cubicBezTo>
                    <a:pt x="1213" y="255"/>
                    <a:pt x="1006" y="107"/>
                    <a:pt x="739" y="48"/>
                  </a:cubicBezTo>
                  <a:cubicBezTo>
                    <a:pt x="648" y="17"/>
                    <a:pt x="552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66"/>
            <p:cNvSpPr/>
            <p:nvPr/>
          </p:nvSpPr>
          <p:spPr>
            <a:xfrm>
              <a:off x="3300600" y="2511625"/>
              <a:ext cx="17350" cy="42225"/>
            </a:xfrm>
            <a:custGeom>
              <a:rect b="b" l="l" r="r" t="t"/>
              <a:pathLst>
                <a:path extrusionOk="0" h="1689" w="694">
                  <a:moveTo>
                    <a:pt x="628" y="0"/>
                  </a:moveTo>
                  <a:cubicBezTo>
                    <a:pt x="614" y="0"/>
                    <a:pt x="601" y="7"/>
                    <a:pt x="592" y="25"/>
                  </a:cubicBezTo>
                  <a:cubicBezTo>
                    <a:pt x="267" y="527"/>
                    <a:pt x="30" y="1060"/>
                    <a:pt x="1" y="1622"/>
                  </a:cubicBezTo>
                  <a:cubicBezTo>
                    <a:pt x="1" y="1666"/>
                    <a:pt x="30" y="1688"/>
                    <a:pt x="60" y="1688"/>
                  </a:cubicBezTo>
                  <a:cubicBezTo>
                    <a:pt x="89" y="1688"/>
                    <a:pt x="119" y="1666"/>
                    <a:pt x="119" y="1622"/>
                  </a:cubicBezTo>
                  <a:cubicBezTo>
                    <a:pt x="148" y="1060"/>
                    <a:pt x="355" y="557"/>
                    <a:pt x="651" y="84"/>
                  </a:cubicBezTo>
                  <a:cubicBezTo>
                    <a:pt x="693" y="42"/>
                    <a:pt x="661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66"/>
            <p:cNvSpPr/>
            <p:nvPr/>
          </p:nvSpPr>
          <p:spPr>
            <a:xfrm>
              <a:off x="3293200" y="2530725"/>
              <a:ext cx="16300" cy="39925"/>
            </a:xfrm>
            <a:custGeom>
              <a:rect b="b" l="l" r="r" t="t"/>
              <a:pathLst>
                <a:path extrusionOk="0" h="1597" w="652">
                  <a:moveTo>
                    <a:pt x="563" y="0"/>
                  </a:moveTo>
                  <a:cubicBezTo>
                    <a:pt x="267" y="148"/>
                    <a:pt x="60" y="444"/>
                    <a:pt x="30" y="739"/>
                  </a:cubicBezTo>
                  <a:cubicBezTo>
                    <a:pt x="1" y="1035"/>
                    <a:pt x="30" y="1301"/>
                    <a:pt x="149" y="1567"/>
                  </a:cubicBezTo>
                  <a:lnTo>
                    <a:pt x="119" y="1597"/>
                  </a:lnTo>
                  <a:cubicBezTo>
                    <a:pt x="356" y="1419"/>
                    <a:pt x="504" y="1124"/>
                    <a:pt x="592" y="828"/>
                  </a:cubicBezTo>
                  <a:cubicBezTo>
                    <a:pt x="651" y="532"/>
                    <a:pt x="622" y="266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66"/>
            <p:cNvSpPr/>
            <p:nvPr/>
          </p:nvSpPr>
          <p:spPr>
            <a:xfrm>
              <a:off x="3342000" y="2775525"/>
              <a:ext cx="62850" cy="8175"/>
            </a:xfrm>
            <a:custGeom>
              <a:rect b="b" l="l" r="r" t="t"/>
              <a:pathLst>
                <a:path extrusionOk="0" h="327" w="2514">
                  <a:moveTo>
                    <a:pt x="1243" y="0"/>
                  </a:moveTo>
                  <a:cubicBezTo>
                    <a:pt x="841" y="0"/>
                    <a:pt x="432" y="59"/>
                    <a:pt x="30" y="174"/>
                  </a:cubicBezTo>
                  <a:cubicBezTo>
                    <a:pt x="1" y="203"/>
                    <a:pt x="1" y="263"/>
                    <a:pt x="89" y="263"/>
                  </a:cubicBezTo>
                  <a:cubicBezTo>
                    <a:pt x="436" y="169"/>
                    <a:pt x="788" y="124"/>
                    <a:pt x="1143" y="124"/>
                  </a:cubicBezTo>
                  <a:cubicBezTo>
                    <a:pt x="1577" y="124"/>
                    <a:pt x="2016" y="192"/>
                    <a:pt x="2455" y="322"/>
                  </a:cubicBezTo>
                  <a:cubicBezTo>
                    <a:pt x="2462" y="325"/>
                    <a:pt x="2467" y="326"/>
                    <a:pt x="2473" y="326"/>
                  </a:cubicBezTo>
                  <a:cubicBezTo>
                    <a:pt x="2514" y="326"/>
                    <a:pt x="2511" y="230"/>
                    <a:pt x="2485" y="203"/>
                  </a:cubicBezTo>
                  <a:cubicBezTo>
                    <a:pt x="2089" y="66"/>
                    <a:pt x="1670" y="0"/>
                    <a:pt x="1243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66"/>
            <p:cNvSpPr/>
            <p:nvPr/>
          </p:nvSpPr>
          <p:spPr>
            <a:xfrm>
              <a:off x="3372325" y="2766925"/>
              <a:ext cx="60650" cy="23125"/>
            </a:xfrm>
            <a:custGeom>
              <a:rect b="b" l="l" r="r" t="t"/>
              <a:pathLst>
                <a:path extrusionOk="0" h="925" w="2426">
                  <a:moveTo>
                    <a:pt x="982" y="0"/>
                  </a:moveTo>
                  <a:cubicBezTo>
                    <a:pt x="637" y="0"/>
                    <a:pt x="247" y="124"/>
                    <a:pt x="0" y="370"/>
                  </a:cubicBezTo>
                  <a:cubicBezTo>
                    <a:pt x="385" y="607"/>
                    <a:pt x="799" y="814"/>
                    <a:pt x="1183" y="873"/>
                  </a:cubicBezTo>
                  <a:cubicBezTo>
                    <a:pt x="1304" y="907"/>
                    <a:pt x="1427" y="924"/>
                    <a:pt x="1551" y="924"/>
                  </a:cubicBezTo>
                  <a:cubicBezTo>
                    <a:pt x="1851" y="924"/>
                    <a:pt x="2153" y="825"/>
                    <a:pt x="2425" y="636"/>
                  </a:cubicBezTo>
                  <a:lnTo>
                    <a:pt x="2336" y="607"/>
                  </a:lnTo>
                  <a:cubicBezTo>
                    <a:pt x="2011" y="311"/>
                    <a:pt x="1597" y="104"/>
                    <a:pt x="1183" y="15"/>
                  </a:cubicBezTo>
                  <a:cubicBezTo>
                    <a:pt x="1119" y="5"/>
                    <a:pt x="1052" y="0"/>
                    <a:pt x="982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66"/>
            <p:cNvSpPr/>
            <p:nvPr/>
          </p:nvSpPr>
          <p:spPr>
            <a:xfrm>
              <a:off x="3438850" y="2683350"/>
              <a:ext cx="23600" cy="70100"/>
            </a:xfrm>
            <a:custGeom>
              <a:rect b="b" l="l" r="r" t="t"/>
              <a:pathLst>
                <a:path extrusionOk="0" h="2804" w="944">
                  <a:moveTo>
                    <a:pt x="883" y="1"/>
                  </a:moveTo>
                  <a:cubicBezTo>
                    <a:pt x="862" y="1"/>
                    <a:pt x="840" y="13"/>
                    <a:pt x="829" y="46"/>
                  </a:cubicBezTo>
                  <a:cubicBezTo>
                    <a:pt x="356" y="845"/>
                    <a:pt x="60" y="1761"/>
                    <a:pt x="1" y="2737"/>
                  </a:cubicBezTo>
                  <a:cubicBezTo>
                    <a:pt x="1" y="2782"/>
                    <a:pt x="30" y="2804"/>
                    <a:pt x="60" y="2804"/>
                  </a:cubicBezTo>
                  <a:cubicBezTo>
                    <a:pt x="89" y="2804"/>
                    <a:pt x="119" y="2782"/>
                    <a:pt x="119" y="2737"/>
                  </a:cubicBezTo>
                  <a:cubicBezTo>
                    <a:pt x="119" y="1820"/>
                    <a:pt x="415" y="904"/>
                    <a:pt x="888" y="76"/>
                  </a:cubicBezTo>
                  <a:cubicBezTo>
                    <a:pt x="944" y="38"/>
                    <a:pt x="917" y="1"/>
                    <a:pt x="88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66"/>
            <p:cNvSpPr/>
            <p:nvPr/>
          </p:nvSpPr>
          <p:spPr>
            <a:xfrm>
              <a:off x="3424075" y="2715550"/>
              <a:ext cx="28100" cy="67300"/>
            </a:xfrm>
            <a:custGeom>
              <a:rect b="b" l="l" r="r" t="t"/>
              <a:pathLst>
                <a:path extrusionOk="0" h="2692" w="1124">
                  <a:moveTo>
                    <a:pt x="887" y="0"/>
                  </a:moveTo>
                  <a:cubicBezTo>
                    <a:pt x="444" y="296"/>
                    <a:pt x="148" y="828"/>
                    <a:pt x="89" y="1301"/>
                  </a:cubicBezTo>
                  <a:cubicBezTo>
                    <a:pt x="0" y="1774"/>
                    <a:pt x="148" y="2218"/>
                    <a:pt x="355" y="2632"/>
                  </a:cubicBezTo>
                  <a:lnTo>
                    <a:pt x="355" y="2691"/>
                  </a:lnTo>
                  <a:cubicBezTo>
                    <a:pt x="740" y="2336"/>
                    <a:pt x="976" y="1863"/>
                    <a:pt x="1035" y="1360"/>
                  </a:cubicBezTo>
                  <a:cubicBezTo>
                    <a:pt x="1124" y="887"/>
                    <a:pt x="1006" y="444"/>
                    <a:pt x="887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66"/>
            <p:cNvSpPr/>
            <p:nvPr/>
          </p:nvSpPr>
          <p:spPr>
            <a:xfrm>
              <a:off x="3379375" y="2809625"/>
              <a:ext cx="57275" cy="8850"/>
            </a:xfrm>
            <a:custGeom>
              <a:rect b="b" l="l" r="r" t="t"/>
              <a:pathLst>
                <a:path extrusionOk="0" h="354" w="2291">
                  <a:moveTo>
                    <a:pt x="1415" y="1"/>
                  </a:moveTo>
                  <a:cubicBezTo>
                    <a:pt x="962" y="1"/>
                    <a:pt x="515" y="80"/>
                    <a:pt x="103" y="229"/>
                  </a:cubicBezTo>
                  <a:cubicBezTo>
                    <a:pt x="0" y="280"/>
                    <a:pt x="9" y="354"/>
                    <a:pt x="70" y="354"/>
                  </a:cubicBezTo>
                  <a:cubicBezTo>
                    <a:pt x="79" y="354"/>
                    <a:pt x="90" y="352"/>
                    <a:pt x="103" y="348"/>
                  </a:cubicBezTo>
                  <a:cubicBezTo>
                    <a:pt x="515" y="198"/>
                    <a:pt x="950" y="119"/>
                    <a:pt x="1395" y="119"/>
                  </a:cubicBezTo>
                  <a:cubicBezTo>
                    <a:pt x="1652" y="119"/>
                    <a:pt x="1912" y="146"/>
                    <a:pt x="2173" y="200"/>
                  </a:cubicBezTo>
                  <a:cubicBezTo>
                    <a:pt x="2232" y="200"/>
                    <a:pt x="2291" y="141"/>
                    <a:pt x="2202" y="82"/>
                  </a:cubicBezTo>
                  <a:cubicBezTo>
                    <a:pt x="1942" y="27"/>
                    <a:pt x="1678" y="1"/>
                    <a:pt x="1415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66"/>
            <p:cNvSpPr/>
            <p:nvPr/>
          </p:nvSpPr>
          <p:spPr>
            <a:xfrm>
              <a:off x="3404850" y="2802050"/>
              <a:ext cx="52500" cy="18625"/>
            </a:xfrm>
            <a:custGeom>
              <a:rect b="b" l="l" r="r" t="t"/>
              <a:pathLst>
                <a:path extrusionOk="0" h="745" w="2100">
                  <a:moveTo>
                    <a:pt x="1006" y="0"/>
                  </a:moveTo>
                  <a:cubicBezTo>
                    <a:pt x="621" y="0"/>
                    <a:pt x="266" y="89"/>
                    <a:pt x="0" y="385"/>
                  </a:cubicBezTo>
                  <a:cubicBezTo>
                    <a:pt x="326" y="532"/>
                    <a:pt x="710" y="680"/>
                    <a:pt x="1065" y="739"/>
                  </a:cubicBezTo>
                  <a:cubicBezTo>
                    <a:pt x="1112" y="743"/>
                    <a:pt x="1159" y="745"/>
                    <a:pt x="1206" y="745"/>
                  </a:cubicBezTo>
                  <a:cubicBezTo>
                    <a:pt x="1536" y="745"/>
                    <a:pt x="1841" y="651"/>
                    <a:pt x="2100" y="444"/>
                  </a:cubicBezTo>
                  <a:lnTo>
                    <a:pt x="2041" y="444"/>
                  </a:lnTo>
                  <a:cubicBezTo>
                    <a:pt x="1716" y="207"/>
                    <a:pt x="1361" y="30"/>
                    <a:pt x="1006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66"/>
            <p:cNvSpPr/>
            <p:nvPr/>
          </p:nvSpPr>
          <p:spPr>
            <a:xfrm>
              <a:off x="3460300" y="2723450"/>
              <a:ext cx="16550" cy="61975"/>
            </a:xfrm>
            <a:custGeom>
              <a:rect b="b" l="l" r="r" t="t"/>
              <a:pathLst>
                <a:path extrusionOk="0" h="2479" w="662">
                  <a:moveTo>
                    <a:pt x="601" y="1"/>
                  </a:moveTo>
                  <a:cubicBezTo>
                    <a:pt x="587" y="1"/>
                    <a:pt x="572" y="11"/>
                    <a:pt x="562" y="39"/>
                  </a:cubicBezTo>
                  <a:cubicBezTo>
                    <a:pt x="178" y="778"/>
                    <a:pt x="0" y="1606"/>
                    <a:pt x="30" y="2434"/>
                  </a:cubicBezTo>
                  <a:cubicBezTo>
                    <a:pt x="30" y="2464"/>
                    <a:pt x="59" y="2479"/>
                    <a:pt x="89" y="2479"/>
                  </a:cubicBezTo>
                  <a:cubicBezTo>
                    <a:pt x="119" y="2479"/>
                    <a:pt x="148" y="2464"/>
                    <a:pt x="148" y="2434"/>
                  </a:cubicBezTo>
                  <a:cubicBezTo>
                    <a:pt x="89" y="1606"/>
                    <a:pt x="296" y="808"/>
                    <a:pt x="621" y="69"/>
                  </a:cubicBezTo>
                  <a:cubicBezTo>
                    <a:pt x="662" y="48"/>
                    <a:pt x="633" y="1"/>
                    <a:pt x="601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66"/>
            <p:cNvSpPr/>
            <p:nvPr/>
          </p:nvSpPr>
          <p:spPr>
            <a:xfrm>
              <a:off x="3449200" y="2752500"/>
              <a:ext cx="22200" cy="60650"/>
            </a:xfrm>
            <a:custGeom>
              <a:rect b="b" l="l" r="r" t="t"/>
              <a:pathLst>
                <a:path extrusionOk="0" h="2426" w="888">
                  <a:moveTo>
                    <a:pt x="622" y="1"/>
                  </a:moveTo>
                  <a:cubicBezTo>
                    <a:pt x="267" y="296"/>
                    <a:pt x="30" y="740"/>
                    <a:pt x="30" y="1184"/>
                  </a:cubicBezTo>
                  <a:cubicBezTo>
                    <a:pt x="1" y="1598"/>
                    <a:pt x="149" y="2012"/>
                    <a:pt x="385" y="2337"/>
                  </a:cubicBezTo>
                  <a:lnTo>
                    <a:pt x="326" y="2426"/>
                  </a:lnTo>
                  <a:cubicBezTo>
                    <a:pt x="681" y="2071"/>
                    <a:pt x="829" y="1598"/>
                    <a:pt x="858" y="1184"/>
                  </a:cubicBezTo>
                  <a:cubicBezTo>
                    <a:pt x="888" y="799"/>
                    <a:pt x="770" y="385"/>
                    <a:pt x="622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66"/>
            <p:cNvSpPr/>
            <p:nvPr/>
          </p:nvSpPr>
          <p:spPr>
            <a:xfrm>
              <a:off x="3409525" y="2836250"/>
              <a:ext cx="53000" cy="10300"/>
            </a:xfrm>
            <a:custGeom>
              <a:rect b="b" l="l" r="r" t="t"/>
              <a:pathLst>
                <a:path extrusionOk="0" h="412" w="2120">
                  <a:moveTo>
                    <a:pt x="1456" y="0"/>
                  </a:moveTo>
                  <a:cubicBezTo>
                    <a:pt x="989" y="0"/>
                    <a:pt x="519" y="100"/>
                    <a:pt x="79" y="288"/>
                  </a:cubicBezTo>
                  <a:cubicBezTo>
                    <a:pt x="0" y="314"/>
                    <a:pt x="39" y="411"/>
                    <a:pt x="69" y="411"/>
                  </a:cubicBezTo>
                  <a:cubicBezTo>
                    <a:pt x="73" y="411"/>
                    <a:pt x="76" y="410"/>
                    <a:pt x="79" y="406"/>
                  </a:cubicBezTo>
                  <a:cubicBezTo>
                    <a:pt x="498" y="218"/>
                    <a:pt x="947" y="118"/>
                    <a:pt x="1415" y="118"/>
                  </a:cubicBezTo>
                  <a:cubicBezTo>
                    <a:pt x="1607" y="118"/>
                    <a:pt x="1803" y="135"/>
                    <a:pt x="2002" y="170"/>
                  </a:cubicBezTo>
                  <a:cubicBezTo>
                    <a:pt x="2061" y="170"/>
                    <a:pt x="2120" y="81"/>
                    <a:pt x="2031" y="52"/>
                  </a:cubicBezTo>
                  <a:cubicBezTo>
                    <a:pt x="1841" y="17"/>
                    <a:pt x="1649" y="0"/>
                    <a:pt x="1456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66"/>
            <p:cNvSpPr/>
            <p:nvPr/>
          </p:nvSpPr>
          <p:spPr>
            <a:xfrm>
              <a:off x="3433675" y="2828650"/>
              <a:ext cx="48825" cy="17775"/>
            </a:xfrm>
            <a:custGeom>
              <a:rect b="b" l="l" r="r" t="t"/>
              <a:pathLst>
                <a:path extrusionOk="0" h="711" w="1953">
                  <a:moveTo>
                    <a:pt x="917" y="1"/>
                  </a:moveTo>
                  <a:cubicBezTo>
                    <a:pt x="592" y="1"/>
                    <a:pt x="208" y="89"/>
                    <a:pt x="1" y="385"/>
                  </a:cubicBezTo>
                  <a:cubicBezTo>
                    <a:pt x="326" y="563"/>
                    <a:pt x="651" y="710"/>
                    <a:pt x="1006" y="710"/>
                  </a:cubicBezTo>
                  <a:cubicBezTo>
                    <a:pt x="1331" y="710"/>
                    <a:pt x="1686" y="622"/>
                    <a:pt x="1952" y="356"/>
                  </a:cubicBezTo>
                  <a:lnTo>
                    <a:pt x="1893" y="356"/>
                  </a:lnTo>
                  <a:cubicBezTo>
                    <a:pt x="1598" y="178"/>
                    <a:pt x="1243" y="1"/>
                    <a:pt x="91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66"/>
            <p:cNvSpPr/>
            <p:nvPr/>
          </p:nvSpPr>
          <p:spPr>
            <a:xfrm>
              <a:off x="3483225" y="2754650"/>
              <a:ext cx="14525" cy="58700"/>
            </a:xfrm>
            <a:custGeom>
              <a:rect b="b" l="l" r="r" t="t"/>
              <a:pathLst>
                <a:path extrusionOk="0" h="2348" w="581">
                  <a:moveTo>
                    <a:pt x="543" y="1"/>
                  </a:moveTo>
                  <a:cubicBezTo>
                    <a:pt x="530" y="1"/>
                    <a:pt x="514" y="10"/>
                    <a:pt x="503" y="33"/>
                  </a:cubicBezTo>
                  <a:cubicBezTo>
                    <a:pt x="148" y="743"/>
                    <a:pt x="0" y="1512"/>
                    <a:pt x="89" y="2281"/>
                  </a:cubicBezTo>
                  <a:cubicBezTo>
                    <a:pt x="89" y="2325"/>
                    <a:pt x="118" y="2347"/>
                    <a:pt x="148" y="2347"/>
                  </a:cubicBezTo>
                  <a:cubicBezTo>
                    <a:pt x="177" y="2347"/>
                    <a:pt x="207" y="2325"/>
                    <a:pt x="207" y="2281"/>
                  </a:cubicBezTo>
                  <a:cubicBezTo>
                    <a:pt x="118" y="1512"/>
                    <a:pt x="266" y="772"/>
                    <a:pt x="562" y="63"/>
                  </a:cubicBezTo>
                  <a:cubicBezTo>
                    <a:pt x="580" y="26"/>
                    <a:pt x="565" y="1"/>
                    <a:pt x="54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66"/>
            <p:cNvSpPr/>
            <p:nvPr/>
          </p:nvSpPr>
          <p:spPr>
            <a:xfrm>
              <a:off x="3474350" y="2782075"/>
              <a:ext cx="19250" cy="55475"/>
            </a:xfrm>
            <a:custGeom>
              <a:rect b="b" l="l" r="r" t="t"/>
              <a:pathLst>
                <a:path extrusionOk="0" h="2219" w="770">
                  <a:moveTo>
                    <a:pt x="503" y="1"/>
                  </a:moveTo>
                  <a:cubicBezTo>
                    <a:pt x="178" y="296"/>
                    <a:pt x="0" y="740"/>
                    <a:pt x="0" y="1124"/>
                  </a:cubicBezTo>
                  <a:cubicBezTo>
                    <a:pt x="0" y="1538"/>
                    <a:pt x="148" y="1864"/>
                    <a:pt x="325" y="2159"/>
                  </a:cubicBezTo>
                  <a:lnTo>
                    <a:pt x="325" y="2219"/>
                  </a:lnTo>
                  <a:cubicBezTo>
                    <a:pt x="621" y="1893"/>
                    <a:pt x="769" y="1479"/>
                    <a:pt x="769" y="1095"/>
                  </a:cubicBezTo>
                  <a:cubicBezTo>
                    <a:pt x="769" y="681"/>
                    <a:pt x="651" y="355"/>
                    <a:pt x="503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66"/>
            <p:cNvSpPr/>
            <p:nvPr/>
          </p:nvSpPr>
          <p:spPr>
            <a:xfrm>
              <a:off x="3273200" y="2532725"/>
              <a:ext cx="396850" cy="425400"/>
            </a:xfrm>
            <a:custGeom>
              <a:rect b="b" l="l" r="r" t="t"/>
              <a:pathLst>
                <a:path extrusionOk="0" h="17016" w="15874">
                  <a:moveTo>
                    <a:pt x="175" y="1"/>
                  </a:moveTo>
                  <a:cubicBezTo>
                    <a:pt x="92" y="1"/>
                    <a:pt x="1" y="95"/>
                    <a:pt x="62" y="216"/>
                  </a:cubicBezTo>
                  <a:cubicBezTo>
                    <a:pt x="1244" y="2936"/>
                    <a:pt x="2753" y="5480"/>
                    <a:pt x="4468" y="7845"/>
                  </a:cubicBezTo>
                  <a:cubicBezTo>
                    <a:pt x="6331" y="10477"/>
                    <a:pt x="8519" y="12991"/>
                    <a:pt x="11181" y="14854"/>
                  </a:cubicBezTo>
                  <a:cubicBezTo>
                    <a:pt x="12512" y="15830"/>
                    <a:pt x="14020" y="16599"/>
                    <a:pt x="15617" y="17013"/>
                  </a:cubicBezTo>
                  <a:cubicBezTo>
                    <a:pt x="15626" y="17014"/>
                    <a:pt x="15635" y="17015"/>
                    <a:pt x="15644" y="17015"/>
                  </a:cubicBezTo>
                  <a:cubicBezTo>
                    <a:pt x="15803" y="17015"/>
                    <a:pt x="15874" y="16775"/>
                    <a:pt x="15705" y="16747"/>
                  </a:cubicBezTo>
                  <a:cubicBezTo>
                    <a:pt x="12748" y="15978"/>
                    <a:pt x="10234" y="13967"/>
                    <a:pt x="8105" y="11838"/>
                  </a:cubicBezTo>
                  <a:cubicBezTo>
                    <a:pt x="5858" y="9501"/>
                    <a:pt x="3965" y="6870"/>
                    <a:pt x="2339" y="4119"/>
                  </a:cubicBezTo>
                  <a:cubicBezTo>
                    <a:pt x="1570" y="2818"/>
                    <a:pt x="860" y="1458"/>
                    <a:pt x="269" y="68"/>
                  </a:cubicBezTo>
                  <a:cubicBezTo>
                    <a:pt x="250" y="21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66"/>
            <p:cNvSpPr/>
            <p:nvPr/>
          </p:nvSpPr>
          <p:spPr>
            <a:xfrm>
              <a:off x="4014775" y="2343675"/>
              <a:ext cx="118325" cy="161175"/>
            </a:xfrm>
            <a:custGeom>
              <a:rect b="b" l="l" r="r" t="t"/>
              <a:pathLst>
                <a:path extrusionOk="0" h="6447" w="4733">
                  <a:moveTo>
                    <a:pt x="2958" y="0"/>
                  </a:moveTo>
                  <a:lnTo>
                    <a:pt x="2958" y="0"/>
                  </a:lnTo>
                  <a:cubicBezTo>
                    <a:pt x="829" y="1035"/>
                    <a:pt x="1" y="4052"/>
                    <a:pt x="1302" y="6003"/>
                  </a:cubicBezTo>
                  <a:lnTo>
                    <a:pt x="1657" y="6447"/>
                  </a:lnTo>
                  <a:cubicBezTo>
                    <a:pt x="4022" y="5412"/>
                    <a:pt x="4732" y="1834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66"/>
            <p:cNvSpPr/>
            <p:nvPr/>
          </p:nvSpPr>
          <p:spPr>
            <a:xfrm>
              <a:off x="4055450" y="2481700"/>
              <a:ext cx="120525" cy="87350"/>
            </a:xfrm>
            <a:custGeom>
              <a:rect b="b" l="l" r="r" t="t"/>
              <a:pathLst>
                <a:path extrusionOk="0" h="3494" w="4821">
                  <a:moveTo>
                    <a:pt x="3491" y="1"/>
                  </a:moveTo>
                  <a:cubicBezTo>
                    <a:pt x="2000" y="1"/>
                    <a:pt x="473" y="1016"/>
                    <a:pt x="89" y="2464"/>
                  </a:cubicBezTo>
                  <a:cubicBezTo>
                    <a:pt x="30" y="2641"/>
                    <a:pt x="0" y="2819"/>
                    <a:pt x="89" y="2966"/>
                  </a:cubicBezTo>
                  <a:cubicBezTo>
                    <a:pt x="148" y="3114"/>
                    <a:pt x="296" y="3203"/>
                    <a:pt x="444" y="3262"/>
                  </a:cubicBezTo>
                  <a:cubicBezTo>
                    <a:pt x="800" y="3420"/>
                    <a:pt x="1182" y="3493"/>
                    <a:pt x="1565" y="3493"/>
                  </a:cubicBezTo>
                  <a:cubicBezTo>
                    <a:pt x="2835" y="3493"/>
                    <a:pt x="4122" y="2685"/>
                    <a:pt x="4554" y="1458"/>
                  </a:cubicBezTo>
                  <a:lnTo>
                    <a:pt x="4820" y="305"/>
                  </a:lnTo>
                  <a:cubicBezTo>
                    <a:pt x="4403" y="96"/>
                    <a:pt x="3949" y="1"/>
                    <a:pt x="3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66"/>
            <p:cNvSpPr/>
            <p:nvPr/>
          </p:nvSpPr>
          <p:spPr>
            <a:xfrm>
              <a:off x="3940850" y="2478950"/>
              <a:ext cx="67300" cy="125125"/>
            </a:xfrm>
            <a:custGeom>
              <a:rect b="b" l="l" r="r" t="t"/>
              <a:pathLst>
                <a:path extrusionOk="0" h="5005" w="2692">
                  <a:moveTo>
                    <a:pt x="1627" y="1"/>
                  </a:moveTo>
                  <a:lnTo>
                    <a:pt x="1449" y="238"/>
                  </a:lnTo>
                  <a:cubicBezTo>
                    <a:pt x="296" y="1391"/>
                    <a:pt x="0" y="3313"/>
                    <a:pt x="740" y="4733"/>
                  </a:cubicBezTo>
                  <a:cubicBezTo>
                    <a:pt x="799" y="4851"/>
                    <a:pt x="887" y="4999"/>
                    <a:pt x="1035" y="4999"/>
                  </a:cubicBezTo>
                  <a:cubicBezTo>
                    <a:pt x="1051" y="5003"/>
                    <a:pt x="1067" y="5004"/>
                    <a:pt x="1083" y="5004"/>
                  </a:cubicBezTo>
                  <a:cubicBezTo>
                    <a:pt x="1184" y="5004"/>
                    <a:pt x="1280" y="4928"/>
                    <a:pt x="1331" y="4851"/>
                  </a:cubicBezTo>
                  <a:cubicBezTo>
                    <a:pt x="2544" y="3609"/>
                    <a:pt x="2691" y="1420"/>
                    <a:pt x="1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66"/>
            <p:cNvSpPr/>
            <p:nvPr/>
          </p:nvSpPr>
          <p:spPr>
            <a:xfrm>
              <a:off x="3829200" y="2425725"/>
              <a:ext cx="105025" cy="117575"/>
            </a:xfrm>
            <a:custGeom>
              <a:rect b="b" l="l" r="r" t="t"/>
              <a:pathLst>
                <a:path extrusionOk="0" h="4703" w="4201">
                  <a:moveTo>
                    <a:pt x="3727" y="1"/>
                  </a:moveTo>
                  <a:lnTo>
                    <a:pt x="3727" y="1"/>
                  </a:lnTo>
                  <a:cubicBezTo>
                    <a:pt x="1598" y="208"/>
                    <a:pt x="1" y="2633"/>
                    <a:pt x="592" y="4703"/>
                  </a:cubicBezTo>
                  <a:lnTo>
                    <a:pt x="858" y="4466"/>
                  </a:lnTo>
                  <a:cubicBezTo>
                    <a:pt x="2810" y="4111"/>
                    <a:pt x="4200" y="1923"/>
                    <a:pt x="3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66"/>
            <p:cNvSpPr/>
            <p:nvPr/>
          </p:nvSpPr>
          <p:spPr>
            <a:xfrm>
              <a:off x="3845475" y="2588075"/>
              <a:ext cx="93925" cy="69550"/>
            </a:xfrm>
            <a:custGeom>
              <a:rect b="b" l="l" r="r" t="t"/>
              <a:pathLst>
                <a:path extrusionOk="0" h="2782" w="3757">
                  <a:moveTo>
                    <a:pt x="2462" y="0"/>
                  </a:moveTo>
                  <a:cubicBezTo>
                    <a:pt x="2100" y="0"/>
                    <a:pt x="1742" y="57"/>
                    <a:pt x="1390" y="220"/>
                  </a:cubicBezTo>
                  <a:cubicBezTo>
                    <a:pt x="651" y="545"/>
                    <a:pt x="0" y="1639"/>
                    <a:pt x="414" y="2319"/>
                  </a:cubicBezTo>
                  <a:cubicBezTo>
                    <a:pt x="604" y="2640"/>
                    <a:pt x="931" y="2781"/>
                    <a:pt x="1288" y="2781"/>
                  </a:cubicBezTo>
                  <a:cubicBezTo>
                    <a:pt x="1654" y="2781"/>
                    <a:pt x="2052" y="2633"/>
                    <a:pt x="2366" y="2378"/>
                  </a:cubicBezTo>
                  <a:cubicBezTo>
                    <a:pt x="3017" y="1817"/>
                    <a:pt x="3342" y="1048"/>
                    <a:pt x="3638" y="279"/>
                  </a:cubicBezTo>
                  <a:lnTo>
                    <a:pt x="3756" y="161"/>
                  </a:lnTo>
                  <a:cubicBezTo>
                    <a:pt x="3323" y="80"/>
                    <a:pt x="2890" y="0"/>
                    <a:pt x="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66"/>
            <p:cNvSpPr/>
            <p:nvPr/>
          </p:nvSpPr>
          <p:spPr>
            <a:xfrm>
              <a:off x="3756025" y="2489300"/>
              <a:ext cx="83550" cy="127500"/>
            </a:xfrm>
            <a:custGeom>
              <a:rect b="b" l="l" r="r" t="t"/>
              <a:pathLst>
                <a:path extrusionOk="0" h="5100" w="3342">
                  <a:moveTo>
                    <a:pt x="0" y="1"/>
                  </a:moveTo>
                  <a:cubicBezTo>
                    <a:pt x="89" y="1154"/>
                    <a:pt x="148" y="2337"/>
                    <a:pt x="621" y="3372"/>
                  </a:cubicBezTo>
                  <a:cubicBezTo>
                    <a:pt x="1118" y="4339"/>
                    <a:pt x="2080" y="5099"/>
                    <a:pt x="3120" y="5099"/>
                  </a:cubicBezTo>
                  <a:cubicBezTo>
                    <a:pt x="3194" y="5099"/>
                    <a:pt x="3268" y="5095"/>
                    <a:pt x="3342" y="5087"/>
                  </a:cubicBezTo>
                  <a:lnTo>
                    <a:pt x="3283" y="3431"/>
                  </a:lnTo>
                  <a:cubicBezTo>
                    <a:pt x="3046" y="1775"/>
                    <a:pt x="1656" y="32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66"/>
            <p:cNvSpPr/>
            <p:nvPr/>
          </p:nvSpPr>
          <p:spPr>
            <a:xfrm>
              <a:off x="3946750" y="2691600"/>
              <a:ext cx="134600" cy="56025"/>
            </a:xfrm>
            <a:custGeom>
              <a:rect b="b" l="l" r="r" t="t"/>
              <a:pathLst>
                <a:path extrusionOk="0" h="2241" w="5384">
                  <a:moveTo>
                    <a:pt x="3515" y="0"/>
                  </a:moveTo>
                  <a:cubicBezTo>
                    <a:pt x="2225" y="0"/>
                    <a:pt x="1037" y="477"/>
                    <a:pt x="115" y="1507"/>
                  </a:cubicBezTo>
                  <a:lnTo>
                    <a:pt x="115" y="1507"/>
                  </a:lnTo>
                  <a:cubicBezTo>
                    <a:pt x="76" y="1473"/>
                    <a:pt x="38" y="1438"/>
                    <a:pt x="1" y="1402"/>
                  </a:cubicBezTo>
                  <a:lnTo>
                    <a:pt x="1" y="1638"/>
                  </a:lnTo>
                  <a:cubicBezTo>
                    <a:pt x="38" y="1594"/>
                    <a:pt x="76" y="1550"/>
                    <a:pt x="115" y="1507"/>
                  </a:cubicBezTo>
                  <a:lnTo>
                    <a:pt x="115" y="1507"/>
                  </a:lnTo>
                  <a:cubicBezTo>
                    <a:pt x="687" y="2008"/>
                    <a:pt x="1440" y="2241"/>
                    <a:pt x="2203" y="2241"/>
                  </a:cubicBezTo>
                  <a:cubicBezTo>
                    <a:pt x="3530" y="2241"/>
                    <a:pt x="4888" y="1535"/>
                    <a:pt x="5383" y="308"/>
                  </a:cubicBezTo>
                  <a:cubicBezTo>
                    <a:pt x="4749" y="105"/>
                    <a:pt x="4121" y="0"/>
                    <a:pt x="3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66"/>
            <p:cNvSpPr/>
            <p:nvPr/>
          </p:nvSpPr>
          <p:spPr>
            <a:xfrm>
              <a:off x="3745200" y="2423575"/>
              <a:ext cx="339275" cy="549525"/>
            </a:xfrm>
            <a:custGeom>
              <a:rect b="b" l="l" r="r" t="t"/>
              <a:pathLst>
                <a:path extrusionOk="0" h="21981" w="13571">
                  <a:moveTo>
                    <a:pt x="13333" y="0"/>
                  </a:moveTo>
                  <a:cubicBezTo>
                    <a:pt x="13258" y="0"/>
                    <a:pt x="13184" y="36"/>
                    <a:pt x="13149" y="116"/>
                  </a:cubicBezTo>
                  <a:cubicBezTo>
                    <a:pt x="12233" y="3606"/>
                    <a:pt x="10606" y="6918"/>
                    <a:pt x="8418" y="9757"/>
                  </a:cubicBezTo>
                  <a:cubicBezTo>
                    <a:pt x="6466" y="12330"/>
                    <a:pt x="3952" y="14429"/>
                    <a:pt x="2060" y="17061"/>
                  </a:cubicBezTo>
                  <a:cubicBezTo>
                    <a:pt x="1054" y="18451"/>
                    <a:pt x="285" y="20019"/>
                    <a:pt x="19" y="21734"/>
                  </a:cubicBezTo>
                  <a:cubicBezTo>
                    <a:pt x="1" y="21880"/>
                    <a:pt x="129" y="21981"/>
                    <a:pt x="244" y="21981"/>
                  </a:cubicBezTo>
                  <a:cubicBezTo>
                    <a:pt x="315" y="21981"/>
                    <a:pt x="381" y="21942"/>
                    <a:pt x="404" y="21852"/>
                  </a:cubicBezTo>
                  <a:cubicBezTo>
                    <a:pt x="877" y="18629"/>
                    <a:pt x="3124" y="16174"/>
                    <a:pt x="5283" y="13867"/>
                  </a:cubicBezTo>
                  <a:cubicBezTo>
                    <a:pt x="6377" y="12685"/>
                    <a:pt x="7501" y="11531"/>
                    <a:pt x="8477" y="10289"/>
                  </a:cubicBezTo>
                  <a:cubicBezTo>
                    <a:pt x="9601" y="8870"/>
                    <a:pt x="10577" y="7391"/>
                    <a:pt x="11375" y="5824"/>
                  </a:cubicBezTo>
                  <a:cubicBezTo>
                    <a:pt x="12292" y="4049"/>
                    <a:pt x="13001" y="2157"/>
                    <a:pt x="13534" y="235"/>
                  </a:cubicBezTo>
                  <a:cubicBezTo>
                    <a:pt x="13570" y="90"/>
                    <a:pt x="13451" y="0"/>
                    <a:pt x="13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66"/>
            <p:cNvSpPr/>
            <p:nvPr/>
          </p:nvSpPr>
          <p:spPr>
            <a:xfrm>
              <a:off x="4014775" y="2524450"/>
              <a:ext cx="86950" cy="56975"/>
            </a:xfrm>
            <a:custGeom>
              <a:rect b="b" l="l" r="r" t="t"/>
              <a:pathLst>
                <a:path extrusionOk="0" h="2279" w="3478">
                  <a:moveTo>
                    <a:pt x="3192" y="1"/>
                  </a:moveTo>
                  <a:cubicBezTo>
                    <a:pt x="3153" y="1"/>
                    <a:pt x="3113" y="14"/>
                    <a:pt x="3076" y="44"/>
                  </a:cubicBezTo>
                  <a:cubicBezTo>
                    <a:pt x="2189" y="813"/>
                    <a:pt x="1183" y="1493"/>
                    <a:pt x="119" y="1937"/>
                  </a:cubicBezTo>
                  <a:cubicBezTo>
                    <a:pt x="1" y="1966"/>
                    <a:pt x="1" y="2114"/>
                    <a:pt x="30" y="2173"/>
                  </a:cubicBezTo>
                  <a:cubicBezTo>
                    <a:pt x="89" y="2252"/>
                    <a:pt x="162" y="2278"/>
                    <a:pt x="221" y="2278"/>
                  </a:cubicBezTo>
                  <a:cubicBezTo>
                    <a:pt x="250" y="2278"/>
                    <a:pt x="277" y="2272"/>
                    <a:pt x="296" y="2262"/>
                  </a:cubicBezTo>
                  <a:cubicBezTo>
                    <a:pt x="1390" y="1789"/>
                    <a:pt x="2455" y="1109"/>
                    <a:pt x="3313" y="310"/>
                  </a:cubicBezTo>
                  <a:cubicBezTo>
                    <a:pt x="3477" y="193"/>
                    <a:pt x="3343" y="1"/>
                    <a:pt x="3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66"/>
            <p:cNvSpPr/>
            <p:nvPr/>
          </p:nvSpPr>
          <p:spPr>
            <a:xfrm>
              <a:off x="3957850" y="2546150"/>
              <a:ext cx="27450" cy="91000"/>
            </a:xfrm>
            <a:custGeom>
              <a:rect b="b" l="l" r="r" t="t"/>
              <a:pathLst>
                <a:path extrusionOk="0" h="3640" w="1098">
                  <a:moveTo>
                    <a:pt x="848" y="0"/>
                  </a:moveTo>
                  <a:cubicBezTo>
                    <a:pt x="788" y="0"/>
                    <a:pt x="727" y="28"/>
                    <a:pt x="681" y="93"/>
                  </a:cubicBezTo>
                  <a:cubicBezTo>
                    <a:pt x="0" y="1128"/>
                    <a:pt x="0" y="2577"/>
                    <a:pt x="681" y="3553"/>
                  </a:cubicBezTo>
                  <a:cubicBezTo>
                    <a:pt x="725" y="3614"/>
                    <a:pt x="782" y="3639"/>
                    <a:pt x="838" y="3639"/>
                  </a:cubicBezTo>
                  <a:cubicBezTo>
                    <a:pt x="970" y="3639"/>
                    <a:pt x="1098" y="3500"/>
                    <a:pt x="1036" y="3375"/>
                  </a:cubicBezTo>
                  <a:cubicBezTo>
                    <a:pt x="355" y="2459"/>
                    <a:pt x="355" y="1187"/>
                    <a:pt x="1036" y="270"/>
                  </a:cubicBezTo>
                  <a:cubicBezTo>
                    <a:pt x="1096" y="128"/>
                    <a:pt x="977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66"/>
            <p:cNvSpPr/>
            <p:nvPr/>
          </p:nvSpPr>
          <p:spPr>
            <a:xfrm>
              <a:off x="3811375" y="2470100"/>
              <a:ext cx="73925" cy="363350"/>
            </a:xfrm>
            <a:custGeom>
              <a:rect b="b" l="l" r="r" t="t"/>
              <a:pathLst>
                <a:path extrusionOk="0" h="14534" w="2957">
                  <a:moveTo>
                    <a:pt x="2693" y="1"/>
                  </a:moveTo>
                  <a:cubicBezTo>
                    <a:pt x="2652" y="1"/>
                    <a:pt x="2611" y="18"/>
                    <a:pt x="2577" y="59"/>
                  </a:cubicBezTo>
                  <a:cubicBezTo>
                    <a:pt x="1335" y="1597"/>
                    <a:pt x="891" y="3460"/>
                    <a:pt x="862" y="5382"/>
                  </a:cubicBezTo>
                  <a:cubicBezTo>
                    <a:pt x="803" y="7364"/>
                    <a:pt x="1098" y="9286"/>
                    <a:pt x="1010" y="11238"/>
                  </a:cubicBezTo>
                  <a:cubicBezTo>
                    <a:pt x="921" y="12302"/>
                    <a:pt x="655" y="13337"/>
                    <a:pt x="63" y="14254"/>
                  </a:cubicBezTo>
                  <a:cubicBezTo>
                    <a:pt x="0" y="14401"/>
                    <a:pt x="132" y="14534"/>
                    <a:pt x="266" y="14534"/>
                  </a:cubicBezTo>
                  <a:cubicBezTo>
                    <a:pt x="321" y="14534"/>
                    <a:pt x="376" y="14512"/>
                    <a:pt x="418" y="14461"/>
                  </a:cubicBezTo>
                  <a:cubicBezTo>
                    <a:pt x="1394" y="12864"/>
                    <a:pt x="1453" y="11119"/>
                    <a:pt x="1335" y="9315"/>
                  </a:cubicBezTo>
                  <a:cubicBezTo>
                    <a:pt x="1217" y="7393"/>
                    <a:pt x="1039" y="5382"/>
                    <a:pt x="1394" y="3460"/>
                  </a:cubicBezTo>
                  <a:cubicBezTo>
                    <a:pt x="1631" y="2336"/>
                    <a:pt x="2104" y="1242"/>
                    <a:pt x="2843" y="325"/>
                  </a:cubicBezTo>
                  <a:cubicBezTo>
                    <a:pt x="2957" y="189"/>
                    <a:pt x="2826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66"/>
            <p:cNvSpPr/>
            <p:nvPr/>
          </p:nvSpPr>
          <p:spPr>
            <a:xfrm>
              <a:off x="3836600" y="2619250"/>
              <a:ext cx="52525" cy="46225"/>
            </a:xfrm>
            <a:custGeom>
              <a:rect b="b" l="l" r="r" t="t"/>
              <a:pathLst>
                <a:path extrusionOk="0" h="1849" w="2101">
                  <a:moveTo>
                    <a:pt x="1897" y="0"/>
                  </a:moveTo>
                  <a:cubicBezTo>
                    <a:pt x="1849" y="0"/>
                    <a:pt x="1805" y="22"/>
                    <a:pt x="1775" y="67"/>
                  </a:cubicBezTo>
                  <a:cubicBezTo>
                    <a:pt x="1213" y="540"/>
                    <a:pt x="622" y="1043"/>
                    <a:pt x="60" y="1545"/>
                  </a:cubicBezTo>
                  <a:cubicBezTo>
                    <a:pt x="1" y="1605"/>
                    <a:pt x="1" y="1723"/>
                    <a:pt x="60" y="1782"/>
                  </a:cubicBezTo>
                  <a:cubicBezTo>
                    <a:pt x="104" y="1826"/>
                    <a:pt x="156" y="1849"/>
                    <a:pt x="204" y="1849"/>
                  </a:cubicBezTo>
                  <a:cubicBezTo>
                    <a:pt x="252" y="1849"/>
                    <a:pt x="296" y="1826"/>
                    <a:pt x="326" y="1782"/>
                  </a:cubicBezTo>
                  <a:cubicBezTo>
                    <a:pt x="888" y="1309"/>
                    <a:pt x="1479" y="806"/>
                    <a:pt x="2041" y="303"/>
                  </a:cubicBezTo>
                  <a:cubicBezTo>
                    <a:pt x="2100" y="244"/>
                    <a:pt x="2100" y="126"/>
                    <a:pt x="2041" y="67"/>
                  </a:cubicBezTo>
                  <a:cubicBezTo>
                    <a:pt x="1997" y="22"/>
                    <a:pt x="1945" y="0"/>
                    <a:pt x="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66"/>
            <p:cNvSpPr/>
            <p:nvPr/>
          </p:nvSpPr>
          <p:spPr>
            <a:xfrm>
              <a:off x="3912275" y="2711650"/>
              <a:ext cx="116050" cy="21675"/>
            </a:xfrm>
            <a:custGeom>
              <a:rect b="b" l="l" r="r" t="t"/>
              <a:pathLst>
                <a:path extrusionOk="0" h="867" w="4642">
                  <a:moveTo>
                    <a:pt x="4310" y="1"/>
                  </a:moveTo>
                  <a:cubicBezTo>
                    <a:pt x="4290" y="1"/>
                    <a:pt x="4270" y="3"/>
                    <a:pt x="4248" y="8"/>
                  </a:cubicBezTo>
                  <a:cubicBezTo>
                    <a:pt x="3541" y="336"/>
                    <a:pt x="2754" y="503"/>
                    <a:pt x="1968" y="503"/>
                  </a:cubicBezTo>
                  <a:cubicBezTo>
                    <a:pt x="1406" y="503"/>
                    <a:pt x="845" y="417"/>
                    <a:pt x="315" y="245"/>
                  </a:cubicBezTo>
                  <a:cubicBezTo>
                    <a:pt x="305" y="244"/>
                    <a:pt x="295" y="243"/>
                    <a:pt x="285" y="243"/>
                  </a:cubicBezTo>
                  <a:cubicBezTo>
                    <a:pt x="72" y="243"/>
                    <a:pt x="0" y="543"/>
                    <a:pt x="227" y="600"/>
                  </a:cubicBezTo>
                  <a:cubicBezTo>
                    <a:pt x="806" y="776"/>
                    <a:pt x="1424" y="867"/>
                    <a:pt x="2040" y="867"/>
                  </a:cubicBezTo>
                  <a:cubicBezTo>
                    <a:pt x="2869" y="867"/>
                    <a:pt x="3696" y="703"/>
                    <a:pt x="4426" y="363"/>
                  </a:cubicBezTo>
                  <a:cubicBezTo>
                    <a:pt x="4641" y="255"/>
                    <a:pt x="4513" y="1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66"/>
            <p:cNvSpPr/>
            <p:nvPr/>
          </p:nvSpPr>
          <p:spPr>
            <a:xfrm>
              <a:off x="3387100" y="2591050"/>
              <a:ext cx="501275" cy="356875"/>
            </a:xfrm>
            <a:custGeom>
              <a:rect b="b" l="l" r="r" t="t"/>
              <a:pathLst>
                <a:path extrusionOk="0" h="14275" w="20051">
                  <a:moveTo>
                    <a:pt x="11610" y="0"/>
                  </a:moveTo>
                  <a:cubicBezTo>
                    <a:pt x="10650" y="0"/>
                    <a:pt x="9668" y="664"/>
                    <a:pt x="8665" y="840"/>
                  </a:cubicBezTo>
                  <a:cubicBezTo>
                    <a:pt x="8409" y="889"/>
                    <a:pt x="8146" y="906"/>
                    <a:pt x="7880" y="906"/>
                  </a:cubicBezTo>
                  <a:cubicBezTo>
                    <a:pt x="7348" y="906"/>
                    <a:pt x="6802" y="840"/>
                    <a:pt x="6270" y="840"/>
                  </a:cubicBezTo>
                  <a:cubicBezTo>
                    <a:pt x="3461" y="840"/>
                    <a:pt x="829" y="3147"/>
                    <a:pt x="415" y="5926"/>
                  </a:cubicBezTo>
                  <a:cubicBezTo>
                    <a:pt x="1" y="8677"/>
                    <a:pt x="1834" y="11604"/>
                    <a:pt x="4525" y="12462"/>
                  </a:cubicBezTo>
                  <a:lnTo>
                    <a:pt x="3106" y="12432"/>
                  </a:lnTo>
                  <a:lnTo>
                    <a:pt x="3106" y="12432"/>
                  </a:lnTo>
                  <a:cubicBezTo>
                    <a:pt x="5455" y="13502"/>
                    <a:pt x="8012" y="14274"/>
                    <a:pt x="10534" y="14274"/>
                  </a:cubicBezTo>
                  <a:cubicBezTo>
                    <a:pt x="11569" y="14274"/>
                    <a:pt x="12598" y="14144"/>
                    <a:pt x="13604" y="13852"/>
                  </a:cubicBezTo>
                  <a:cubicBezTo>
                    <a:pt x="17093" y="12906"/>
                    <a:pt x="20051" y="9534"/>
                    <a:pt x="19607" y="5956"/>
                  </a:cubicBezTo>
                  <a:cubicBezTo>
                    <a:pt x="19489" y="4980"/>
                    <a:pt x="19134" y="4034"/>
                    <a:pt x="18690" y="3147"/>
                  </a:cubicBezTo>
                  <a:cubicBezTo>
                    <a:pt x="18188" y="2141"/>
                    <a:pt x="17537" y="1136"/>
                    <a:pt x="16472" y="840"/>
                  </a:cubicBezTo>
                  <a:cubicBezTo>
                    <a:pt x="16187" y="756"/>
                    <a:pt x="15888" y="732"/>
                    <a:pt x="15582" y="732"/>
                  </a:cubicBezTo>
                  <a:cubicBezTo>
                    <a:pt x="15157" y="732"/>
                    <a:pt x="14721" y="779"/>
                    <a:pt x="14294" y="779"/>
                  </a:cubicBezTo>
                  <a:cubicBezTo>
                    <a:pt x="13945" y="779"/>
                    <a:pt x="13603" y="747"/>
                    <a:pt x="13279" y="633"/>
                  </a:cubicBezTo>
                  <a:cubicBezTo>
                    <a:pt x="12865" y="485"/>
                    <a:pt x="12539" y="189"/>
                    <a:pt x="12125" y="71"/>
                  </a:cubicBezTo>
                  <a:cubicBezTo>
                    <a:pt x="11954" y="22"/>
                    <a:pt x="11782" y="0"/>
                    <a:pt x="1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66"/>
            <p:cNvSpPr/>
            <p:nvPr/>
          </p:nvSpPr>
          <p:spPr>
            <a:xfrm>
              <a:off x="3455850" y="2629025"/>
              <a:ext cx="160475" cy="269425"/>
            </a:xfrm>
            <a:custGeom>
              <a:rect b="b" l="l" r="r" t="t"/>
              <a:pathLst>
                <a:path extrusionOk="0" h="10777" w="6419">
                  <a:moveTo>
                    <a:pt x="6005" y="0"/>
                  </a:moveTo>
                  <a:cubicBezTo>
                    <a:pt x="4351" y="0"/>
                    <a:pt x="2762" y="822"/>
                    <a:pt x="1686" y="2101"/>
                  </a:cubicBezTo>
                  <a:cubicBezTo>
                    <a:pt x="474" y="3550"/>
                    <a:pt x="1" y="5472"/>
                    <a:pt x="178" y="7365"/>
                  </a:cubicBezTo>
                  <a:cubicBezTo>
                    <a:pt x="297" y="8488"/>
                    <a:pt x="622" y="9612"/>
                    <a:pt x="1095" y="10647"/>
                  </a:cubicBezTo>
                  <a:cubicBezTo>
                    <a:pt x="1141" y="10738"/>
                    <a:pt x="1214" y="10776"/>
                    <a:pt x="1290" y="10776"/>
                  </a:cubicBezTo>
                  <a:cubicBezTo>
                    <a:pt x="1460" y="10776"/>
                    <a:pt x="1641" y="10586"/>
                    <a:pt x="1539" y="10381"/>
                  </a:cubicBezTo>
                  <a:cubicBezTo>
                    <a:pt x="592" y="8311"/>
                    <a:pt x="267" y="5738"/>
                    <a:pt x="1332" y="3579"/>
                  </a:cubicBezTo>
                  <a:cubicBezTo>
                    <a:pt x="2209" y="1824"/>
                    <a:pt x="4012" y="503"/>
                    <a:pt x="6026" y="503"/>
                  </a:cubicBezTo>
                  <a:cubicBezTo>
                    <a:pt x="6048" y="503"/>
                    <a:pt x="6070" y="504"/>
                    <a:pt x="6093" y="504"/>
                  </a:cubicBezTo>
                  <a:cubicBezTo>
                    <a:pt x="6418" y="504"/>
                    <a:pt x="6418" y="1"/>
                    <a:pt x="6093" y="1"/>
                  </a:cubicBezTo>
                  <a:cubicBezTo>
                    <a:pt x="6064" y="1"/>
                    <a:pt x="6034" y="0"/>
                    <a:pt x="6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66"/>
            <p:cNvSpPr/>
            <p:nvPr/>
          </p:nvSpPr>
          <p:spPr>
            <a:xfrm>
              <a:off x="3608700" y="2624400"/>
              <a:ext cx="40875" cy="287200"/>
            </a:xfrm>
            <a:custGeom>
              <a:rect b="b" l="l" r="r" t="t"/>
              <a:pathLst>
                <a:path extrusionOk="0" h="11488" w="1635">
                  <a:moveTo>
                    <a:pt x="371" y="0"/>
                  </a:moveTo>
                  <a:cubicBezTo>
                    <a:pt x="188" y="0"/>
                    <a:pt x="0" y="174"/>
                    <a:pt x="127" y="364"/>
                  </a:cubicBezTo>
                  <a:cubicBezTo>
                    <a:pt x="1102" y="1783"/>
                    <a:pt x="1132" y="3557"/>
                    <a:pt x="984" y="5213"/>
                  </a:cubicBezTo>
                  <a:cubicBezTo>
                    <a:pt x="807" y="7195"/>
                    <a:pt x="511" y="9206"/>
                    <a:pt x="127" y="11157"/>
                  </a:cubicBezTo>
                  <a:cubicBezTo>
                    <a:pt x="55" y="11355"/>
                    <a:pt x="223" y="11488"/>
                    <a:pt x="380" y="11488"/>
                  </a:cubicBezTo>
                  <a:cubicBezTo>
                    <a:pt x="481" y="11488"/>
                    <a:pt x="577" y="11433"/>
                    <a:pt x="600" y="11305"/>
                  </a:cubicBezTo>
                  <a:cubicBezTo>
                    <a:pt x="984" y="9265"/>
                    <a:pt x="1310" y="7165"/>
                    <a:pt x="1487" y="5095"/>
                  </a:cubicBezTo>
                  <a:cubicBezTo>
                    <a:pt x="1635" y="3380"/>
                    <a:pt x="1576" y="1546"/>
                    <a:pt x="570" y="97"/>
                  </a:cubicBezTo>
                  <a:cubicBezTo>
                    <a:pt x="519" y="29"/>
                    <a:pt x="445" y="0"/>
                    <a:pt x="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66"/>
            <p:cNvSpPr/>
            <p:nvPr/>
          </p:nvSpPr>
          <p:spPr>
            <a:xfrm>
              <a:off x="3620750" y="2624325"/>
              <a:ext cx="162650" cy="309525"/>
            </a:xfrm>
            <a:custGeom>
              <a:rect b="b" l="l" r="r" t="t"/>
              <a:pathLst>
                <a:path extrusionOk="0" h="12381" w="6506">
                  <a:moveTo>
                    <a:pt x="342" y="1"/>
                  </a:moveTo>
                  <a:cubicBezTo>
                    <a:pt x="96" y="1"/>
                    <a:pt x="0" y="406"/>
                    <a:pt x="325" y="514"/>
                  </a:cubicBezTo>
                  <a:cubicBezTo>
                    <a:pt x="2454" y="1076"/>
                    <a:pt x="3873" y="3028"/>
                    <a:pt x="4701" y="4950"/>
                  </a:cubicBezTo>
                  <a:cubicBezTo>
                    <a:pt x="5707" y="7168"/>
                    <a:pt x="6032" y="9682"/>
                    <a:pt x="5737" y="12136"/>
                  </a:cubicBezTo>
                  <a:cubicBezTo>
                    <a:pt x="5722" y="12299"/>
                    <a:pt x="5847" y="12380"/>
                    <a:pt x="5980" y="12380"/>
                  </a:cubicBezTo>
                  <a:cubicBezTo>
                    <a:pt x="6114" y="12380"/>
                    <a:pt x="6254" y="12299"/>
                    <a:pt x="6269" y="12136"/>
                  </a:cubicBezTo>
                  <a:cubicBezTo>
                    <a:pt x="6505" y="10125"/>
                    <a:pt x="6328" y="8055"/>
                    <a:pt x="5707" y="6133"/>
                  </a:cubicBezTo>
                  <a:cubicBezTo>
                    <a:pt x="5145" y="4388"/>
                    <a:pt x="4258" y="2673"/>
                    <a:pt x="2898" y="1402"/>
                  </a:cubicBezTo>
                  <a:cubicBezTo>
                    <a:pt x="2188" y="751"/>
                    <a:pt x="1330" y="248"/>
                    <a:pt x="413" y="12"/>
                  </a:cubicBezTo>
                  <a:cubicBezTo>
                    <a:pt x="388" y="4"/>
                    <a:pt x="364" y="1"/>
                    <a:pt x="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66"/>
            <p:cNvSpPr/>
            <p:nvPr/>
          </p:nvSpPr>
          <p:spPr>
            <a:xfrm>
              <a:off x="3627400" y="2616025"/>
              <a:ext cx="219575" cy="243900"/>
            </a:xfrm>
            <a:custGeom>
              <a:rect b="b" l="l" r="r" t="t"/>
              <a:pathLst>
                <a:path extrusionOk="0" h="9756" w="8783">
                  <a:moveTo>
                    <a:pt x="1963" y="1"/>
                  </a:moveTo>
                  <a:cubicBezTo>
                    <a:pt x="1380" y="1"/>
                    <a:pt x="803" y="101"/>
                    <a:pt x="266" y="344"/>
                  </a:cubicBezTo>
                  <a:cubicBezTo>
                    <a:pt x="1" y="423"/>
                    <a:pt x="92" y="835"/>
                    <a:pt x="326" y="835"/>
                  </a:cubicBezTo>
                  <a:cubicBezTo>
                    <a:pt x="354" y="835"/>
                    <a:pt x="383" y="829"/>
                    <a:pt x="414" y="817"/>
                  </a:cubicBezTo>
                  <a:cubicBezTo>
                    <a:pt x="921" y="601"/>
                    <a:pt x="1444" y="504"/>
                    <a:pt x="1963" y="504"/>
                  </a:cubicBezTo>
                  <a:cubicBezTo>
                    <a:pt x="3078" y="504"/>
                    <a:pt x="4178" y="950"/>
                    <a:pt x="5086" y="1615"/>
                  </a:cubicBezTo>
                  <a:cubicBezTo>
                    <a:pt x="6565" y="2739"/>
                    <a:pt x="7363" y="4454"/>
                    <a:pt x="7807" y="6258"/>
                  </a:cubicBezTo>
                  <a:cubicBezTo>
                    <a:pt x="8073" y="7323"/>
                    <a:pt x="8191" y="8417"/>
                    <a:pt x="8250" y="9511"/>
                  </a:cubicBezTo>
                  <a:cubicBezTo>
                    <a:pt x="8265" y="9674"/>
                    <a:pt x="8406" y="9755"/>
                    <a:pt x="8535" y="9755"/>
                  </a:cubicBezTo>
                  <a:cubicBezTo>
                    <a:pt x="8664" y="9755"/>
                    <a:pt x="8783" y="9674"/>
                    <a:pt x="8753" y="9511"/>
                  </a:cubicBezTo>
                  <a:cubicBezTo>
                    <a:pt x="8635" y="7471"/>
                    <a:pt x="8339" y="5371"/>
                    <a:pt x="7363" y="3538"/>
                  </a:cubicBezTo>
                  <a:cubicBezTo>
                    <a:pt x="6476" y="1911"/>
                    <a:pt x="4997" y="580"/>
                    <a:pt x="3193" y="137"/>
                  </a:cubicBezTo>
                  <a:cubicBezTo>
                    <a:pt x="2789" y="51"/>
                    <a:pt x="2375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66"/>
            <p:cNvSpPr/>
            <p:nvPr/>
          </p:nvSpPr>
          <p:spPr>
            <a:xfrm>
              <a:off x="3560100" y="2527025"/>
              <a:ext cx="70250" cy="109425"/>
            </a:xfrm>
            <a:custGeom>
              <a:rect b="b" l="l" r="r" t="t"/>
              <a:pathLst>
                <a:path extrusionOk="0" h="4377" w="2810">
                  <a:moveTo>
                    <a:pt x="1124" y="0"/>
                  </a:moveTo>
                  <a:cubicBezTo>
                    <a:pt x="1036" y="0"/>
                    <a:pt x="976" y="0"/>
                    <a:pt x="888" y="59"/>
                  </a:cubicBezTo>
                  <a:cubicBezTo>
                    <a:pt x="267" y="237"/>
                    <a:pt x="1" y="1035"/>
                    <a:pt x="415" y="1567"/>
                  </a:cubicBezTo>
                  <a:cubicBezTo>
                    <a:pt x="1065" y="2455"/>
                    <a:pt x="1716" y="3371"/>
                    <a:pt x="2218" y="4318"/>
                  </a:cubicBezTo>
                  <a:lnTo>
                    <a:pt x="2810" y="4377"/>
                  </a:lnTo>
                  <a:cubicBezTo>
                    <a:pt x="2780" y="3164"/>
                    <a:pt x="2455" y="1893"/>
                    <a:pt x="1923" y="799"/>
                  </a:cubicBezTo>
                  <a:cubicBezTo>
                    <a:pt x="1775" y="414"/>
                    <a:pt x="1509" y="59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66"/>
            <p:cNvSpPr/>
            <p:nvPr/>
          </p:nvSpPr>
          <p:spPr>
            <a:xfrm>
              <a:off x="3611150" y="2534900"/>
              <a:ext cx="143900" cy="95550"/>
            </a:xfrm>
            <a:custGeom>
              <a:rect b="b" l="l" r="r" t="t"/>
              <a:pathLst>
                <a:path extrusionOk="0" h="3822" w="5756">
                  <a:moveTo>
                    <a:pt x="3044" y="375"/>
                  </a:moveTo>
                  <a:cubicBezTo>
                    <a:pt x="3311" y="375"/>
                    <a:pt x="3308" y="1002"/>
                    <a:pt x="3282" y="1164"/>
                  </a:cubicBezTo>
                  <a:cubicBezTo>
                    <a:pt x="3256" y="1242"/>
                    <a:pt x="3225" y="1317"/>
                    <a:pt x="3189" y="1387"/>
                  </a:cubicBezTo>
                  <a:lnTo>
                    <a:pt x="3189" y="1387"/>
                  </a:lnTo>
                  <a:cubicBezTo>
                    <a:pt x="3180" y="1382"/>
                    <a:pt x="3172" y="1376"/>
                    <a:pt x="3163" y="1371"/>
                  </a:cubicBezTo>
                  <a:cubicBezTo>
                    <a:pt x="3015" y="1252"/>
                    <a:pt x="2927" y="1105"/>
                    <a:pt x="2838" y="957"/>
                  </a:cubicBezTo>
                  <a:cubicBezTo>
                    <a:pt x="2808" y="809"/>
                    <a:pt x="2779" y="484"/>
                    <a:pt x="2956" y="395"/>
                  </a:cubicBezTo>
                  <a:cubicBezTo>
                    <a:pt x="2988" y="382"/>
                    <a:pt x="3017" y="375"/>
                    <a:pt x="3044" y="375"/>
                  </a:cubicBezTo>
                  <a:close/>
                  <a:moveTo>
                    <a:pt x="1289" y="612"/>
                  </a:moveTo>
                  <a:cubicBezTo>
                    <a:pt x="1500" y="612"/>
                    <a:pt x="1708" y="791"/>
                    <a:pt x="1773" y="986"/>
                  </a:cubicBezTo>
                  <a:cubicBezTo>
                    <a:pt x="1889" y="1296"/>
                    <a:pt x="1790" y="1656"/>
                    <a:pt x="1625" y="1976"/>
                  </a:cubicBezTo>
                  <a:lnTo>
                    <a:pt x="1625" y="1976"/>
                  </a:lnTo>
                  <a:cubicBezTo>
                    <a:pt x="1544" y="1934"/>
                    <a:pt x="1465" y="1880"/>
                    <a:pt x="1389" y="1814"/>
                  </a:cubicBezTo>
                  <a:cubicBezTo>
                    <a:pt x="1152" y="1607"/>
                    <a:pt x="738" y="986"/>
                    <a:pt x="1064" y="691"/>
                  </a:cubicBezTo>
                  <a:cubicBezTo>
                    <a:pt x="1135" y="635"/>
                    <a:pt x="1212" y="612"/>
                    <a:pt x="1289" y="612"/>
                  </a:cubicBezTo>
                  <a:close/>
                  <a:moveTo>
                    <a:pt x="2997" y="0"/>
                  </a:moveTo>
                  <a:cubicBezTo>
                    <a:pt x="2596" y="0"/>
                    <a:pt x="2402" y="542"/>
                    <a:pt x="2454" y="927"/>
                  </a:cubicBezTo>
                  <a:cubicBezTo>
                    <a:pt x="2519" y="1256"/>
                    <a:pt x="2722" y="1512"/>
                    <a:pt x="2986" y="1679"/>
                  </a:cubicBezTo>
                  <a:lnTo>
                    <a:pt x="2986" y="1679"/>
                  </a:lnTo>
                  <a:cubicBezTo>
                    <a:pt x="2752" y="1939"/>
                    <a:pt x="2432" y="2093"/>
                    <a:pt x="2104" y="2093"/>
                  </a:cubicBezTo>
                  <a:cubicBezTo>
                    <a:pt x="2075" y="2093"/>
                    <a:pt x="2046" y="2092"/>
                    <a:pt x="2017" y="2089"/>
                  </a:cubicBezTo>
                  <a:lnTo>
                    <a:pt x="2017" y="2089"/>
                  </a:lnTo>
                  <a:cubicBezTo>
                    <a:pt x="2236" y="1636"/>
                    <a:pt x="2332" y="1063"/>
                    <a:pt x="1980" y="661"/>
                  </a:cubicBezTo>
                  <a:cubicBezTo>
                    <a:pt x="1819" y="440"/>
                    <a:pt x="1521" y="273"/>
                    <a:pt x="1236" y="273"/>
                  </a:cubicBezTo>
                  <a:cubicBezTo>
                    <a:pt x="1102" y="273"/>
                    <a:pt x="970" y="310"/>
                    <a:pt x="857" y="395"/>
                  </a:cubicBezTo>
                  <a:cubicBezTo>
                    <a:pt x="354" y="779"/>
                    <a:pt x="620" y="1519"/>
                    <a:pt x="945" y="1903"/>
                  </a:cubicBezTo>
                  <a:cubicBezTo>
                    <a:pt x="1089" y="2058"/>
                    <a:pt x="1258" y="2188"/>
                    <a:pt x="1440" y="2284"/>
                  </a:cubicBezTo>
                  <a:lnTo>
                    <a:pt x="1440" y="2284"/>
                  </a:lnTo>
                  <a:cubicBezTo>
                    <a:pt x="1403" y="2337"/>
                    <a:pt x="1366" y="2388"/>
                    <a:pt x="1330" y="2435"/>
                  </a:cubicBezTo>
                  <a:cubicBezTo>
                    <a:pt x="1004" y="2849"/>
                    <a:pt x="620" y="3175"/>
                    <a:pt x="176" y="3441"/>
                  </a:cubicBezTo>
                  <a:cubicBezTo>
                    <a:pt x="0" y="3567"/>
                    <a:pt x="103" y="3821"/>
                    <a:pt x="265" y="3821"/>
                  </a:cubicBezTo>
                  <a:cubicBezTo>
                    <a:pt x="293" y="3821"/>
                    <a:pt x="323" y="3813"/>
                    <a:pt x="354" y="3796"/>
                  </a:cubicBezTo>
                  <a:cubicBezTo>
                    <a:pt x="910" y="3462"/>
                    <a:pt x="1440" y="2998"/>
                    <a:pt x="1821" y="2427"/>
                  </a:cubicBezTo>
                  <a:lnTo>
                    <a:pt x="1821" y="2427"/>
                  </a:lnTo>
                  <a:cubicBezTo>
                    <a:pt x="1927" y="2453"/>
                    <a:pt x="2035" y="2466"/>
                    <a:pt x="2144" y="2466"/>
                  </a:cubicBezTo>
                  <a:cubicBezTo>
                    <a:pt x="2238" y="2466"/>
                    <a:pt x="2331" y="2456"/>
                    <a:pt x="2424" y="2435"/>
                  </a:cubicBezTo>
                  <a:cubicBezTo>
                    <a:pt x="2799" y="2356"/>
                    <a:pt x="3122" y="2132"/>
                    <a:pt x="3347" y="1843"/>
                  </a:cubicBezTo>
                  <a:lnTo>
                    <a:pt x="3347" y="1843"/>
                  </a:lnTo>
                  <a:cubicBezTo>
                    <a:pt x="3461" y="1876"/>
                    <a:pt x="3578" y="1897"/>
                    <a:pt x="3696" y="1903"/>
                  </a:cubicBezTo>
                  <a:cubicBezTo>
                    <a:pt x="3751" y="1910"/>
                    <a:pt x="3805" y="1913"/>
                    <a:pt x="3860" y="1913"/>
                  </a:cubicBezTo>
                  <a:cubicBezTo>
                    <a:pt x="4531" y="1913"/>
                    <a:pt x="5125" y="1426"/>
                    <a:pt x="5618" y="1016"/>
                  </a:cubicBezTo>
                  <a:cubicBezTo>
                    <a:pt x="5756" y="901"/>
                    <a:pt x="5626" y="733"/>
                    <a:pt x="5478" y="733"/>
                  </a:cubicBezTo>
                  <a:cubicBezTo>
                    <a:pt x="5435" y="733"/>
                    <a:pt x="5391" y="746"/>
                    <a:pt x="5352" y="779"/>
                  </a:cubicBezTo>
                  <a:cubicBezTo>
                    <a:pt x="4916" y="1128"/>
                    <a:pt x="4351" y="1557"/>
                    <a:pt x="3776" y="1557"/>
                  </a:cubicBezTo>
                  <a:cubicBezTo>
                    <a:pt x="3698" y="1557"/>
                    <a:pt x="3619" y="1549"/>
                    <a:pt x="3540" y="1532"/>
                  </a:cubicBezTo>
                  <a:lnTo>
                    <a:pt x="3540" y="1532"/>
                  </a:lnTo>
                  <a:cubicBezTo>
                    <a:pt x="3565" y="1479"/>
                    <a:pt x="3588" y="1425"/>
                    <a:pt x="3607" y="1371"/>
                  </a:cubicBezTo>
                  <a:cubicBezTo>
                    <a:pt x="3755" y="927"/>
                    <a:pt x="3696" y="217"/>
                    <a:pt x="3193" y="40"/>
                  </a:cubicBezTo>
                  <a:cubicBezTo>
                    <a:pt x="3123" y="13"/>
                    <a:pt x="3058" y="0"/>
                    <a:pt x="2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66"/>
            <p:cNvSpPr/>
            <p:nvPr/>
          </p:nvSpPr>
          <p:spPr>
            <a:xfrm>
              <a:off x="3368625" y="2813875"/>
              <a:ext cx="876100" cy="505700"/>
            </a:xfrm>
            <a:custGeom>
              <a:rect b="b" l="l" r="r" t="t"/>
              <a:pathLst>
                <a:path extrusionOk="0" h="20228" w="35044">
                  <a:moveTo>
                    <a:pt x="0" y="0"/>
                  </a:moveTo>
                  <a:lnTo>
                    <a:pt x="0" y="20228"/>
                  </a:lnTo>
                  <a:lnTo>
                    <a:pt x="35044" y="20228"/>
                  </a:lnTo>
                  <a:lnTo>
                    <a:pt x="35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66"/>
            <p:cNvSpPr/>
            <p:nvPr/>
          </p:nvSpPr>
          <p:spPr>
            <a:xfrm>
              <a:off x="3307250" y="2770250"/>
              <a:ext cx="995875" cy="132350"/>
            </a:xfrm>
            <a:custGeom>
              <a:rect b="b" l="l" r="r" t="t"/>
              <a:pathLst>
                <a:path extrusionOk="0" h="5294" w="39835">
                  <a:moveTo>
                    <a:pt x="1" y="0"/>
                  </a:moveTo>
                  <a:lnTo>
                    <a:pt x="1" y="5294"/>
                  </a:lnTo>
                  <a:lnTo>
                    <a:pt x="39835" y="5294"/>
                  </a:lnTo>
                  <a:lnTo>
                    <a:pt x="39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66"/>
            <p:cNvSpPr/>
            <p:nvPr/>
          </p:nvSpPr>
          <p:spPr>
            <a:xfrm>
              <a:off x="3307250" y="2924025"/>
              <a:ext cx="995875" cy="131625"/>
            </a:xfrm>
            <a:custGeom>
              <a:rect b="b" l="l" r="r" t="t"/>
              <a:pathLst>
                <a:path extrusionOk="0" h="5265" w="39835">
                  <a:moveTo>
                    <a:pt x="1" y="1"/>
                  </a:moveTo>
                  <a:lnTo>
                    <a:pt x="1" y="5264"/>
                  </a:lnTo>
                  <a:lnTo>
                    <a:pt x="39835" y="5264"/>
                  </a:lnTo>
                  <a:lnTo>
                    <a:pt x="39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66"/>
            <p:cNvSpPr/>
            <p:nvPr/>
          </p:nvSpPr>
          <p:spPr>
            <a:xfrm>
              <a:off x="3299125" y="3077800"/>
              <a:ext cx="996625" cy="132375"/>
            </a:xfrm>
            <a:custGeom>
              <a:rect b="b" l="l" r="r" t="t"/>
              <a:pathLst>
                <a:path extrusionOk="0" h="5295" w="39865">
                  <a:moveTo>
                    <a:pt x="0" y="1"/>
                  </a:moveTo>
                  <a:lnTo>
                    <a:pt x="0" y="5294"/>
                  </a:lnTo>
                  <a:lnTo>
                    <a:pt x="39864" y="5294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66"/>
            <p:cNvSpPr/>
            <p:nvPr/>
          </p:nvSpPr>
          <p:spPr>
            <a:xfrm>
              <a:off x="3299125" y="3231575"/>
              <a:ext cx="996625" cy="131625"/>
            </a:xfrm>
            <a:custGeom>
              <a:rect b="b" l="l" r="r" t="t"/>
              <a:pathLst>
                <a:path extrusionOk="0" h="5265" w="39865">
                  <a:moveTo>
                    <a:pt x="0" y="1"/>
                  </a:moveTo>
                  <a:lnTo>
                    <a:pt x="0" y="5265"/>
                  </a:lnTo>
                  <a:lnTo>
                    <a:pt x="39864" y="5265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66"/>
            <p:cNvSpPr/>
            <p:nvPr/>
          </p:nvSpPr>
          <p:spPr>
            <a:xfrm>
              <a:off x="4192950" y="2821925"/>
              <a:ext cx="22200" cy="22275"/>
            </a:xfrm>
            <a:custGeom>
              <a:rect b="b" l="l" r="r" t="t"/>
              <a:pathLst>
                <a:path extrusionOk="0" h="891" w="888">
                  <a:moveTo>
                    <a:pt x="494" y="1"/>
                  </a:moveTo>
                  <a:cubicBezTo>
                    <a:pt x="478" y="1"/>
                    <a:pt x="461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20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2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66"/>
            <p:cNvSpPr/>
            <p:nvPr/>
          </p:nvSpPr>
          <p:spPr>
            <a:xfrm>
              <a:off x="4192950" y="2976525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0"/>
                  </a:moveTo>
                  <a:cubicBezTo>
                    <a:pt x="208" y="0"/>
                    <a:pt x="1" y="178"/>
                    <a:pt x="1" y="444"/>
                  </a:cubicBezTo>
                  <a:cubicBezTo>
                    <a:pt x="1" y="680"/>
                    <a:pt x="208" y="887"/>
                    <a:pt x="444" y="887"/>
                  </a:cubicBezTo>
                  <a:cubicBezTo>
                    <a:pt x="710" y="887"/>
                    <a:pt x="888" y="680"/>
                    <a:pt x="888" y="444"/>
                  </a:cubicBezTo>
                  <a:cubicBezTo>
                    <a:pt x="888" y="178"/>
                    <a:pt x="71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66"/>
            <p:cNvSpPr/>
            <p:nvPr/>
          </p:nvSpPr>
          <p:spPr>
            <a:xfrm>
              <a:off x="4192950" y="3132500"/>
              <a:ext cx="22200" cy="22225"/>
            </a:xfrm>
            <a:custGeom>
              <a:rect b="b" l="l" r="r" t="t"/>
              <a:pathLst>
                <a:path extrusionOk="0" h="889" w="888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20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66"/>
            <p:cNvSpPr/>
            <p:nvPr/>
          </p:nvSpPr>
          <p:spPr>
            <a:xfrm>
              <a:off x="4192950" y="328850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20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66"/>
            <p:cNvSpPr/>
            <p:nvPr/>
          </p:nvSpPr>
          <p:spPr>
            <a:xfrm>
              <a:off x="3390050" y="2821925"/>
              <a:ext cx="22225" cy="22275"/>
            </a:xfrm>
            <a:custGeom>
              <a:rect b="b" l="l" r="r" t="t"/>
              <a:pathLst>
                <a:path extrusionOk="0" h="891" w="889">
                  <a:moveTo>
                    <a:pt x="494" y="1"/>
                  </a:moveTo>
                  <a:cubicBezTo>
                    <a:pt x="478" y="1"/>
                    <a:pt x="462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17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3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66"/>
            <p:cNvSpPr/>
            <p:nvPr/>
          </p:nvSpPr>
          <p:spPr>
            <a:xfrm>
              <a:off x="3390050" y="2976525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0"/>
                  </a:moveTo>
                  <a:cubicBezTo>
                    <a:pt x="237" y="0"/>
                    <a:pt x="1" y="178"/>
                    <a:pt x="1" y="444"/>
                  </a:cubicBezTo>
                  <a:cubicBezTo>
                    <a:pt x="1" y="651"/>
                    <a:pt x="178" y="887"/>
                    <a:pt x="444" y="887"/>
                  </a:cubicBezTo>
                  <a:cubicBezTo>
                    <a:pt x="681" y="887"/>
                    <a:pt x="888" y="710"/>
                    <a:pt x="888" y="444"/>
                  </a:cubicBezTo>
                  <a:cubicBezTo>
                    <a:pt x="888" y="178"/>
                    <a:pt x="71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66"/>
            <p:cNvSpPr/>
            <p:nvPr/>
          </p:nvSpPr>
          <p:spPr>
            <a:xfrm>
              <a:off x="3390050" y="3132500"/>
              <a:ext cx="22225" cy="22225"/>
            </a:xfrm>
            <a:custGeom>
              <a:rect b="b" l="l" r="r" t="t"/>
              <a:pathLst>
                <a:path extrusionOk="0" h="889" w="889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17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66"/>
            <p:cNvSpPr/>
            <p:nvPr/>
          </p:nvSpPr>
          <p:spPr>
            <a:xfrm>
              <a:off x="3390050" y="328850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17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7" name="Google Shape;4037;p66"/>
          <p:cNvGrpSpPr/>
          <p:nvPr/>
        </p:nvGrpSpPr>
        <p:grpSpPr>
          <a:xfrm rot="-139398">
            <a:off x="745512" y="3726671"/>
            <a:ext cx="1773289" cy="1355599"/>
            <a:chOff x="2193500" y="4184775"/>
            <a:chExt cx="1041825" cy="778675"/>
          </a:xfrm>
        </p:grpSpPr>
        <p:sp>
          <p:nvSpPr>
            <p:cNvPr id="4038" name="Google Shape;4038;p66"/>
            <p:cNvSpPr/>
            <p:nvPr/>
          </p:nvSpPr>
          <p:spPr>
            <a:xfrm>
              <a:off x="2462375" y="4312575"/>
              <a:ext cx="82075" cy="122775"/>
            </a:xfrm>
            <a:custGeom>
              <a:rect b="b" l="l" r="r" t="t"/>
              <a:pathLst>
                <a:path extrusionOk="0" h="4911" w="3283">
                  <a:moveTo>
                    <a:pt x="0" y="1"/>
                  </a:moveTo>
                  <a:lnTo>
                    <a:pt x="0" y="1"/>
                  </a:lnTo>
                  <a:cubicBezTo>
                    <a:pt x="366" y="1805"/>
                    <a:pt x="827" y="3758"/>
                    <a:pt x="2279" y="4910"/>
                  </a:cubicBezTo>
                  <a:lnTo>
                    <a:pt x="3282" y="3730"/>
                  </a:lnTo>
                  <a:cubicBezTo>
                    <a:pt x="2414" y="2306"/>
                    <a:pt x="1302" y="104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66"/>
            <p:cNvSpPr/>
            <p:nvPr/>
          </p:nvSpPr>
          <p:spPr>
            <a:xfrm>
              <a:off x="2554250" y="4298675"/>
              <a:ext cx="48500" cy="67850"/>
            </a:xfrm>
            <a:custGeom>
              <a:rect b="b" l="l" r="r" t="t"/>
              <a:pathLst>
                <a:path extrusionOk="0" h="2714" w="1940">
                  <a:moveTo>
                    <a:pt x="679" y="1"/>
                  </a:moveTo>
                  <a:cubicBezTo>
                    <a:pt x="245" y="842"/>
                    <a:pt x="14" y="1764"/>
                    <a:pt x="0" y="2713"/>
                  </a:cubicBezTo>
                  <a:lnTo>
                    <a:pt x="1940" y="2225"/>
                  </a:lnTo>
                  <a:cubicBezTo>
                    <a:pt x="1587" y="1452"/>
                    <a:pt x="1167" y="706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66"/>
            <p:cNvSpPr/>
            <p:nvPr/>
          </p:nvSpPr>
          <p:spPr>
            <a:xfrm>
              <a:off x="3146975" y="4325100"/>
              <a:ext cx="10125" cy="22175"/>
            </a:xfrm>
            <a:custGeom>
              <a:rect b="b" l="l" r="r" t="t"/>
              <a:pathLst>
                <a:path extrusionOk="0" h="887" w="405">
                  <a:moveTo>
                    <a:pt x="377" y="0"/>
                  </a:moveTo>
                  <a:cubicBezTo>
                    <a:pt x="370" y="0"/>
                    <a:pt x="364" y="5"/>
                    <a:pt x="364" y="15"/>
                  </a:cubicBezTo>
                  <a:cubicBezTo>
                    <a:pt x="323" y="314"/>
                    <a:pt x="201" y="598"/>
                    <a:pt x="11" y="843"/>
                  </a:cubicBezTo>
                  <a:cubicBezTo>
                    <a:pt x="0" y="865"/>
                    <a:pt x="16" y="887"/>
                    <a:pt x="37" y="887"/>
                  </a:cubicBezTo>
                  <a:cubicBezTo>
                    <a:pt x="42" y="887"/>
                    <a:pt x="47" y="886"/>
                    <a:pt x="52" y="883"/>
                  </a:cubicBezTo>
                  <a:cubicBezTo>
                    <a:pt x="242" y="626"/>
                    <a:pt x="364" y="341"/>
                    <a:pt x="405" y="29"/>
                  </a:cubicBezTo>
                  <a:cubicBezTo>
                    <a:pt x="405" y="12"/>
                    <a:pt x="389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66"/>
            <p:cNvSpPr/>
            <p:nvPr/>
          </p:nvSpPr>
          <p:spPr>
            <a:xfrm>
              <a:off x="3142500" y="4335975"/>
              <a:ext cx="12900" cy="20375"/>
            </a:xfrm>
            <a:custGeom>
              <a:rect b="b" l="l" r="r" t="t"/>
              <a:pathLst>
                <a:path extrusionOk="0" h="815" w="516">
                  <a:moveTo>
                    <a:pt x="462" y="1"/>
                  </a:moveTo>
                  <a:lnTo>
                    <a:pt x="462" y="1"/>
                  </a:lnTo>
                  <a:cubicBezTo>
                    <a:pt x="326" y="96"/>
                    <a:pt x="217" y="218"/>
                    <a:pt x="122" y="353"/>
                  </a:cubicBezTo>
                  <a:cubicBezTo>
                    <a:pt x="41" y="489"/>
                    <a:pt x="0" y="652"/>
                    <a:pt x="28" y="814"/>
                  </a:cubicBezTo>
                  <a:lnTo>
                    <a:pt x="55" y="787"/>
                  </a:lnTo>
                  <a:cubicBezTo>
                    <a:pt x="190" y="706"/>
                    <a:pt x="312" y="597"/>
                    <a:pt x="407" y="462"/>
                  </a:cubicBezTo>
                  <a:cubicBezTo>
                    <a:pt x="502" y="326"/>
                    <a:pt x="516" y="150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66"/>
            <p:cNvSpPr/>
            <p:nvPr/>
          </p:nvSpPr>
          <p:spPr>
            <a:xfrm>
              <a:off x="3151450" y="4363025"/>
              <a:ext cx="21150" cy="17325"/>
            </a:xfrm>
            <a:custGeom>
              <a:rect b="b" l="l" r="r" t="t"/>
              <a:pathLst>
                <a:path extrusionOk="0" h="693" w="846">
                  <a:moveTo>
                    <a:pt x="38" y="1"/>
                  </a:moveTo>
                  <a:cubicBezTo>
                    <a:pt x="16" y="1"/>
                    <a:pt x="1" y="33"/>
                    <a:pt x="36" y="44"/>
                  </a:cubicBezTo>
                  <a:cubicBezTo>
                    <a:pt x="334" y="180"/>
                    <a:pt x="605" y="397"/>
                    <a:pt x="795" y="682"/>
                  </a:cubicBezTo>
                  <a:cubicBezTo>
                    <a:pt x="799" y="690"/>
                    <a:pt x="805" y="693"/>
                    <a:pt x="812" y="693"/>
                  </a:cubicBezTo>
                  <a:cubicBezTo>
                    <a:pt x="828" y="693"/>
                    <a:pt x="845" y="674"/>
                    <a:pt x="836" y="655"/>
                  </a:cubicBezTo>
                  <a:cubicBezTo>
                    <a:pt x="632" y="370"/>
                    <a:pt x="361" y="153"/>
                    <a:pt x="49" y="4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66"/>
            <p:cNvSpPr/>
            <p:nvPr/>
          </p:nvSpPr>
          <p:spPr>
            <a:xfrm>
              <a:off x="3143175" y="4356325"/>
              <a:ext cx="20375" cy="13925"/>
            </a:xfrm>
            <a:custGeom>
              <a:rect b="b" l="l" r="r" t="t"/>
              <a:pathLst>
                <a:path extrusionOk="0" h="557" w="815">
                  <a:moveTo>
                    <a:pt x="1" y="0"/>
                  </a:moveTo>
                  <a:lnTo>
                    <a:pt x="1" y="0"/>
                  </a:lnTo>
                  <a:cubicBezTo>
                    <a:pt x="55" y="177"/>
                    <a:pt x="177" y="326"/>
                    <a:pt x="340" y="421"/>
                  </a:cubicBezTo>
                  <a:cubicBezTo>
                    <a:pt x="489" y="502"/>
                    <a:pt x="652" y="556"/>
                    <a:pt x="814" y="556"/>
                  </a:cubicBezTo>
                  <a:cubicBezTo>
                    <a:pt x="787" y="367"/>
                    <a:pt x="665" y="204"/>
                    <a:pt x="502" y="109"/>
                  </a:cubicBezTo>
                  <a:cubicBezTo>
                    <a:pt x="401" y="48"/>
                    <a:pt x="276" y="17"/>
                    <a:pt x="151" y="17"/>
                  </a:cubicBezTo>
                  <a:cubicBezTo>
                    <a:pt x="110" y="17"/>
                    <a:pt x="68" y="21"/>
                    <a:pt x="28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66"/>
            <p:cNvSpPr/>
            <p:nvPr/>
          </p:nvSpPr>
          <p:spPr>
            <a:xfrm>
              <a:off x="3162625" y="4320025"/>
              <a:ext cx="10400" cy="22175"/>
            </a:xfrm>
            <a:custGeom>
              <a:rect b="b" l="l" r="r" t="t"/>
              <a:pathLst>
                <a:path extrusionOk="0" h="887" w="416">
                  <a:moveTo>
                    <a:pt x="389" y="0"/>
                  </a:moveTo>
                  <a:cubicBezTo>
                    <a:pt x="381" y="0"/>
                    <a:pt x="375" y="4"/>
                    <a:pt x="375" y="15"/>
                  </a:cubicBezTo>
                  <a:cubicBezTo>
                    <a:pt x="321" y="313"/>
                    <a:pt x="199" y="598"/>
                    <a:pt x="23" y="842"/>
                  </a:cubicBezTo>
                  <a:cubicBezTo>
                    <a:pt x="1" y="864"/>
                    <a:pt x="24" y="886"/>
                    <a:pt x="40" y="886"/>
                  </a:cubicBezTo>
                  <a:cubicBezTo>
                    <a:pt x="44" y="886"/>
                    <a:pt x="47" y="885"/>
                    <a:pt x="50" y="883"/>
                  </a:cubicBezTo>
                  <a:cubicBezTo>
                    <a:pt x="240" y="625"/>
                    <a:pt x="375" y="340"/>
                    <a:pt x="416" y="28"/>
                  </a:cubicBezTo>
                  <a:cubicBezTo>
                    <a:pt x="416" y="12"/>
                    <a:pt x="400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66"/>
            <p:cNvSpPr/>
            <p:nvPr/>
          </p:nvSpPr>
          <p:spPr>
            <a:xfrm>
              <a:off x="3158425" y="4330900"/>
              <a:ext cx="12925" cy="20350"/>
            </a:xfrm>
            <a:custGeom>
              <a:rect b="b" l="l" r="r" t="t"/>
              <a:pathLst>
                <a:path extrusionOk="0" h="814" w="517">
                  <a:moveTo>
                    <a:pt x="462" y="0"/>
                  </a:moveTo>
                  <a:lnTo>
                    <a:pt x="462" y="0"/>
                  </a:lnTo>
                  <a:cubicBezTo>
                    <a:pt x="326" y="95"/>
                    <a:pt x="204" y="217"/>
                    <a:pt x="123" y="353"/>
                  </a:cubicBezTo>
                  <a:cubicBezTo>
                    <a:pt x="28" y="488"/>
                    <a:pt x="1" y="651"/>
                    <a:pt x="28" y="814"/>
                  </a:cubicBezTo>
                  <a:lnTo>
                    <a:pt x="42" y="787"/>
                  </a:lnTo>
                  <a:cubicBezTo>
                    <a:pt x="191" y="719"/>
                    <a:pt x="313" y="597"/>
                    <a:pt x="408" y="475"/>
                  </a:cubicBezTo>
                  <a:cubicBezTo>
                    <a:pt x="489" y="326"/>
                    <a:pt x="516" y="163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66"/>
            <p:cNvSpPr/>
            <p:nvPr/>
          </p:nvSpPr>
          <p:spPr>
            <a:xfrm>
              <a:off x="3167325" y="4357975"/>
              <a:ext cx="21100" cy="17300"/>
            </a:xfrm>
            <a:custGeom>
              <a:rect b="b" l="l" r="r" t="t"/>
              <a:pathLst>
                <a:path extrusionOk="0" h="692" w="844">
                  <a:moveTo>
                    <a:pt x="43" y="0"/>
                  </a:moveTo>
                  <a:cubicBezTo>
                    <a:pt x="19" y="0"/>
                    <a:pt x="0" y="43"/>
                    <a:pt x="25" y="43"/>
                  </a:cubicBezTo>
                  <a:cubicBezTo>
                    <a:pt x="337" y="179"/>
                    <a:pt x="594" y="396"/>
                    <a:pt x="784" y="680"/>
                  </a:cubicBezTo>
                  <a:cubicBezTo>
                    <a:pt x="792" y="688"/>
                    <a:pt x="801" y="692"/>
                    <a:pt x="809" y="692"/>
                  </a:cubicBezTo>
                  <a:cubicBezTo>
                    <a:pt x="829" y="692"/>
                    <a:pt x="844" y="672"/>
                    <a:pt x="825" y="653"/>
                  </a:cubicBezTo>
                  <a:cubicBezTo>
                    <a:pt x="635" y="368"/>
                    <a:pt x="364" y="151"/>
                    <a:pt x="52" y="2"/>
                  </a:cubicBezTo>
                  <a:cubicBezTo>
                    <a:pt x="49" y="1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66"/>
            <p:cNvSpPr/>
            <p:nvPr/>
          </p:nvSpPr>
          <p:spPr>
            <a:xfrm>
              <a:off x="3159100" y="4351225"/>
              <a:ext cx="20375" cy="14275"/>
            </a:xfrm>
            <a:custGeom>
              <a:rect b="b" l="l" r="r" t="t"/>
              <a:pathLst>
                <a:path extrusionOk="0" h="571" w="815">
                  <a:moveTo>
                    <a:pt x="1" y="1"/>
                  </a:moveTo>
                  <a:cubicBezTo>
                    <a:pt x="55" y="177"/>
                    <a:pt x="177" y="340"/>
                    <a:pt x="340" y="435"/>
                  </a:cubicBezTo>
                  <a:cubicBezTo>
                    <a:pt x="489" y="516"/>
                    <a:pt x="638" y="557"/>
                    <a:pt x="815" y="571"/>
                  </a:cubicBezTo>
                  <a:cubicBezTo>
                    <a:pt x="774" y="381"/>
                    <a:pt x="666" y="204"/>
                    <a:pt x="503" y="109"/>
                  </a:cubicBezTo>
                  <a:cubicBezTo>
                    <a:pt x="391" y="48"/>
                    <a:pt x="271" y="18"/>
                    <a:pt x="150" y="18"/>
                  </a:cubicBezTo>
                  <a:cubicBezTo>
                    <a:pt x="109" y="18"/>
                    <a:pt x="69" y="21"/>
                    <a:pt x="28" y="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66"/>
            <p:cNvSpPr/>
            <p:nvPr/>
          </p:nvSpPr>
          <p:spPr>
            <a:xfrm>
              <a:off x="3178300" y="4315275"/>
              <a:ext cx="10325" cy="22025"/>
            </a:xfrm>
            <a:custGeom>
              <a:rect b="b" l="l" r="r" t="t"/>
              <a:pathLst>
                <a:path extrusionOk="0" h="881" w="413">
                  <a:moveTo>
                    <a:pt x="385" y="0"/>
                  </a:moveTo>
                  <a:cubicBezTo>
                    <a:pt x="378" y="0"/>
                    <a:pt x="372" y="5"/>
                    <a:pt x="372" y="15"/>
                  </a:cubicBezTo>
                  <a:cubicBezTo>
                    <a:pt x="318" y="313"/>
                    <a:pt x="196" y="598"/>
                    <a:pt x="20" y="842"/>
                  </a:cubicBezTo>
                  <a:cubicBezTo>
                    <a:pt x="0" y="861"/>
                    <a:pt x="15" y="881"/>
                    <a:pt x="30" y="881"/>
                  </a:cubicBezTo>
                  <a:cubicBezTo>
                    <a:pt x="36" y="881"/>
                    <a:pt x="43" y="877"/>
                    <a:pt x="47" y="869"/>
                  </a:cubicBezTo>
                  <a:cubicBezTo>
                    <a:pt x="237" y="625"/>
                    <a:pt x="372" y="340"/>
                    <a:pt x="413" y="29"/>
                  </a:cubicBezTo>
                  <a:cubicBezTo>
                    <a:pt x="413" y="12"/>
                    <a:pt x="397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66"/>
            <p:cNvSpPr/>
            <p:nvPr/>
          </p:nvSpPr>
          <p:spPr>
            <a:xfrm>
              <a:off x="3174025" y="4326150"/>
              <a:ext cx="12925" cy="20375"/>
            </a:xfrm>
            <a:custGeom>
              <a:rect b="b" l="l" r="r" t="t"/>
              <a:pathLst>
                <a:path extrusionOk="0" h="815" w="517">
                  <a:moveTo>
                    <a:pt x="462" y="0"/>
                  </a:moveTo>
                  <a:lnTo>
                    <a:pt x="462" y="0"/>
                  </a:lnTo>
                  <a:cubicBezTo>
                    <a:pt x="326" y="95"/>
                    <a:pt x="218" y="217"/>
                    <a:pt x="123" y="353"/>
                  </a:cubicBezTo>
                  <a:cubicBezTo>
                    <a:pt x="41" y="489"/>
                    <a:pt x="1" y="651"/>
                    <a:pt x="28" y="814"/>
                  </a:cubicBezTo>
                  <a:lnTo>
                    <a:pt x="55" y="787"/>
                  </a:lnTo>
                  <a:cubicBezTo>
                    <a:pt x="191" y="706"/>
                    <a:pt x="313" y="597"/>
                    <a:pt x="408" y="461"/>
                  </a:cubicBezTo>
                  <a:cubicBezTo>
                    <a:pt x="502" y="326"/>
                    <a:pt x="516" y="163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66"/>
            <p:cNvSpPr/>
            <p:nvPr/>
          </p:nvSpPr>
          <p:spPr>
            <a:xfrm>
              <a:off x="3182950" y="4353200"/>
              <a:ext cx="21175" cy="17325"/>
            </a:xfrm>
            <a:custGeom>
              <a:rect b="b" l="l" r="r" t="t"/>
              <a:pathLst>
                <a:path extrusionOk="0" h="693" w="847">
                  <a:moveTo>
                    <a:pt x="39" y="1"/>
                  </a:moveTo>
                  <a:cubicBezTo>
                    <a:pt x="17" y="1"/>
                    <a:pt x="0" y="32"/>
                    <a:pt x="23" y="44"/>
                  </a:cubicBezTo>
                  <a:cubicBezTo>
                    <a:pt x="335" y="180"/>
                    <a:pt x="593" y="397"/>
                    <a:pt x="783" y="681"/>
                  </a:cubicBezTo>
                  <a:cubicBezTo>
                    <a:pt x="791" y="689"/>
                    <a:pt x="800" y="693"/>
                    <a:pt x="809" y="693"/>
                  </a:cubicBezTo>
                  <a:cubicBezTo>
                    <a:pt x="829" y="693"/>
                    <a:pt x="847" y="673"/>
                    <a:pt x="837" y="654"/>
                  </a:cubicBezTo>
                  <a:cubicBezTo>
                    <a:pt x="634" y="370"/>
                    <a:pt x="362" y="139"/>
                    <a:pt x="51" y="3"/>
                  </a:cubicBezTo>
                  <a:cubicBezTo>
                    <a:pt x="47" y="1"/>
                    <a:pt x="43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66"/>
            <p:cNvSpPr/>
            <p:nvPr/>
          </p:nvSpPr>
          <p:spPr>
            <a:xfrm>
              <a:off x="3174700" y="4346500"/>
              <a:ext cx="20375" cy="13925"/>
            </a:xfrm>
            <a:custGeom>
              <a:rect b="b" l="l" r="r" t="t"/>
              <a:pathLst>
                <a:path extrusionOk="0" h="557" w="815">
                  <a:moveTo>
                    <a:pt x="1" y="0"/>
                  </a:moveTo>
                  <a:lnTo>
                    <a:pt x="1" y="0"/>
                  </a:lnTo>
                  <a:cubicBezTo>
                    <a:pt x="55" y="176"/>
                    <a:pt x="177" y="326"/>
                    <a:pt x="340" y="421"/>
                  </a:cubicBezTo>
                  <a:cubicBezTo>
                    <a:pt x="489" y="502"/>
                    <a:pt x="652" y="556"/>
                    <a:pt x="815" y="556"/>
                  </a:cubicBezTo>
                  <a:cubicBezTo>
                    <a:pt x="774" y="366"/>
                    <a:pt x="665" y="204"/>
                    <a:pt x="503" y="109"/>
                  </a:cubicBezTo>
                  <a:cubicBezTo>
                    <a:pt x="391" y="48"/>
                    <a:pt x="271" y="17"/>
                    <a:pt x="150" y="17"/>
                  </a:cubicBezTo>
                  <a:cubicBezTo>
                    <a:pt x="109" y="17"/>
                    <a:pt x="69" y="20"/>
                    <a:pt x="28" y="2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66"/>
            <p:cNvSpPr/>
            <p:nvPr/>
          </p:nvSpPr>
          <p:spPr>
            <a:xfrm>
              <a:off x="3193550" y="4314600"/>
              <a:ext cx="8975" cy="19300"/>
            </a:xfrm>
            <a:custGeom>
              <a:rect b="b" l="l" r="r" t="t"/>
              <a:pathLst>
                <a:path extrusionOk="0" h="772" w="359">
                  <a:moveTo>
                    <a:pt x="331" y="0"/>
                  </a:moveTo>
                  <a:cubicBezTo>
                    <a:pt x="324" y="0"/>
                    <a:pt x="318" y="4"/>
                    <a:pt x="318" y="15"/>
                  </a:cubicBezTo>
                  <a:cubicBezTo>
                    <a:pt x="278" y="286"/>
                    <a:pt x="169" y="530"/>
                    <a:pt x="20" y="734"/>
                  </a:cubicBezTo>
                  <a:cubicBezTo>
                    <a:pt x="1" y="753"/>
                    <a:pt x="15" y="772"/>
                    <a:pt x="30" y="772"/>
                  </a:cubicBezTo>
                  <a:cubicBezTo>
                    <a:pt x="37" y="772"/>
                    <a:pt x="43" y="769"/>
                    <a:pt x="47" y="761"/>
                  </a:cubicBezTo>
                  <a:cubicBezTo>
                    <a:pt x="210" y="557"/>
                    <a:pt x="318" y="300"/>
                    <a:pt x="359" y="28"/>
                  </a:cubicBezTo>
                  <a:cubicBezTo>
                    <a:pt x="359" y="12"/>
                    <a:pt x="343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66"/>
            <p:cNvSpPr/>
            <p:nvPr/>
          </p:nvSpPr>
          <p:spPr>
            <a:xfrm>
              <a:off x="3189975" y="4324450"/>
              <a:ext cx="10875" cy="17325"/>
            </a:xfrm>
            <a:custGeom>
              <a:rect b="b" l="l" r="r" t="t"/>
              <a:pathLst>
                <a:path extrusionOk="0" h="693" w="435">
                  <a:moveTo>
                    <a:pt x="393" y="1"/>
                  </a:moveTo>
                  <a:lnTo>
                    <a:pt x="393" y="1"/>
                  </a:lnTo>
                  <a:cubicBezTo>
                    <a:pt x="271" y="82"/>
                    <a:pt x="176" y="177"/>
                    <a:pt x="109" y="299"/>
                  </a:cubicBezTo>
                  <a:cubicBezTo>
                    <a:pt x="27" y="407"/>
                    <a:pt x="0" y="557"/>
                    <a:pt x="27" y="692"/>
                  </a:cubicBezTo>
                  <a:lnTo>
                    <a:pt x="41" y="665"/>
                  </a:lnTo>
                  <a:cubicBezTo>
                    <a:pt x="163" y="597"/>
                    <a:pt x="271" y="502"/>
                    <a:pt x="339" y="394"/>
                  </a:cubicBezTo>
                  <a:cubicBezTo>
                    <a:pt x="421" y="272"/>
                    <a:pt x="434" y="123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66"/>
            <p:cNvSpPr/>
            <p:nvPr/>
          </p:nvSpPr>
          <p:spPr>
            <a:xfrm>
              <a:off x="3197525" y="4347450"/>
              <a:ext cx="18125" cy="14950"/>
            </a:xfrm>
            <a:custGeom>
              <a:rect b="b" l="l" r="r" t="t"/>
              <a:pathLst>
                <a:path extrusionOk="0" h="598" w="725">
                  <a:moveTo>
                    <a:pt x="27" y="0"/>
                  </a:moveTo>
                  <a:cubicBezTo>
                    <a:pt x="7" y="0"/>
                    <a:pt x="0" y="32"/>
                    <a:pt x="24" y="43"/>
                  </a:cubicBezTo>
                  <a:cubicBezTo>
                    <a:pt x="281" y="166"/>
                    <a:pt x="512" y="355"/>
                    <a:pt x="675" y="586"/>
                  </a:cubicBezTo>
                  <a:cubicBezTo>
                    <a:pt x="679" y="594"/>
                    <a:pt x="685" y="597"/>
                    <a:pt x="691" y="597"/>
                  </a:cubicBezTo>
                  <a:cubicBezTo>
                    <a:pt x="707" y="597"/>
                    <a:pt x="725" y="578"/>
                    <a:pt x="715" y="559"/>
                  </a:cubicBezTo>
                  <a:cubicBezTo>
                    <a:pt x="553" y="315"/>
                    <a:pt x="322" y="125"/>
                    <a:pt x="37" y="3"/>
                  </a:cubicBezTo>
                  <a:cubicBezTo>
                    <a:pt x="33" y="1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66"/>
            <p:cNvSpPr/>
            <p:nvPr/>
          </p:nvSpPr>
          <p:spPr>
            <a:xfrm>
              <a:off x="3190650" y="4341750"/>
              <a:ext cx="17300" cy="12225"/>
            </a:xfrm>
            <a:custGeom>
              <a:rect b="b" l="l" r="r" t="t"/>
              <a:pathLst>
                <a:path extrusionOk="0" h="489" w="692">
                  <a:moveTo>
                    <a:pt x="0" y="0"/>
                  </a:moveTo>
                  <a:cubicBezTo>
                    <a:pt x="41" y="149"/>
                    <a:pt x="149" y="285"/>
                    <a:pt x="285" y="366"/>
                  </a:cubicBezTo>
                  <a:cubicBezTo>
                    <a:pt x="407" y="434"/>
                    <a:pt x="556" y="475"/>
                    <a:pt x="692" y="488"/>
                  </a:cubicBezTo>
                  <a:cubicBezTo>
                    <a:pt x="665" y="326"/>
                    <a:pt x="570" y="177"/>
                    <a:pt x="434" y="95"/>
                  </a:cubicBezTo>
                  <a:cubicBezTo>
                    <a:pt x="334" y="45"/>
                    <a:pt x="233" y="17"/>
                    <a:pt x="132" y="17"/>
                  </a:cubicBezTo>
                  <a:cubicBezTo>
                    <a:pt x="97" y="17"/>
                    <a:pt x="62" y="20"/>
                    <a:pt x="27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66"/>
            <p:cNvSpPr/>
            <p:nvPr/>
          </p:nvSpPr>
          <p:spPr>
            <a:xfrm>
              <a:off x="3206400" y="4317300"/>
              <a:ext cx="7650" cy="15875"/>
            </a:xfrm>
            <a:custGeom>
              <a:rect b="b" l="l" r="r" t="t"/>
              <a:pathLst>
                <a:path extrusionOk="0" h="635" w="306">
                  <a:moveTo>
                    <a:pt x="279" y="1"/>
                  </a:moveTo>
                  <a:cubicBezTo>
                    <a:pt x="271" y="1"/>
                    <a:pt x="265" y="5"/>
                    <a:pt x="265" y="15"/>
                  </a:cubicBezTo>
                  <a:cubicBezTo>
                    <a:pt x="225" y="232"/>
                    <a:pt x="143" y="422"/>
                    <a:pt x="21" y="585"/>
                  </a:cubicBezTo>
                  <a:cubicBezTo>
                    <a:pt x="0" y="606"/>
                    <a:pt x="20" y="635"/>
                    <a:pt x="36" y="635"/>
                  </a:cubicBezTo>
                  <a:cubicBezTo>
                    <a:pt x="41" y="635"/>
                    <a:pt x="45" y="632"/>
                    <a:pt x="48" y="626"/>
                  </a:cubicBezTo>
                  <a:cubicBezTo>
                    <a:pt x="184" y="449"/>
                    <a:pt x="279" y="246"/>
                    <a:pt x="306" y="29"/>
                  </a:cubicBezTo>
                  <a:cubicBezTo>
                    <a:pt x="306" y="12"/>
                    <a:pt x="290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66"/>
            <p:cNvSpPr/>
            <p:nvPr/>
          </p:nvSpPr>
          <p:spPr>
            <a:xfrm>
              <a:off x="3203875" y="4325125"/>
              <a:ext cx="8825" cy="13925"/>
            </a:xfrm>
            <a:custGeom>
              <a:rect b="b" l="l" r="r" t="t"/>
              <a:pathLst>
                <a:path extrusionOk="0" h="557" w="353">
                  <a:moveTo>
                    <a:pt x="312" y="1"/>
                  </a:moveTo>
                  <a:lnTo>
                    <a:pt x="312" y="1"/>
                  </a:lnTo>
                  <a:cubicBezTo>
                    <a:pt x="231" y="69"/>
                    <a:pt x="149" y="150"/>
                    <a:pt x="82" y="245"/>
                  </a:cubicBezTo>
                  <a:cubicBezTo>
                    <a:pt x="27" y="340"/>
                    <a:pt x="0" y="448"/>
                    <a:pt x="27" y="557"/>
                  </a:cubicBezTo>
                  <a:lnTo>
                    <a:pt x="27" y="543"/>
                  </a:lnTo>
                  <a:cubicBezTo>
                    <a:pt x="136" y="489"/>
                    <a:pt x="217" y="408"/>
                    <a:pt x="285" y="326"/>
                  </a:cubicBezTo>
                  <a:cubicBezTo>
                    <a:pt x="339" y="231"/>
                    <a:pt x="353" y="109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66"/>
            <p:cNvSpPr/>
            <p:nvPr/>
          </p:nvSpPr>
          <p:spPr>
            <a:xfrm>
              <a:off x="3209725" y="4343700"/>
              <a:ext cx="14975" cy="11925"/>
            </a:xfrm>
            <a:custGeom>
              <a:rect b="b" l="l" r="r" t="t"/>
              <a:pathLst>
                <a:path extrusionOk="0" h="477" w="599">
                  <a:moveTo>
                    <a:pt x="40" y="1"/>
                  </a:moveTo>
                  <a:cubicBezTo>
                    <a:pt x="17" y="1"/>
                    <a:pt x="0" y="33"/>
                    <a:pt x="24" y="44"/>
                  </a:cubicBezTo>
                  <a:cubicBezTo>
                    <a:pt x="227" y="126"/>
                    <a:pt x="417" y="275"/>
                    <a:pt x="539" y="465"/>
                  </a:cubicBezTo>
                  <a:cubicBezTo>
                    <a:pt x="548" y="473"/>
                    <a:pt x="557" y="476"/>
                    <a:pt x="566" y="476"/>
                  </a:cubicBezTo>
                  <a:cubicBezTo>
                    <a:pt x="585" y="476"/>
                    <a:pt x="599" y="461"/>
                    <a:pt x="580" y="451"/>
                  </a:cubicBezTo>
                  <a:cubicBezTo>
                    <a:pt x="444" y="248"/>
                    <a:pt x="268" y="99"/>
                    <a:pt x="51" y="4"/>
                  </a:cubicBezTo>
                  <a:cubicBezTo>
                    <a:pt x="47" y="2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66"/>
            <p:cNvSpPr/>
            <p:nvPr/>
          </p:nvSpPr>
          <p:spPr>
            <a:xfrm>
              <a:off x="3204550" y="4339025"/>
              <a:ext cx="13925" cy="9875"/>
            </a:xfrm>
            <a:custGeom>
              <a:rect b="b" l="l" r="r" t="t"/>
              <a:pathLst>
                <a:path extrusionOk="0" h="395" w="557">
                  <a:moveTo>
                    <a:pt x="0" y="1"/>
                  </a:moveTo>
                  <a:lnTo>
                    <a:pt x="0" y="1"/>
                  </a:lnTo>
                  <a:cubicBezTo>
                    <a:pt x="27" y="123"/>
                    <a:pt x="122" y="231"/>
                    <a:pt x="231" y="299"/>
                  </a:cubicBezTo>
                  <a:cubicBezTo>
                    <a:pt x="326" y="353"/>
                    <a:pt x="434" y="380"/>
                    <a:pt x="556" y="394"/>
                  </a:cubicBezTo>
                  <a:cubicBezTo>
                    <a:pt x="529" y="258"/>
                    <a:pt x="448" y="150"/>
                    <a:pt x="339" y="82"/>
                  </a:cubicBezTo>
                  <a:cubicBezTo>
                    <a:pt x="261" y="37"/>
                    <a:pt x="163" y="11"/>
                    <a:pt x="71" y="11"/>
                  </a:cubicBezTo>
                  <a:cubicBezTo>
                    <a:pt x="51" y="11"/>
                    <a:pt x="32" y="12"/>
                    <a:pt x="14" y="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66"/>
            <p:cNvSpPr/>
            <p:nvPr/>
          </p:nvSpPr>
          <p:spPr>
            <a:xfrm>
              <a:off x="3219225" y="4318325"/>
              <a:ext cx="6700" cy="13550"/>
            </a:xfrm>
            <a:custGeom>
              <a:rect b="b" l="l" r="r" t="t"/>
              <a:pathLst>
                <a:path extrusionOk="0" h="542" w="268">
                  <a:moveTo>
                    <a:pt x="240" y="0"/>
                  </a:moveTo>
                  <a:cubicBezTo>
                    <a:pt x="233" y="0"/>
                    <a:pt x="227" y="5"/>
                    <a:pt x="227" y="15"/>
                  </a:cubicBezTo>
                  <a:lnTo>
                    <a:pt x="227" y="1"/>
                  </a:lnTo>
                  <a:cubicBezTo>
                    <a:pt x="200" y="191"/>
                    <a:pt x="132" y="354"/>
                    <a:pt x="10" y="503"/>
                  </a:cubicBezTo>
                  <a:cubicBezTo>
                    <a:pt x="0" y="522"/>
                    <a:pt x="18" y="542"/>
                    <a:pt x="34" y="542"/>
                  </a:cubicBezTo>
                  <a:cubicBezTo>
                    <a:pt x="40" y="542"/>
                    <a:pt x="47" y="538"/>
                    <a:pt x="51" y="530"/>
                  </a:cubicBezTo>
                  <a:cubicBezTo>
                    <a:pt x="159" y="381"/>
                    <a:pt x="241" y="205"/>
                    <a:pt x="268" y="29"/>
                  </a:cubicBezTo>
                  <a:cubicBezTo>
                    <a:pt x="268" y="12"/>
                    <a:pt x="252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66"/>
            <p:cNvSpPr/>
            <p:nvPr/>
          </p:nvSpPr>
          <p:spPr>
            <a:xfrm>
              <a:off x="3217100" y="4324800"/>
              <a:ext cx="7475" cy="12225"/>
            </a:xfrm>
            <a:custGeom>
              <a:rect b="b" l="l" r="r" t="t"/>
              <a:pathLst>
                <a:path extrusionOk="0" h="489" w="299">
                  <a:moveTo>
                    <a:pt x="271" y="0"/>
                  </a:moveTo>
                  <a:cubicBezTo>
                    <a:pt x="190" y="68"/>
                    <a:pt x="122" y="136"/>
                    <a:pt x="68" y="217"/>
                  </a:cubicBezTo>
                  <a:cubicBezTo>
                    <a:pt x="14" y="299"/>
                    <a:pt x="0" y="393"/>
                    <a:pt x="14" y="488"/>
                  </a:cubicBezTo>
                  <a:lnTo>
                    <a:pt x="14" y="475"/>
                  </a:lnTo>
                  <a:cubicBezTo>
                    <a:pt x="109" y="434"/>
                    <a:pt x="176" y="366"/>
                    <a:pt x="231" y="285"/>
                  </a:cubicBezTo>
                  <a:cubicBezTo>
                    <a:pt x="285" y="204"/>
                    <a:pt x="298" y="95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66"/>
            <p:cNvSpPr/>
            <p:nvPr/>
          </p:nvSpPr>
          <p:spPr>
            <a:xfrm>
              <a:off x="3221925" y="4341000"/>
              <a:ext cx="13400" cy="10550"/>
            </a:xfrm>
            <a:custGeom>
              <a:rect b="b" l="l" r="r" t="t"/>
              <a:pathLst>
                <a:path extrusionOk="0" h="422" w="536">
                  <a:moveTo>
                    <a:pt x="40" y="0"/>
                  </a:moveTo>
                  <a:cubicBezTo>
                    <a:pt x="18" y="0"/>
                    <a:pt x="1" y="32"/>
                    <a:pt x="24" y="44"/>
                  </a:cubicBezTo>
                  <a:cubicBezTo>
                    <a:pt x="214" y="125"/>
                    <a:pt x="363" y="247"/>
                    <a:pt x="485" y="410"/>
                  </a:cubicBezTo>
                  <a:cubicBezTo>
                    <a:pt x="489" y="418"/>
                    <a:pt x="496" y="422"/>
                    <a:pt x="503" y="422"/>
                  </a:cubicBezTo>
                  <a:cubicBezTo>
                    <a:pt x="519" y="422"/>
                    <a:pt x="535" y="406"/>
                    <a:pt x="526" y="396"/>
                  </a:cubicBezTo>
                  <a:cubicBezTo>
                    <a:pt x="404" y="220"/>
                    <a:pt x="241" y="84"/>
                    <a:pt x="51" y="3"/>
                  </a:cubicBezTo>
                  <a:cubicBezTo>
                    <a:pt x="47" y="1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66"/>
            <p:cNvSpPr/>
            <p:nvPr/>
          </p:nvSpPr>
          <p:spPr>
            <a:xfrm>
              <a:off x="3217425" y="4337000"/>
              <a:ext cx="12225" cy="8500"/>
            </a:xfrm>
            <a:custGeom>
              <a:rect b="b" l="l" r="r" t="t"/>
              <a:pathLst>
                <a:path extrusionOk="0" h="340" w="489">
                  <a:moveTo>
                    <a:pt x="1" y="0"/>
                  </a:moveTo>
                  <a:lnTo>
                    <a:pt x="1" y="0"/>
                  </a:lnTo>
                  <a:cubicBezTo>
                    <a:pt x="28" y="109"/>
                    <a:pt x="109" y="204"/>
                    <a:pt x="204" y="258"/>
                  </a:cubicBezTo>
                  <a:cubicBezTo>
                    <a:pt x="285" y="312"/>
                    <a:pt x="380" y="339"/>
                    <a:pt x="489" y="339"/>
                  </a:cubicBezTo>
                  <a:cubicBezTo>
                    <a:pt x="462" y="231"/>
                    <a:pt x="394" y="122"/>
                    <a:pt x="299" y="68"/>
                  </a:cubicBezTo>
                  <a:cubicBezTo>
                    <a:pt x="232" y="35"/>
                    <a:pt x="147" y="10"/>
                    <a:pt x="66" y="10"/>
                  </a:cubicBezTo>
                  <a:cubicBezTo>
                    <a:pt x="48" y="10"/>
                    <a:pt x="31" y="12"/>
                    <a:pt x="14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66"/>
            <p:cNvSpPr/>
            <p:nvPr/>
          </p:nvSpPr>
          <p:spPr>
            <a:xfrm>
              <a:off x="3132425" y="4330375"/>
              <a:ext cx="9075" cy="22525"/>
            </a:xfrm>
            <a:custGeom>
              <a:rect b="b" l="l" r="r" t="t"/>
              <a:pathLst>
                <a:path extrusionOk="0" h="901" w="363">
                  <a:moveTo>
                    <a:pt x="336" y="1"/>
                  </a:moveTo>
                  <a:cubicBezTo>
                    <a:pt x="322" y="1"/>
                    <a:pt x="309" y="8"/>
                    <a:pt x="309" y="21"/>
                  </a:cubicBezTo>
                  <a:cubicBezTo>
                    <a:pt x="281" y="320"/>
                    <a:pt x="173" y="618"/>
                    <a:pt x="10" y="876"/>
                  </a:cubicBezTo>
                  <a:cubicBezTo>
                    <a:pt x="1" y="885"/>
                    <a:pt x="17" y="901"/>
                    <a:pt x="33" y="901"/>
                  </a:cubicBezTo>
                  <a:cubicBezTo>
                    <a:pt x="40" y="901"/>
                    <a:pt x="47" y="898"/>
                    <a:pt x="51" y="889"/>
                  </a:cubicBezTo>
                  <a:cubicBezTo>
                    <a:pt x="227" y="632"/>
                    <a:pt x="336" y="333"/>
                    <a:pt x="363" y="21"/>
                  </a:cubicBezTo>
                  <a:cubicBezTo>
                    <a:pt x="363" y="8"/>
                    <a:pt x="349" y="1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66"/>
            <p:cNvSpPr/>
            <p:nvPr/>
          </p:nvSpPr>
          <p:spPr>
            <a:xfrm>
              <a:off x="3128250" y="4341400"/>
              <a:ext cx="12250" cy="21050"/>
            </a:xfrm>
            <a:custGeom>
              <a:rect b="b" l="l" r="r" t="t"/>
              <a:pathLst>
                <a:path extrusionOk="0" h="842" w="490">
                  <a:moveTo>
                    <a:pt x="421" y="1"/>
                  </a:moveTo>
                  <a:cubicBezTo>
                    <a:pt x="299" y="96"/>
                    <a:pt x="191" y="231"/>
                    <a:pt x="109" y="367"/>
                  </a:cubicBezTo>
                  <a:cubicBezTo>
                    <a:pt x="28" y="516"/>
                    <a:pt x="1" y="679"/>
                    <a:pt x="42" y="842"/>
                  </a:cubicBezTo>
                  <a:lnTo>
                    <a:pt x="55" y="801"/>
                  </a:lnTo>
                  <a:cubicBezTo>
                    <a:pt x="191" y="719"/>
                    <a:pt x="313" y="597"/>
                    <a:pt x="394" y="462"/>
                  </a:cubicBezTo>
                  <a:cubicBezTo>
                    <a:pt x="476" y="326"/>
                    <a:pt x="489" y="150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66"/>
            <p:cNvSpPr/>
            <p:nvPr/>
          </p:nvSpPr>
          <p:spPr>
            <a:xfrm>
              <a:off x="3138175" y="4368450"/>
              <a:ext cx="21900" cy="15925"/>
            </a:xfrm>
            <a:custGeom>
              <a:rect b="b" l="l" r="r" t="t"/>
              <a:pathLst>
                <a:path extrusionOk="0" h="637" w="876">
                  <a:moveTo>
                    <a:pt x="27" y="1"/>
                  </a:moveTo>
                  <a:cubicBezTo>
                    <a:pt x="8" y="1"/>
                    <a:pt x="1" y="33"/>
                    <a:pt x="24" y="44"/>
                  </a:cubicBezTo>
                  <a:cubicBezTo>
                    <a:pt x="336" y="166"/>
                    <a:pt x="621" y="370"/>
                    <a:pt x="824" y="627"/>
                  </a:cubicBezTo>
                  <a:cubicBezTo>
                    <a:pt x="831" y="634"/>
                    <a:pt x="837" y="637"/>
                    <a:pt x="843" y="637"/>
                  </a:cubicBezTo>
                  <a:cubicBezTo>
                    <a:pt x="862" y="637"/>
                    <a:pt x="875" y="611"/>
                    <a:pt x="865" y="600"/>
                  </a:cubicBezTo>
                  <a:cubicBezTo>
                    <a:pt x="648" y="329"/>
                    <a:pt x="363" y="112"/>
                    <a:pt x="38" y="4"/>
                  </a:cubicBezTo>
                  <a:cubicBezTo>
                    <a:pt x="34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66"/>
            <p:cNvSpPr/>
            <p:nvPr/>
          </p:nvSpPr>
          <p:spPr>
            <a:xfrm>
              <a:off x="3129275" y="4362425"/>
              <a:ext cx="21375" cy="12575"/>
            </a:xfrm>
            <a:custGeom>
              <a:rect b="b" l="l" r="r" t="t"/>
              <a:pathLst>
                <a:path extrusionOk="0" h="503" w="855">
                  <a:moveTo>
                    <a:pt x="1" y="1"/>
                  </a:moveTo>
                  <a:cubicBezTo>
                    <a:pt x="68" y="177"/>
                    <a:pt x="204" y="312"/>
                    <a:pt x="367" y="394"/>
                  </a:cubicBezTo>
                  <a:cubicBezTo>
                    <a:pt x="516" y="462"/>
                    <a:pt x="679" y="502"/>
                    <a:pt x="855" y="502"/>
                  </a:cubicBezTo>
                  <a:cubicBezTo>
                    <a:pt x="801" y="312"/>
                    <a:pt x="679" y="163"/>
                    <a:pt x="516" y="68"/>
                  </a:cubicBezTo>
                  <a:cubicBezTo>
                    <a:pt x="414" y="22"/>
                    <a:pt x="299" y="1"/>
                    <a:pt x="185" y="1"/>
                  </a:cubicBezTo>
                  <a:cubicBezTo>
                    <a:pt x="132" y="1"/>
                    <a:pt x="79" y="5"/>
                    <a:pt x="28" y="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66"/>
            <p:cNvSpPr/>
            <p:nvPr/>
          </p:nvSpPr>
          <p:spPr>
            <a:xfrm>
              <a:off x="3118225" y="4339550"/>
              <a:ext cx="6325" cy="20225"/>
            </a:xfrm>
            <a:custGeom>
              <a:rect b="b" l="l" r="r" t="t"/>
              <a:pathLst>
                <a:path extrusionOk="0" h="809" w="253">
                  <a:moveTo>
                    <a:pt x="227" y="0"/>
                  </a:moveTo>
                  <a:cubicBezTo>
                    <a:pt x="215" y="0"/>
                    <a:pt x="205" y="7"/>
                    <a:pt x="212" y="20"/>
                  </a:cubicBezTo>
                  <a:cubicBezTo>
                    <a:pt x="212" y="278"/>
                    <a:pt x="144" y="549"/>
                    <a:pt x="9" y="780"/>
                  </a:cubicBezTo>
                  <a:cubicBezTo>
                    <a:pt x="0" y="797"/>
                    <a:pt x="12" y="808"/>
                    <a:pt x="26" y="808"/>
                  </a:cubicBezTo>
                  <a:cubicBezTo>
                    <a:pt x="35" y="808"/>
                    <a:pt x="44" y="804"/>
                    <a:pt x="49" y="793"/>
                  </a:cubicBezTo>
                  <a:cubicBezTo>
                    <a:pt x="185" y="563"/>
                    <a:pt x="253" y="292"/>
                    <a:pt x="253" y="20"/>
                  </a:cubicBezTo>
                  <a:cubicBezTo>
                    <a:pt x="253" y="7"/>
                    <a:pt x="239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66"/>
            <p:cNvSpPr/>
            <p:nvPr/>
          </p:nvSpPr>
          <p:spPr>
            <a:xfrm>
              <a:off x="3115375" y="4349550"/>
              <a:ext cx="9525" cy="18675"/>
            </a:xfrm>
            <a:custGeom>
              <a:rect b="b" l="l" r="r" t="t"/>
              <a:pathLst>
                <a:path extrusionOk="0" h="747" w="381">
                  <a:moveTo>
                    <a:pt x="312" y="0"/>
                  </a:moveTo>
                  <a:cubicBezTo>
                    <a:pt x="204" y="95"/>
                    <a:pt x="123" y="217"/>
                    <a:pt x="68" y="339"/>
                  </a:cubicBezTo>
                  <a:cubicBezTo>
                    <a:pt x="0" y="461"/>
                    <a:pt x="0" y="610"/>
                    <a:pt x="41" y="746"/>
                  </a:cubicBezTo>
                  <a:lnTo>
                    <a:pt x="55" y="719"/>
                  </a:lnTo>
                  <a:cubicBezTo>
                    <a:pt x="163" y="638"/>
                    <a:pt x="258" y="529"/>
                    <a:pt x="326" y="407"/>
                  </a:cubicBezTo>
                  <a:cubicBezTo>
                    <a:pt x="380" y="271"/>
                    <a:pt x="380" y="122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66"/>
            <p:cNvSpPr/>
            <p:nvPr/>
          </p:nvSpPr>
          <p:spPr>
            <a:xfrm>
              <a:off x="3124525" y="4372600"/>
              <a:ext cx="20300" cy="12450"/>
            </a:xfrm>
            <a:custGeom>
              <a:rect b="b" l="l" r="r" t="t"/>
              <a:pathLst>
                <a:path extrusionOk="0" h="498" w="812">
                  <a:moveTo>
                    <a:pt x="41" y="0"/>
                  </a:moveTo>
                  <a:cubicBezTo>
                    <a:pt x="14" y="0"/>
                    <a:pt x="1" y="41"/>
                    <a:pt x="28" y="55"/>
                  </a:cubicBezTo>
                  <a:cubicBezTo>
                    <a:pt x="313" y="122"/>
                    <a:pt x="570" y="285"/>
                    <a:pt x="760" y="489"/>
                  </a:cubicBezTo>
                  <a:cubicBezTo>
                    <a:pt x="767" y="495"/>
                    <a:pt x="773" y="498"/>
                    <a:pt x="779" y="498"/>
                  </a:cubicBezTo>
                  <a:cubicBezTo>
                    <a:pt x="798" y="498"/>
                    <a:pt x="811" y="472"/>
                    <a:pt x="801" y="461"/>
                  </a:cubicBezTo>
                  <a:cubicBezTo>
                    <a:pt x="597" y="244"/>
                    <a:pt x="326" y="82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66"/>
            <p:cNvSpPr/>
            <p:nvPr/>
          </p:nvSpPr>
          <p:spPr>
            <a:xfrm>
              <a:off x="3116400" y="4368150"/>
              <a:ext cx="19350" cy="9650"/>
            </a:xfrm>
            <a:custGeom>
              <a:rect b="b" l="l" r="r" t="t"/>
              <a:pathLst>
                <a:path extrusionOk="0" h="386" w="774">
                  <a:moveTo>
                    <a:pt x="230" y="0"/>
                  </a:moveTo>
                  <a:cubicBezTo>
                    <a:pt x="167" y="0"/>
                    <a:pt x="104" y="10"/>
                    <a:pt x="41" y="29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82" y="151"/>
                    <a:pt x="204" y="260"/>
                    <a:pt x="353" y="328"/>
                  </a:cubicBezTo>
                  <a:cubicBezTo>
                    <a:pt x="464" y="361"/>
                    <a:pt x="585" y="385"/>
                    <a:pt x="700" y="385"/>
                  </a:cubicBezTo>
                  <a:cubicBezTo>
                    <a:pt x="725" y="385"/>
                    <a:pt x="749" y="384"/>
                    <a:pt x="773" y="382"/>
                  </a:cubicBezTo>
                  <a:cubicBezTo>
                    <a:pt x="719" y="219"/>
                    <a:pt x="610" y="97"/>
                    <a:pt x="448" y="43"/>
                  </a:cubicBezTo>
                  <a:cubicBezTo>
                    <a:pt x="375" y="14"/>
                    <a:pt x="302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66"/>
            <p:cNvSpPr/>
            <p:nvPr/>
          </p:nvSpPr>
          <p:spPr>
            <a:xfrm>
              <a:off x="3106325" y="4347350"/>
              <a:ext cx="5675" cy="19100"/>
            </a:xfrm>
            <a:custGeom>
              <a:rect b="b" l="l" r="r" t="t"/>
              <a:pathLst>
                <a:path extrusionOk="0" h="764" w="227">
                  <a:moveTo>
                    <a:pt x="193" y="0"/>
                  </a:moveTo>
                  <a:cubicBezTo>
                    <a:pt x="183" y="0"/>
                    <a:pt x="173" y="7"/>
                    <a:pt x="173" y="20"/>
                  </a:cubicBezTo>
                  <a:lnTo>
                    <a:pt x="159" y="20"/>
                  </a:lnTo>
                  <a:cubicBezTo>
                    <a:pt x="173" y="264"/>
                    <a:pt x="118" y="509"/>
                    <a:pt x="10" y="726"/>
                  </a:cubicBezTo>
                  <a:cubicBezTo>
                    <a:pt x="0" y="745"/>
                    <a:pt x="18" y="764"/>
                    <a:pt x="34" y="764"/>
                  </a:cubicBezTo>
                  <a:cubicBezTo>
                    <a:pt x="40" y="764"/>
                    <a:pt x="47" y="761"/>
                    <a:pt x="51" y="753"/>
                  </a:cubicBezTo>
                  <a:cubicBezTo>
                    <a:pt x="159" y="522"/>
                    <a:pt x="227" y="278"/>
                    <a:pt x="213" y="20"/>
                  </a:cubicBezTo>
                  <a:cubicBezTo>
                    <a:pt x="213" y="7"/>
                    <a:pt x="203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66"/>
            <p:cNvSpPr/>
            <p:nvPr/>
          </p:nvSpPr>
          <p:spPr>
            <a:xfrm>
              <a:off x="3103500" y="4356650"/>
              <a:ext cx="8500" cy="17675"/>
            </a:xfrm>
            <a:custGeom>
              <a:rect b="b" l="l" r="r" t="t"/>
              <a:pathLst>
                <a:path extrusionOk="0" h="707" w="340">
                  <a:moveTo>
                    <a:pt x="272" y="1"/>
                  </a:moveTo>
                  <a:cubicBezTo>
                    <a:pt x="177" y="96"/>
                    <a:pt x="109" y="204"/>
                    <a:pt x="55" y="326"/>
                  </a:cubicBezTo>
                  <a:cubicBezTo>
                    <a:pt x="1" y="449"/>
                    <a:pt x="1" y="584"/>
                    <a:pt x="55" y="706"/>
                  </a:cubicBezTo>
                  <a:lnTo>
                    <a:pt x="55" y="679"/>
                  </a:lnTo>
                  <a:cubicBezTo>
                    <a:pt x="164" y="598"/>
                    <a:pt x="245" y="489"/>
                    <a:pt x="299" y="367"/>
                  </a:cubicBezTo>
                  <a:cubicBezTo>
                    <a:pt x="340" y="245"/>
                    <a:pt x="340" y="109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66"/>
            <p:cNvSpPr/>
            <p:nvPr/>
          </p:nvSpPr>
          <p:spPr>
            <a:xfrm>
              <a:off x="3112325" y="4378025"/>
              <a:ext cx="19525" cy="11100"/>
            </a:xfrm>
            <a:custGeom>
              <a:rect b="b" l="l" r="r" t="t"/>
              <a:pathLst>
                <a:path extrusionOk="0" h="444" w="781">
                  <a:moveTo>
                    <a:pt x="41" y="0"/>
                  </a:moveTo>
                  <a:cubicBezTo>
                    <a:pt x="14" y="0"/>
                    <a:pt x="0" y="41"/>
                    <a:pt x="28" y="55"/>
                  </a:cubicBezTo>
                  <a:cubicBezTo>
                    <a:pt x="299" y="109"/>
                    <a:pt x="543" y="244"/>
                    <a:pt x="733" y="434"/>
                  </a:cubicBezTo>
                  <a:cubicBezTo>
                    <a:pt x="736" y="441"/>
                    <a:pt x="741" y="443"/>
                    <a:pt x="746" y="443"/>
                  </a:cubicBezTo>
                  <a:cubicBezTo>
                    <a:pt x="762" y="443"/>
                    <a:pt x="780" y="418"/>
                    <a:pt x="760" y="407"/>
                  </a:cubicBezTo>
                  <a:cubicBezTo>
                    <a:pt x="570" y="204"/>
                    <a:pt x="312" y="68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66"/>
            <p:cNvSpPr/>
            <p:nvPr/>
          </p:nvSpPr>
          <p:spPr>
            <a:xfrm>
              <a:off x="3104875" y="4373875"/>
              <a:ext cx="18325" cy="8700"/>
            </a:xfrm>
            <a:custGeom>
              <a:rect b="b" l="l" r="r" t="t"/>
              <a:pathLst>
                <a:path extrusionOk="0" h="348" w="733">
                  <a:moveTo>
                    <a:pt x="229" y="0"/>
                  </a:moveTo>
                  <a:cubicBezTo>
                    <a:pt x="163" y="0"/>
                    <a:pt x="95" y="10"/>
                    <a:pt x="27" y="31"/>
                  </a:cubicBezTo>
                  <a:lnTo>
                    <a:pt x="0" y="17"/>
                  </a:lnTo>
                  <a:lnTo>
                    <a:pt x="0" y="17"/>
                  </a:lnTo>
                  <a:cubicBezTo>
                    <a:pt x="68" y="153"/>
                    <a:pt x="190" y="248"/>
                    <a:pt x="339" y="302"/>
                  </a:cubicBezTo>
                  <a:cubicBezTo>
                    <a:pt x="431" y="332"/>
                    <a:pt x="530" y="348"/>
                    <a:pt x="631" y="348"/>
                  </a:cubicBezTo>
                  <a:cubicBezTo>
                    <a:pt x="665" y="348"/>
                    <a:pt x="699" y="346"/>
                    <a:pt x="732" y="343"/>
                  </a:cubicBezTo>
                  <a:cubicBezTo>
                    <a:pt x="678" y="193"/>
                    <a:pt x="570" y="85"/>
                    <a:pt x="420" y="31"/>
                  </a:cubicBezTo>
                  <a:cubicBezTo>
                    <a:pt x="359" y="10"/>
                    <a:pt x="295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66"/>
            <p:cNvSpPr/>
            <p:nvPr/>
          </p:nvSpPr>
          <p:spPr>
            <a:xfrm>
              <a:off x="3041750" y="4333275"/>
              <a:ext cx="191650" cy="95175"/>
            </a:xfrm>
            <a:custGeom>
              <a:rect b="b" l="l" r="r" t="t"/>
              <a:pathLst>
                <a:path extrusionOk="0" h="3807" w="7666">
                  <a:moveTo>
                    <a:pt x="7584" y="0"/>
                  </a:moveTo>
                  <a:cubicBezTo>
                    <a:pt x="6526" y="122"/>
                    <a:pt x="5482" y="366"/>
                    <a:pt x="4492" y="719"/>
                  </a:cubicBezTo>
                  <a:cubicBezTo>
                    <a:pt x="3339" y="1085"/>
                    <a:pt x="2254" y="1641"/>
                    <a:pt x="1291" y="2360"/>
                  </a:cubicBezTo>
                  <a:cubicBezTo>
                    <a:pt x="789" y="2740"/>
                    <a:pt x="369" y="3187"/>
                    <a:pt x="30" y="3716"/>
                  </a:cubicBezTo>
                  <a:cubicBezTo>
                    <a:pt x="1" y="3765"/>
                    <a:pt x="48" y="3806"/>
                    <a:pt x="92" y="3806"/>
                  </a:cubicBezTo>
                  <a:cubicBezTo>
                    <a:pt x="109" y="3806"/>
                    <a:pt x="127" y="3799"/>
                    <a:pt x="138" y="3784"/>
                  </a:cubicBezTo>
                  <a:lnTo>
                    <a:pt x="138" y="3770"/>
                  </a:lnTo>
                  <a:cubicBezTo>
                    <a:pt x="735" y="2807"/>
                    <a:pt x="1698" y="2129"/>
                    <a:pt x="2674" y="1600"/>
                  </a:cubicBezTo>
                  <a:cubicBezTo>
                    <a:pt x="3719" y="1072"/>
                    <a:pt x="4831" y="678"/>
                    <a:pt x="5970" y="421"/>
                  </a:cubicBezTo>
                  <a:cubicBezTo>
                    <a:pt x="6499" y="285"/>
                    <a:pt x="7041" y="190"/>
                    <a:pt x="7584" y="122"/>
                  </a:cubicBezTo>
                  <a:cubicBezTo>
                    <a:pt x="7665" y="109"/>
                    <a:pt x="7665" y="0"/>
                    <a:pt x="7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66"/>
            <p:cNvSpPr/>
            <p:nvPr/>
          </p:nvSpPr>
          <p:spPr>
            <a:xfrm>
              <a:off x="2805150" y="4351115"/>
              <a:ext cx="238440" cy="166608"/>
            </a:xfrm>
            <a:custGeom>
              <a:rect b="b" l="l" r="r" t="t"/>
              <a:pathLst>
                <a:path extrusionOk="0" h="5764" w="4734">
                  <a:moveTo>
                    <a:pt x="2374" y="0"/>
                  </a:moveTo>
                  <a:cubicBezTo>
                    <a:pt x="1058" y="0"/>
                    <a:pt x="0" y="1288"/>
                    <a:pt x="0" y="2875"/>
                  </a:cubicBezTo>
                  <a:cubicBezTo>
                    <a:pt x="0" y="4462"/>
                    <a:pt x="1058" y="5764"/>
                    <a:pt x="2374" y="5764"/>
                  </a:cubicBezTo>
                  <a:cubicBezTo>
                    <a:pt x="3676" y="5764"/>
                    <a:pt x="4733" y="4462"/>
                    <a:pt x="4733" y="2875"/>
                  </a:cubicBezTo>
                  <a:cubicBezTo>
                    <a:pt x="4733" y="1288"/>
                    <a:pt x="3676" y="0"/>
                    <a:pt x="2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66"/>
            <p:cNvSpPr/>
            <p:nvPr/>
          </p:nvSpPr>
          <p:spPr>
            <a:xfrm>
              <a:off x="2764450" y="4305800"/>
              <a:ext cx="73600" cy="132925"/>
            </a:xfrm>
            <a:custGeom>
              <a:rect b="b" l="l" r="r" t="t"/>
              <a:pathLst>
                <a:path extrusionOk="0" h="5317" w="2944">
                  <a:moveTo>
                    <a:pt x="2795" y="1"/>
                  </a:moveTo>
                  <a:cubicBezTo>
                    <a:pt x="910" y="1045"/>
                    <a:pt x="1" y="3242"/>
                    <a:pt x="598" y="5317"/>
                  </a:cubicBezTo>
                  <a:lnTo>
                    <a:pt x="1452" y="5263"/>
                  </a:lnTo>
                  <a:cubicBezTo>
                    <a:pt x="1520" y="5005"/>
                    <a:pt x="1710" y="4829"/>
                    <a:pt x="1886" y="4639"/>
                  </a:cubicBezTo>
                  <a:cubicBezTo>
                    <a:pt x="2401" y="4001"/>
                    <a:pt x="2740" y="3242"/>
                    <a:pt x="2835" y="2428"/>
                  </a:cubicBezTo>
                  <a:cubicBezTo>
                    <a:pt x="2944" y="1628"/>
                    <a:pt x="2930" y="801"/>
                    <a:pt x="2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66"/>
            <p:cNvSpPr/>
            <p:nvPr/>
          </p:nvSpPr>
          <p:spPr>
            <a:xfrm>
              <a:off x="2803800" y="4343775"/>
              <a:ext cx="65450" cy="93275"/>
            </a:xfrm>
            <a:custGeom>
              <a:rect b="b" l="l" r="r" t="t"/>
              <a:pathLst>
                <a:path extrusionOk="0" h="3731" w="2618">
                  <a:moveTo>
                    <a:pt x="2618" y="1"/>
                  </a:moveTo>
                  <a:lnTo>
                    <a:pt x="2618" y="1"/>
                  </a:lnTo>
                  <a:cubicBezTo>
                    <a:pt x="1953" y="407"/>
                    <a:pt x="1370" y="923"/>
                    <a:pt x="868" y="1506"/>
                  </a:cubicBezTo>
                  <a:cubicBezTo>
                    <a:pt x="366" y="2103"/>
                    <a:pt x="54" y="2835"/>
                    <a:pt x="0" y="3622"/>
                  </a:cubicBezTo>
                  <a:lnTo>
                    <a:pt x="1112" y="3730"/>
                  </a:lnTo>
                  <a:cubicBezTo>
                    <a:pt x="2048" y="2713"/>
                    <a:pt x="2590" y="1384"/>
                    <a:pt x="2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66"/>
            <p:cNvSpPr/>
            <p:nvPr/>
          </p:nvSpPr>
          <p:spPr>
            <a:xfrm>
              <a:off x="3010600" y="4265450"/>
              <a:ext cx="116325" cy="200075"/>
            </a:xfrm>
            <a:custGeom>
              <a:rect b="b" l="l" r="r" t="t"/>
              <a:pathLst>
                <a:path extrusionOk="0" h="8003" w="4653">
                  <a:moveTo>
                    <a:pt x="4653" y="1"/>
                  </a:moveTo>
                  <a:lnTo>
                    <a:pt x="4653" y="1"/>
                  </a:lnTo>
                  <a:cubicBezTo>
                    <a:pt x="2673" y="1357"/>
                    <a:pt x="1357" y="3473"/>
                    <a:pt x="476" y="5697"/>
                  </a:cubicBezTo>
                  <a:cubicBezTo>
                    <a:pt x="218" y="6321"/>
                    <a:pt x="1" y="6972"/>
                    <a:pt x="42" y="7636"/>
                  </a:cubicBezTo>
                  <a:lnTo>
                    <a:pt x="747" y="8002"/>
                  </a:lnTo>
                  <a:cubicBezTo>
                    <a:pt x="964" y="4937"/>
                    <a:pt x="2361" y="2062"/>
                    <a:pt x="4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66"/>
            <p:cNvSpPr/>
            <p:nvPr/>
          </p:nvSpPr>
          <p:spPr>
            <a:xfrm>
              <a:off x="3020100" y="4297325"/>
              <a:ext cx="126150" cy="161075"/>
            </a:xfrm>
            <a:custGeom>
              <a:rect b="b" l="l" r="r" t="t"/>
              <a:pathLst>
                <a:path extrusionOk="0" h="6443" w="5046">
                  <a:moveTo>
                    <a:pt x="5046" y="1"/>
                  </a:moveTo>
                  <a:lnTo>
                    <a:pt x="5046" y="1"/>
                  </a:lnTo>
                  <a:cubicBezTo>
                    <a:pt x="2672" y="1520"/>
                    <a:pt x="896" y="3784"/>
                    <a:pt x="1" y="6443"/>
                  </a:cubicBezTo>
                  <a:lnTo>
                    <a:pt x="1357" y="5981"/>
                  </a:lnTo>
                  <a:cubicBezTo>
                    <a:pt x="1411" y="4096"/>
                    <a:pt x="2754" y="2523"/>
                    <a:pt x="4028" y="1126"/>
                  </a:cubicBezTo>
                  <a:cubicBezTo>
                    <a:pt x="4368" y="760"/>
                    <a:pt x="4707" y="380"/>
                    <a:pt x="5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66"/>
            <p:cNvSpPr/>
            <p:nvPr/>
          </p:nvSpPr>
          <p:spPr>
            <a:xfrm>
              <a:off x="3003150" y="4420350"/>
              <a:ext cx="83425" cy="227150"/>
            </a:xfrm>
            <a:custGeom>
              <a:rect b="b" l="l" r="r" t="t"/>
              <a:pathLst>
                <a:path extrusionOk="0" h="9086" w="3337">
                  <a:moveTo>
                    <a:pt x="1777" y="0"/>
                  </a:moveTo>
                  <a:cubicBezTo>
                    <a:pt x="1287" y="0"/>
                    <a:pt x="819" y="311"/>
                    <a:pt x="543" y="708"/>
                  </a:cubicBezTo>
                  <a:cubicBezTo>
                    <a:pt x="217" y="1169"/>
                    <a:pt x="95" y="1725"/>
                    <a:pt x="0" y="2295"/>
                  </a:cubicBezTo>
                  <a:lnTo>
                    <a:pt x="1438" y="4559"/>
                  </a:lnTo>
                  <a:cubicBezTo>
                    <a:pt x="1831" y="5916"/>
                    <a:pt x="1018" y="7516"/>
                    <a:pt x="1750" y="8723"/>
                  </a:cubicBezTo>
                  <a:cubicBezTo>
                    <a:pt x="1859" y="8911"/>
                    <a:pt x="2085" y="9086"/>
                    <a:pt x="2283" y="9086"/>
                  </a:cubicBezTo>
                  <a:cubicBezTo>
                    <a:pt x="2355" y="9086"/>
                    <a:pt x="2424" y="9062"/>
                    <a:pt x="2482" y="9008"/>
                  </a:cubicBezTo>
                  <a:cubicBezTo>
                    <a:pt x="2550" y="8940"/>
                    <a:pt x="2591" y="8845"/>
                    <a:pt x="2604" y="8764"/>
                  </a:cubicBezTo>
                  <a:cubicBezTo>
                    <a:pt x="2971" y="7584"/>
                    <a:pt x="2564" y="6322"/>
                    <a:pt x="2672" y="5088"/>
                  </a:cubicBezTo>
                  <a:cubicBezTo>
                    <a:pt x="2740" y="4370"/>
                    <a:pt x="2998" y="3664"/>
                    <a:pt x="3147" y="2946"/>
                  </a:cubicBezTo>
                  <a:cubicBezTo>
                    <a:pt x="3296" y="2227"/>
                    <a:pt x="3337" y="1440"/>
                    <a:pt x="2984" y="803"/>
                  </a:cubicBezTo>
                  <a:cubicBezTo>
                    <a:pt x="2781" y="396"/>
                    <a:pt x="2401" y="111"/>
                    <a:pt x="1967" y="16"/>
                  </a:cubicBezTo>
                  <a:cubicBezTo>
                    <a:pt x="1903" y="5"/>
                    <a:pt x="1840" y="0"/>
                    <a:pt x="1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66"/>
            <p:cNvSpPr/>
            <p:nvPr/>
          </p:nvSpPr>
          <p:spPr>
            <a:xfrm>
              <a:off x="3021125" y="4424375"/>
              <a:ext cx="132250" cy="188425"/>
            </a:xfrm>
            <a:custGeom>
              <a:rect b="b" l="l" r="r" t="t"/>
              <a:pathLst>
                <a:path extrusionOk="0" h="7537" w="5290">
                  <a:moveTo>
                    <a:pt x="2213" y="0"/>
                  </a:moveTo>
                  <a:cubicBezTo>
                    <a:pt x="1966" y="0"/>
                    <a:pt x="1721" y="48"/>
                    <a:pt x="1492" y="154"/>
                  </a:cubicBezTo>
                  <a:cubicBezTo>
                    <a:pt x="719" y="506"/>
                    <a:pt x="326" y="1347"/>
                    <a:pt x="0" y="2134"/>
                  </a:cubicBezTo>
                  <a:lnTo>
                    <a:pt x="624" y="1361"/>
                  </a:lnTo>
                  <a:cubicBezTo>
                    <a:pt x="762" y="1199"/>
                    <a:pt x="962" y="1128"/>
                    <a:pt x="1170" y="1128"/>
                  </a:cubicBezTo>
                  <a:cubicBezTo>
                    <a:pt x="1453" y="1128"/>
                    <a:pt x="1752" y="1258"/>
                    <a:pt x="1940" y="1469"/>
                  </a:cubicBezTo>
                  <a:cubicBezTo>
                    <a:pt x="2279" y="1849"/>
                    <a:pt x="2346" y="2378"/>
                    <a:pt x="2387" y="2879"/>
                  </a:cubicBezTo>
                  <a:cubicBezTo>
                    <a:pt x="2455" y="3897"/>
                    <a:pt x="2414" y="4927"/>
                    <a:pt x="2577" y="5931"/>
                  </a:cubicBezTo>
                  <a:cubicBezTo>
                    <a:pt x="2618" y="6338"/>
                    <a:pt x="2740" y="6717"/>
                    <a:pt x="2957" y="7043"/>
                  </a:cubicBezTo>
                  <a:cubicBezTo>
                    <a:pt x="3167" y="7352"/>
                    <a:pt x="3511" y="7537"/>
                    <a:pt x="3868" y="7537"/>
                  </a:cubicBezTo>
                  <a:cubicBezTo>
                    <a:pt x="3903" y="7537"/>
                    <a:pt x="3939" y="7535"/>
                    <a:pt x="3974" y="7531"/>
                  </a:cubicBezTo>
                  <a:cubicBezTo>
                    <a:pt x="4489" y="7450"/>
                    <a:pt x="4815" y="6934"/>
                    <a:pt x="4964" y="6433"/>
                  </a:cubicBezTo>
                  <a:cubicBezTo>
                    <a:pt x="5289" y="5416"/>
                    <a:pt x="5222" y="4331"/>
                    <a:pt x="5018" y="3286"/>
                  </a:cubicBezTo>
                  <a:cubicBezTo>
                    <a:pt x="4855" y="2391"/>
                    <a:pt x="4571" y="1483"/>
                    <a:pt x="3960" y="818"/>
                  </a:cubicBezTo>
                  <a:cubicBezTo>
                    <a:pt x="3519" y="328"/>
                    <a:pt x="2858" y="0"/>
                    <a:pt x="2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66"/>
            <p:cNvSpPr/>
            <p:nvPr/>
          </p:nvSpPr>
          <p:spPr>
            <a:xfrm>
              <a:off x="3079775" y="4427850"/>
              <a:ext cx="43750" cy="159750"/>
            </a:xfrm>
            <a:custGeom>
              <a:rect b="b" l="l" r="r" t="t"/>
              <a:pathLst>
                <a:path extrusionOk="0" h="6390" w="1750">
                  <a:moveTo>
                    <a:pt x="123" y="1"/>
                  </a:moveTo>
                  <a:cubicBezTo>
                    <a:pt x="0" y="1"/>
                    <a:pt x="0" y="191"/>
                    <a:pt x="123" y="191"/>
                  </a:cubicBezTo>
                  <a:cubicBezTo>
                    <a:pt x="706" y="191"/>
                    <a:pt x="1113" y="720"/>
                    <a:pt x="1302" y="1222"/>
                  </a:cubicBezTo>
                  <a:cubicBezTo>
                    <a:pt x="1465" y="1764"/>
                    <a:pt x="1533" y="2334"/>
                    <a:pt x="1479" y="2903"/>
                  </a:cubicBezTo>
                  <a:cubicBezTo>
                    <a:pt x="1411" y="4042"/>
                    <a:pt x="1140" y="5195"/>
                    <a:pt x="1465" y="6321"/>
                  </a:cubicBezTo>
                  <a:cubicBezTo>
                    <a:pt x="1476" y="6369"/>
                    <a:pt x="1512" y="6390"/>
                    <a:pt x="1549" y="6390"/>
                  </a:cubicBezTo>
                  <a:cubicBezTo>
                    <a:pt x="1606" y="6390"/>
                    <a:pt x="1666" y="6341"/>
                    <a:pt x="1641" y="6267"/>
                  </a:cubicBezTo>
                  <a:cubicBezTo>
                    <a:pt x="1370" y="5317"/>
                    <a:pt x="1547" y="4314"/>
                    <a:pt x="1628" y="3351"/>
                  </a:cubicBezTo>
                  <a:cubicBezTo>
                    <a:pt x="1723" y="2456"/>
                    <a:pt x="1750" y="1439"/>
                    <a:pt x="1221" y="665"/>
                  </a:cubicBezTo>
                  <a:cubicBezTo>
                    <a:pt x="991" y="272"/>
                    <a:pt x="584" y="28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66"/>
            <p:cNvSpPr/>
            <p:nvPr/>
          </p:nvSpPr>
          <p:spPr>
            <a:xfrm>
              <a:off x="3098700" y="4535275"/>
              <a:ext cx="20550" cy="35400"/>
            </a:xfrm>
            <a:custGeom>
              <a:rect b="b" l="l" r="r" t="t"/>
              <a:pathLst>
                <a:path extrusionOk="0" h="1416" w="822">
                  <a:moveTo>
                    <a:pt x="693" y="1"/>
                  </a:moveTo>
                  <a:cubicBezTo>
                    <a:pt x="662" y="1"/>
                    <a:pt x="631" y="17"/>
                    <a:pt x="613" y="57"/>
                  </a:cubicBezTo>
                  <a:cubicBezTo>
                    <a:pt x="328" y="423"/>
                    <a:pt x="139" y="844"/>
                    <a:pt x="17" y="1305"/>
                  </a:cubicBezTo>
                  <a:cubicBezTo>
                    <a:pt x="0" y="1370"/>
                    <a:pt x="57" y="1415"/>
                    <a:pt x="114" y="1415"/>
                  </a:cubicBezTo>
                  <a:cubicBezTo>
                    <a:pt x="152" y="1415"/>
                    <a:pt x="190" y="1395"/>
                    <a:pt x="206" y="1346"/>
                  </a:cubicBezTo>
                  <a:cubicBezTo>
                    <a:pt x="315" y="912"/>
                    <a:pt x="518" y="505"/>
                    <a:pt x="776" y="152"/>
                  </a:cubicBezTo>
                  <a:cubicBezTo>
                    <a:pt x="822" y="70"/>
                    <a:pt x="757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66"/>
            <p:cNvSpPr/>
            <p:nvPr/>
          </p:nvSpPr>
          <p:spPr>
            <a:xfrm>
              <a:off x="3095375" y="4501475"/>
              <a:ext cx="25600" cy="31275"/>
            </a:xfrm>
            <a:custGeom>
              <a:rect b="b" l="l" r="r" t="t"/>
              <a:pathLst>
                <a:path extrusionOk="0" h="1251" w="1024">
                  <a:moveTo>
                    <a:pt x="879" y="1"/>
                  </a:moveTo>
                  <a:cubicBezTo>
                    <a:pt x="857" y="1"/>
                    <a:pt x="835" y="8"/>
                    <a:pt x="814" y="26"/>
                  </a:cubicBezTo>
                  <a:cubicBezTo>
                    <a:pt x="461" y="324"/>
                    <a:pt x="190" y="704"/>
                    <a:pt x="14" y="1138"/>
                  </a:cubicBezTo>
                  <a:cubicBezTo>
                    <a:pt x="0" y="1179"/>
                    <a:pt x="27" y="1233"/>
                    <a:pt x="82" y="1247"/>
                  </a:cubicBezTo>
                  <a:cubicBezTo>
                    <a:pt x="89" y="1249"/>
                    <a:pt x="96" y="1250"/>
                    <a:pt x="104" y="1250"/>
                  </a:cubicBezTo>
                  <a:cubicBezTo>
                    <a:pt x="140" y="1250"/>
                    <a:pt x="179" y="1224"/>
                    <a:pt x="190" y="1179"/>
                  </a:cubicBezTo>
                  <a:cubicBezTo>
                    <a:pt x="367" y="785"/>
                    <a:pt x="624" y="433"/>
                    <a:pt x="950" y="162"/>
                  </a:cubicBezTo>
                  <a:cubicBezTo>
                    <a:pt x="1024" y="98"/>
                    <a:pt x="957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66"/>
            <p:cNvSpPr/>
            <p:nvPr/>
          </p:nvSpPr>
          <p:spPr>
            <a:xfrm>
              <a:off x="3095375" y="4468125"/>
              <a:ext cx="23425" cy="24525"/>
            </a:xfrm>
            <a:custGeom>
              <a:rect b="b" l="l" r="r" t="t"/>
              <a:pathLst>
                <a:path extrusionOk="0" h="981" w="937">
                  <a:moveTo>
                    <a:pt x="828" y="0"/>
                  </a:moveTo>
                  <a:cubicBezTo>
                    <a:pt x="804" y="0"/>
                    <a:pt x="780" y="11"/>
                    <a:pt x="760" y="31"/>
                  </a:cubicBezTo>
                  <a:cubicBezTo>
                    <a:pt x="475" y="261"/>
                    <a:pt x="231" y="533"/>
                    <a:pt x="27" y="845"/>
                  </a:cubicBezTo>
                  <a:cubicBezTo>
                    <a:pt x="0" y="885"/>
                    <a:pt x="14" y="940"/>
                    <a:pt x="55" y="967"/>
                  </a:cubicBezTo>
                  <a:cubicBezTo>
                    <a:pt x="69" y="976"/>
                    <a:pt x="87" y="981"/>
                    <a:pt x="105" y="981"/>
                  </a:cubicBezTo>
                  <a:cubicBezTo>
                    <a:pt x="138" y="981"/>
                    <a:pt x="173" y="966"/>
                    <a:pt x="190" y="940"/>
                  </a:cubicBezTo>
                  <a:cubicBezTo>
                    <a:pt x="380" y="641"/>
                    <a:pt x="624" y="384"/>
                    <a:pt x="895" y="167"/>
                  </a:cubicBezTo>
                  <a:cubicBezTo>
                    <a:pt x="936" y="126"/>
                    <a:pt x="936" y="58"/>
                    <a:pt x="895" y="31"/>
                  </a:cubicBezTo>
                  <a:cubicBezTo>
                    <a:pt x="875" y="11"/>
                    <a:pt x="851" y="0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66"/>
            <p:cNvSpPr/>
            <p:nvPr/>
          </p:nvSpPr>
          <p:spPr>
            <a:xfrm>
              <a:off x="3113450" y="4556300"/>
              <a:ext cx="16875" cy="16700"/>
            </a:xfrm>
            <a:custGeom>
              <a:rect b="b" l="l" r="r" t="t"/>
              <a:pathLst>
                <a:path extrusionOk="0" h="668" w="675">
                  <a:moveTo>
                    <a:pt x="134" y="0"/>
                  </a:moveTo>
                  <a:cubicBezTo>
                    <a:pt x="51" y="0"/>
                    <a:pt x="1" y="123"/>
                    <a:pt x="91" y="179"/>
                  </a:cubicBezTo>
                  <a:lnTo>
                    <a:pt x="105" y="193"/>
                  </a:lnTo>
                  <a:cubicBezTo>
                    <a:pt x="132" y="206"/>
                    <a:pt x="145" y="220"/>
                    <a:pt x="172" y="233"/>
                  </a:cubicBezTo>
                  <a:lnTo>
                    <a:pt x="200" y="247"/>
                  </a:lnTo>
                  <a:lnTo>
                    <a:pt x="213" y="261"/>
                  </a:lnTo>
                  <a:cubicBezTo>
                    <a:pt x="254" y="288"/>
                    <a:pt x="294" y="328"/>
                    <a:pt x="335" y="369"/>
                  </a:cubicBezTo>
                  <a:cubicBezTo>
                    <a:pt x="349" y="383"/>
                    <a:pt x="362" y="410"/>
                    <a:pt x="389" y="423"/>
                  </a:cubicBezTo>
                  <a:lnTo>
                    <a:pt x="389" y="437"/>
                  </a:lnTo>
                  <a:lnTo>
                    <a:pt x="417" y="478"/>
                  </a:lnTo>
                  <a:cubicBezTo>
                    <a:pt x="444" y="518"/>
                    <a:pt x="471" y="573"/>
                    <a:pt x="484" y="613"/>
                  </a:cubicBezTo>
                  <a:cubicBezTo>
                    <a:pt x="502" y="649"/>
                    <a:pt x="539" y="667"/>
                    <a:pt x="573" y="667"/>
                  </a:cubicBezTo>
                  <a:cubicBezTo>
                    <a:pt x="590" y="667"/>
                    <a:pt x="606" y="663"/>
                    <a:pt x="620" y="654"/>
                  </a:cubicBezTo>
                  <a:cubicBezTo>
                    <a:pt x="661" y="627"/>
                    <a:pt x="674" y="559"/>
                    <a:pt x="661" y="518"/>
                  </a:cubicBezTo>
                  <a:cubicBezTo>
                    <a:pt x="566" y="301"/>
                    <a:pt x="403" y="125"/>
                    <a:pt x="186" y="16"/>
                  </a:cubicBezTo>
                  <a:cubicBezTo>
                    <a:pt x="168" y="5"/>
                    <a:pt x="15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66"/>
            <p:cNvSpPr/>
            <p:nvPr/>
          </p:nvSpPr>
          <p:spPr>
            <a:xfrm>
              <a:off x="3020450" y="4387150"/>
              <a:ext cx="165125" cy="161900"/>
            </a:xfrm>
            <a:custGeom>
              <a:rect b="b" l="l" r="r" t="t"/>
              <a:pathLst>
                <a:path extrusionOk="0" h="6476" w="6605">
                  <a:moveTo>
                    <a:pt x="2873" y="1"/>
                  </a:moveTo>
                  <a:cubicBezTo>
                    <a:pt x="2180" y="1"/>
                    <a:pt x="1508" y="372"/>
                    <a:pt x="1044" y="897"/>
                  </a:cubicBezTo>
                  <a:cubicBezTo>
                    <a:pt x="529" y="1480"/>
                    <a:pt x="231" y="2212"/>
                    <a:pt x="0" y="2958"/>
                  </a:cubicBezTo>
                  <a:lnTo>
                    <a:pt x="448" y="3053"/>
                  </a:lnTo>
                  <a:cubicBezTo>
                    <a:pt x="502" y="2551"/>
                    <a:pt x="1017" y="2171"/>
                    <a:pt x="1519" y="2131"/>
                  </a:cubicBezTo>
                  <a:cubicBezTo>
                    <a:pt x="1537" y="2130"/>
                    <a:pt x="1554" y="2130"/>
                    <a:pt x="1572" y="2130"/>
                  </a:cubicBezTo>
                  <a:cubicBezTo>
                    <a:pt x="2081" y="2130"/>
                    <a:pt x="2562" y="2319"/>
                    <a:pt x="2916" y="2673"/>
                  </a:cubicBezTo>
                  <a:cubicBezTo>
                    <a:pt x="3282" y="3039"/>
                    <a:pt x="3594" y="3446"/>
                    <a:pt x="3852" y="3894"/>
                  </a:cubicBezTo>
                  <a:lnTo>
                    <a:pt x="5018" y="5765"/>
                  </a:lnTo>
                  <a:cubicBezTo>
                    <a:pt x="5234" y="6109"/>
                    <a:pt x="5522" y="6476"/>
                    <a:pt x="5903" y="6476"/>
                  </a:cubicBezTo>
                  <a:cubicBezTo>
                    <a:pt x="5929" y="6476"/>
                    <a:pt x="5955" y="6474"/>
                    <a:pt x="5981" y="6471"/>
                  </a:cubicBezTo>
                  <a:cubicBezTo>
                    <a:pt x="6252" y="6416"/>
                    <a:pt x="6456" y="6213"/>
                    <a:pt x="6537" y="5942"/>
                  </a:cubicBezTo>
                  <a:cubicBezTo>
                    <a:pt x="6605" y="5684"/>
                    <a:pt x="6605" y="5413"/>
                    <a:pt x="6564" y="5155"/>
                  </a:cubicBezTo>
                  <a:cubicBezTo>
                    <a:pt x="6388" y="3799"/>
                    <a:pt x="5872" y="2510"/>
                    <a:pt x="5059" y="1412"/>
                  </a:cubicBezTo>
                  <a:cubicBezTo>
                    <a:pt x="4571" y="747"/>
                    <a:pt x="3920" y="124"/>
                    <a:pt x="3106" y="15"/>
                  </a:cubicBezTo>
                  <a:cubicBezTo>
                    <a:pt x="3028" y="6"/>
                    <a:pt x="2951" y="1"/>
                    <a:pt x="2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66"/>
            <p:cNvSpPr/>
            <p:nvPr/>
          </p:nvSpPr>
          <p:spPr>
            <a:xfrm>
              <a:off x="3021850" y="4404800"/>
              <a:ext cx="145550" cy="102475"/>
            </a:xfrm>
            <a:custGeom>
              <a:rect b="b" l="l" r="r" t="t"/>
              <a:pathLst>
                <a:path extrusionOk="0" h="4099" w="5822">
                  <a:moveTo>
                    <a:pt x="2684" y="1"/>
                  </a:moveTo>
                  <a:cubicBezTo>
                    <a:pt x="2087" y="14"/>
                    <a:pt x="1517" y="231"/>
                    <a:pt x="1070" y="611"/>
                  </a:cubicBezTo>
                  <a:cubicBezTo>
                    <a:pt x="582" y="991"/>
                    <a:pt x="215" y="1506"/>
                    <a:pt x="26" y="2089"/>
                  </a:cubicBezTo>
                  <a:cubicBezTo>
                    <a:pt x="1" y="2163"/>
                    <a:pt x="56" y="2212"/>
                    <a:pt x="112" y="2212"/>
                  </a:cubicBezTo>
                  <a:cubicBezTo>
                    <a:pt x="149" y="2212"/>
                    <a:pt x="186" y="2192"/>
                    <a:pt x="202" y="2144"/>
                  </a:cubicBezTo>
                  <a:cubicBezTo>
                    <a:pt x="527" y="1154"/>
                    <a:pt x="1504" y="204"/>
                    <a:pt x="2602" y="191"/>
                  </a:cubicBezTo>
                  <a:cubicBezTo>
                    <a:pt x="2609" y="191"/>
                    <a:pt x="2616" y="190"/>
                    <a:pt x="2622" y="190"/>
                  </a:cubicBezTo>
                  <a:cubicBezTo>
                    <a:pt x="3763" y="190"/>
                    <a:pt x="4449" y="1335"/>
                    <a:pt x="4826" y="2266"/>
                  </a:cubicBezTo>
                  <a:cubicBezTo>
                    <a:pt x="5071" y="2862"/>
                    <a:pt x="5274" y="3486"/>
                    <a:pt x="5613" y="4042"/>
                  </a:cubicBezTo>
                  <a:cubicBezTo>
                    <a:pt x="5631" y="4082"/>
                    <a:pt x="5662" y="4099"/>
                    <a:pt x="5693" y="4099"/>
                  </a:cubicBezTo>
                  <a:cubicBezTo>
                    <a:pt x="5757" y="4099"/>
                    <a:pt x="5821" y="4029"/>
                    <a:pt x="5776" y="3947"/>
                  </a:cubicBezTo>
                  <a:cubicBezTo>
                    <a:pt x="5138" y="2889"/>
                    <a:pt x="4976" y="1560"/>
                    <a:pt x="4067" y="665"/>
                  </a:cubicBezTo>
                  <a:cubicBezTo>
                    <a:pt x="3701" y="272"/>
                    <a:pt x="3213" y="41"/>
                    <a:pt x="2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66"/>
            <p:cNvSpPr/>
            <p:nvPr/>
          </p:nvSpPr>
          <p:spPr>
            <a:xfrm>
              <a:off x="3125675" y="4428900"/>
              <a:ext cx="10400" cy="43875"/>
            </a:xfrm>
            <a:custGeom>
              <a:rect b="b" l="l" r="r" t="t"/>
              <a:pathLst>
                <a:path extrusionOk="0" h="1755" w="416">
                  <a:moveTo>
                    <a:pt x="137" y="0"/>
                  </a:moveTo>
                  <a:cubicBezTo>
                    <a:pt x="66" y="0"/>
                    <a:pt x="0" y="89"/>
                    <a:pt x="63" y="162"/>
                  </a:cubicBezTo>
                  <a:cubicBezTo>
                    <a:pt x="185" y="366"/>
                    <a:pt x="226" y="610"/>
                    <a:pt x="158" y="827"/>
                  </a:cubicBezTo>
                  <a:cubicBezTo>
                    <a:pt x="77" y="1098"/>
                    <a:pt x="36" y="1383"/>
                    <a:pt x="36" y="1668"/>
                  </a:cubicBezTo>
                  <a:cubicBezTo>
                    <a:pt x="43" y="1724"/>
                    <a:pt x="97" y="1754"/>
                    <a:pt x="145" y="1754"/>
                  </a:cubicBezTo>
                  <a:cubicBezTo>
                    <a:pt x="191" y="1754"/>
                    <a:pt x="232" y="1727"/>
                    <a:pt x="226" y="1668"/>
                  </a:cubicBezTo>
                  <a:cubicBezTo>
                    <a:pt x="199" y="1356"/>
                    <a:pt x="321" y="1057"/>
                    <a:pt x="362" y="759"/>
                  </a:cubicBezTo>
                  <a:cubicBezTo>
                    <a:pt x="416" y="501"/>
                    <a:pt x="348" y="244"/>
                    <a:pt x="199" y="27"/>
                  </a:cubicBezTo>
                  <a:cubicBezTo>
                    <a:pt x="180" y="8"/>
                    <a:pt x="158" y="0"/>
                    <a:pt x="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66"/>
            <p:cNvSpPr/>
            <p:nvPr/>
          </p:nvSpPr>
          <p:spPr>
            <a:xfrm>
              <a:off x="3104000" y="4410100"/>
              <a:ext cx="13425" cy="36825"/>
            </a:xfrm>
            <a:custGeom>
              <a:rect b="b" l="l" r="r" t="t"/>
              <a:pathLst>
                <a:path extrusionOk="0" h="1473" w="537">
                  <a:moveTo>
                    <a:pt x="134" y="1"/>
                  </a:moveTo>
                  <a:cubicBezTo>
                    <a:pt x="64" y="1"/>
                    <a:pt x="0" y="96"/>
                    <a:pt x="62" y="168"/>
                  </a:cubicBezTo>
                  <a:cubicBezTo>
                    <a:pt x="198" y="318"/>
                    <a:pt x="171" y="548"/>
                    <a:pt x="144" y="738"/>
                  </a:cubicBezTo>
                  <a:cubicBezTo>
                    <a:pt x="89" y="955"/>
                    <a:pt x="89" y="1186"/>
                    <a:pt x="144" y="1403"/>
                  </a:cubicBezTo>
                  <a:cubicBezTo>
                    <a:pt x="160" y="1452"/>
                    <a:pt x="198" y="1472"/>
                    <a:pt x="236" y="1472"/>
                  </a:cubicBezTo>
                  <a:cubicBezTo>
                    <a:pt x="293" y="1472"/>
                    <a:pt x="350" y="1427"/>
                    <a:pt x="333" y="1362"/>
                  </a:cubicBezTo>
                  <a:cubicBezTo>
                    <a:pt x="198" y="928"/>
                    <a:pt x="537" y="413"/>
                    <a:pt x="198" y="33"/>
                  </a:cubicBezTo>
                  <a:cubicBezTo>
                    <a:pt x="178" y="10"/>
                    <a:pt x="156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66"/>
            <p:cNvSpPr/>
            <p:nvPr/>
          </p:nvSpPr>
          <p:spPr>
            <a:xfrm>
              <a:off x="3118075" y="4416925"/>
              <a:ext cx="20500" cy="8325"/>
            </a:xfrm>
            <a:custGeom>
              <a:rect b="b" l="l" r="r" t="t"/>
              <a:pathLst>
                <a:path extrusionOk="0" h="333" w="820">
                  <a:moveTo>
                    <a:pt x="109" y="1"/>
                  </a:moveTo>
                  <a:cubicBezTo>
                    <a:pt x="65" y="1"/>
                    <a:pt x="26" y="27"/>
                    <a:pt x="15" y="72"/>
                  </a:cubicBezTo>
                  <a:cubicBezTo>
                    <a:pt x="1" y="126"/>
                    <a:pt x="28" y="167"/>
                    <a:pt x="82" y="180"/>
                  </a:cubicBezTo>
                  <a:lnTo>
                    <a:pt x="652" y="329"/>
                  </a:lnTo>
                  <a:cubicBezTo>
                    <a:pt x="661" y="331"/>
                    <a:pt x="669" y="332"/>
                    <a:pt x="677" y="332"/>
                  </a:cubicBezTo>
                  <a:cubicBezTo>
                    <a:pt x="781" y="332"/>
                    <a:pt x="820" y="177"/>
                    <a:pt x="706" y="140"/>
                  </a:cubicBezTo>
                  <a:lnTo>
                    <a:pt x="137" y="4"/>
                  </a:ln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66"/>
            <p:cNvSpPr/>
            <p:nvPr/>
          </p:nvSpPr>
          <p:spPr>
            <a:xfrm>
              <a:off x="3140800" y="4451550"/>
              <a:ext cx="20375" cy="9575"/>
            </a:xfrm>
            <a:custGeom>
              <a:rect b="b" l="l" r="r" t="t"/>
              <a:pathLst>
                <a:path extrusionOk="0" h="383" w="815">
                  <a:moveTo>
                    <a:pt x="79" y="0"/>
                  </a:moveTo>
                  <a:cubicBezTo>
                    <a:pt x="33" y="0"/>
                    <a:pt x="1" y="47"/>
                    <a:pt x="1" y="84"/>
                  </a:cubicBezTo>
                  <a:cubicBezTo>
                    <a:pt x="1" y="138"/>
                    <a:pt x="41" y="179"/>
                    <a:pt x="96" y="179"/>
                  </a:cubicBezTo>
                  <a:lnTo>
                    <a:pt x="163" y="192"/>
                  </a:lnTo>
                  <a:lnTo>
                    <a:pt x="231" y="206"/>
                  </a:lnTo>
                  <a:cubicBezTo>
                    <a:pt x="380" y="233"/>
                    <a:pt x="530" y="301"/>
                    <a:pt x="665" y="368"/>
                  </a:cubicBezTo>
                  <a:cubicBezTo>
                    <a:pt x="680" y="378"/>
                    <a:pt x="696" y="383"/>
                    <a:pt x="712" y="383"/>
                  </a:cubicBezTo>
                  <a:cubicBezTo>
                    <a:pt x="741" y="383"/>
                    <a:pt x="770" y="368"/>
                    <a:pt x="787" y="341"/>
                  </a:cubicBezTo>
                  <a:cubicBezTo>
                    <a:pt x="814" y="287"/>
                    <a:pt x="801" y="233"/>
                    <a:pt x="760" y="206"/>
                  </a:cubicBezTo>
                  <a:cubicBezTo>
                    <a:pt x="557" y="97"/>
                    <a:pt x="326" y="29"/>
                    <a:pt x="96" y="2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66"/>
            <p:cNvSpPr/>
            <p:nvPr/>
          </p:nvSpPr>
          <p:spPr>
            <a:xfrm>
              <a:off x="3089050" y="4399050"/>
              <a:ext cx="20925" cy="11550"/>
            </a:xfrm>
            <a:custGeom>
              <a:rect b="b" l="l" r="r" t="t"/>
              <a:pathLst>
                <a:path extrusionOk="0" h="462" w="837">
                  <a:moveTo>
                    <a:pt x="742" y="0"/>
                  </a:moveTo>
                  <a:cubicBezTo>
                    <a:pt x="484" y="27"/>
                    <a:pt x="253" y="136"/>
                    <a:pt x="63" y="312"/>
                  </a:cubicBezTo>
                  <a:cubicBezTo>
                    <a:pt x="1" y="375"/>
                    <a:pt x="58" y="461"/>
                    <a:pt x="131" y="461"/>
                  </a:cubicBezTo>
                  <a:cubicBezTo>
                    <a:pt x="153" y="461"/>
                    <a:pt x="177" y="453"/>
                    <a:pt x="199" y="434"/>
                  </a:cubicBezTo>
                  <a:lnTo>
                    <a:pt x="213" y="421"/>
                  </a:lnTo>
                  <a:lnTo>
                    <a:pt x="267" y="366"/>
                  </a:lnTo>
                  <a:cubicBezTo>
                    <a:pt x="280" y="353"/>
                    <a:pt x="308" y="339"/>
                    <a:pt x="321" y="326"/>
                  </a:cubicBezTo>
                  <a:cubicBezTo>
                    <a:pt x="362" y="299"/>
                    <a:pt x="416" y="271"/>
                    <a:pt x="470" y="244"/>
                  </a:cubicBezTo>
                  <a:lnTo>
                    <a:pt x="484" y="244"/>
                  </a:lnTo>
                  <a:lnTo>
                    <a:pt x="525" y="231"/>
                  </a:lnTo>
                  <a:cubicBezTo>
                    <a:pt x="538" y="217"/>
                    <a:pt x="565" y="217"/>
                    <a:pt x="592" y="204"/>
                  </a:cubicBezTo>
                  <a:lnTo>
                    <a:pt x="674" y="190"/>
                  </a:lnTo>
                  <a:lnTo>
                    <a:pt x="742" y="190"/>
                  </a:lnTo>
                  <a:cubicBezTo>
                    <a:pt x="796" y="190"/>
                    <a:pt x="836" y="149"/>
                    <a:pt x="836" y="95"/>
                  </a:cubicBezTo>
                  <a:cubicBezTo>
                    <a:pt x="836" y="41"/>
                    <a:pt x="796" y="0"/>
                    <a:pt x="7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66"/>
            <p:cNvSpPr/>
            <p:nvPr/>
          </p:nvSpPr>
          <p:spPr>
            <a:xfrm>
              <a:off x="2999425" y="4252575"/>
              <a:ext cx="66475" cy="85800"/>
            </a:xfrm>
            <a:custGeom>
              <a:rect b="b" l="l" r="r" t="t"/>
              <a:pathLst>
                <a:path extrusionOk="0" h="3432" w="2659">
                  <a:moveTo>
                    <a:pt x="2658" y="0"/>
                  </a:moveTo>
                  <a:lnTo>
                    <a:pt x="2658" y="0"/>
                  </a:lnTo>
                  <a:cubicBezTo>
                    <a:pt x="1207" y="421"/>
                    <a:pt x="149" y="1682"/>
                    <a:pt x="0" y="3188"/>
                  </a:cubicBezTo>
                  <a:lnTo>
                    <a:pt x="68" y="3432"/>
                  </a:lnTo>
                  <a:cubicBezTo>
                    <a:pt x="1194" y="2523"/>
                    <a:pt x="2089" y="1343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66"/>
            <p:cNvSpPr/>
            <p:nvPr/>
          </p:nvSpPr>
          <p:spPr>
            <a:xfrm>
              <a:off x="2973325" y="4218000"/>
              <a:ext cx="40350" cy="118675"/>
            </a:xfrm>
            <a:custGeom>
              <a:rect b="b" l="l" r="r" t="t"/>
              <a:pathLst>
                <a:path extrusionOk="0" h="4747" w="1614">
                  <a:moveTo>
                    <a:pt x="1519" y="0"/>
                  </a:moveTo>
                  <a:lnTo>
                    <a:pt x="1519" y="0"/>
                  </a:lnTo>
                  <a:cubicBezTo>
                    <a:pt x="353" y="1289"/>
                    <a:pt x="0" y="3106"/>
                    <a:pt x="583" y="4747"/>
                  </a:cubicBezTo>
                  <a:lnTo>
                    <a:pt x="1004" y="4557"/>
                  </a:lnTo>
                  <a:cubicBezTo>
                    <a:pt x="1451" y="3079"/>
                    <a:pt x="1614" y="1533"/>
                    <a:pt x="1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66"/>
            <p:cNvSpPr/>
            <p:nvPr/>
          </p:nvSpPr>
          <p:spPr>
            <a:xfrm>
              <a:off x="2962475" y="4265450"/>
              <a:ext cx="41375" cy="69200"/>
            </a:xfrm>
            <a:custGeom>
              <a:rect b="b" l="l" r="r" t="t"/>
              <a:pathLst>
                <a:path extrusionOk="0" h="2768" w="1655">
                  <a:moveTo>
                    <a:pt x="258" y="1"/>
                  </a:moveTo>
                  <a:cubicBezTo>
                    <a:pt x="0" y="909"/>
                    <a:pt x="285" y="1886"/>
                    <a:pt x="1004" y="2510"/>
                  </a:cubicBezTo>
                  <a:lnTo>
                    <a:pt x="1655" y="2767"/>
                  </a:lnTo>
                  <a:cubicBezTo>
                    <a:pt x="1533" y="1710"/>
                    <a:pt x="1044" y="720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66"/>
            <p:cNvSpPr/>
            <p:nvPr/>
          </p:nvSpPr>
          <p:spPr>
            <a:xfrm>
              <a:off x="2989925" y="4255975"/>
              <a:ext cx="38350" cy="82075"/>
            </a:xfrm>
            <a:custGeom>
              <a:rect b="b" l="l" r="r" t="t"/>
              <a:pathLst>
                <a:path extrusionOk="0" h="3283" w="1534">
                  <a:moveTo>
                    <a:pt x="1397" y="0"/>
                  </a:moveTo>
                  <a:lnTo>
                    <a:pt x="1397" y="0"/>
                  </a:lnTo>
                  <a:cubicBezTo>
                    <a:pt x="462" y="827"/>
                    <a:pt x="1" y="2048"/>
                    <a:pt x="136" y="3282"/>
                  </a:cubicBezTo>
                  <a:lnTo>
                    <a:pt x="597" y="3079"/>
                  </a:lnTo>
                  <a:cubicBezTo>
                    <a:pt x="1248" y="2197"/>
                    <a:pt x="1533" y="1085"/>
                    <a:pt x="1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66"/>
            <p:cNvSpPr/>
            <p:nvPr/>
          </p:nvSpPr>
          <p:spPr>
            <a:xfrm>
              <a:off x="2954325" y="4324800"/>
              <a:ext cx="63775" cy="187450"/>
            </a:xfrm>
            <a:custGeom>
              <a:rect b="b" l="l" r="r" t="t"/>
              <a:pathLst>
                <a:path extrusionOk="0" h="7498" w="2551">
                  <a:moveTo>
                    <a:pt x="1249" y="1"/>
                  </a:moveTo>
                  <a:cubicBezTo>
                    <a:pt x="1017" y="1"/>
                    <a:pt x="770" y="104"/>
                    <a:pt x="611" y="285"/>
                  </a:cubicBezTo>
                  <a:cubicBezTo>
                    <a:pt x="326" y="610"/>
                    <a:pt x="272" y="1072"/>
                    <a:pt x="231" y="1519"/>
                  </a:cubicBezTo>
                  <a:cubicBezTo>
                    <a:pt x="55" y="3499"/>
                    <a:pt x="28" y="5493"/>
                    <a:pt x="1" y="7486"/>
                  </a:cubicBezTo>
                  <a:cubicBezTo>
                    <a:pt x="24" y="7494"/>
                    <a:pt x="48" y="7498"/>
                    <a:pt x="71" y="7498"/>
                  </a:cubicBezTo>
                  <a:cubicBezTo>
                    <a:pt x="244" y="7498"/>
                    <a:pt x="390" y="7288"/>
                    <a:pt x="462" y="7120"/>
                  </a:cubicBezTo>
                  <a:cubicBezTo>
                    <a:pt x="1303" y="5208"/>
                    <a:pt x="1981" y="3228"/>
                    <a:pt x="2482" y="1207"/>
                  </a:cubicBezTo>
                  <a:cubicBezTo>
                    <a:pt x="2537" y="1017"/>
                    <a:pt x="2550" y="814"/>
                    <a:pt x="2510" y="610"/>
                  </a:cubicBezTo>
                  <a:cubicBezTo>
                    <a:pt x="2466" y="445"/>
                    <a:pt x="2314" y="334"/>
                    <a:pt x="2150" y="334"/>
                  </a:cubicBezTo>
                  <a:cubicBezTo>
                    <a:pt x="2112" y="334"/>
                    <a:pt x="2073" y="340"/>
                    <a:pt x="2035" y="353"/>
                  </a:cubicBezTo>
                  <a:lnTo>
                    <a:pt x="1750" y="258"/>
                  </a:lnTo>
                  <a:cubicBezTo>
                    <a:pt x="1642" y="80"/>
                    <a:pt x="1452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66"/>
            <p:cNvSpPr/>
            <p:nvPr/>
          </p:nvSpPr>
          <p:spPr>
            <a:xfrm>
              <a:off x="2954325" y="4446375"/>
              <a:ext cx="14275" cy="7625"/>
            </a:xfrm>
            <a:custGeom>
              <a:rect b="b" l="l" r="r" t="t"/>
              <a:pathLst>
                <a:path extrusionOk="0" h="305" w="571">
                  <a:moveTo>
                    <a:pt x="139" y="0"/>
                  </a:moveTo>
                  <a:cubicBezTo>
                    <a:pt x="120" y="0"/>
                    <a:pt x="101" y="10"/>
                    <a:pt x="82" y="19"/>
                  </a:cubicBezTo>
                  <a:cubicBezTo>
                    <a:pt x="55" y="33"/>
                    <a:pt x="28" y="60"/>
                    <a:pt x="28" y="87"/>
                  </a:cubicBezTo>
                  <a:cubicBezTo>
                    <a:pt x="1" y="155"/>
                    <a:pt x="41" y="223"/>
                    <a:pt x="109" y="236"/>
                  </a:cubicBezTo>
                  <a:cubicBezTo>
                    <a:pt x="218" y="277"/>
                    <a:pt x="326" y="304"/>
                    <a:pt x="448" y="304"/>
                  </a:cubicBezTo>
                  <a:cubicBezTo>
                    <a:pt x="475" y="304"/>
                    <a:pt x="502" y="291"/>
                    <a:pt x="529" y="277"/>
                  </a:cubicBezTo>
                  <a:cubicBezTo>
                    <a:pt x="557" y="250"/>
                    <a:pt x="570" y="223"/>
                    <a:pt x="570" y="182"/>
                  </a:cubicBezTo>
                  <a:cubicBezTo>
                    <a:pt x="570" y="114"/>
                    <a:pt x="516" y="60"/>
                    <a:pt x="448" y="60"/>
                  </a:cubicBezTo>
                  <a:lnTo>
                    <a:pt x="394" y="60"/>
                  </a:lnTo>
                  <a:cubicBezTo>
                    <a:pt x="312" y="47"/>
                    <a:pt x="245" y="33"/>
                    <a:pt x="163" y="6"/>
                  </a:cubicBezTo>
                  <a:cubicBezTo>
                    <a:pt x="155" y="2"/>
                    <a:pt x="147" y="0"/>
                    <a:pt x="139" y="0"/>
                  </a:cubicBezTo>
                  <a:close/>
                </a:path>
              </a:pathLst>
            </a:custGeom>
            <a:solidFill>
              <a:srgbClr val="DF84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66"/>
            <p:cNvSpPr/>
            <p:nvPr/>
          </p:nvSpPr>
          <p:spPr>
            <a:xfrm>
              <a:off x="2936025" y="4280025"/>
              <a:ext cx="25775" cy="63100"/>
            </a:xfrm>
            <a:custGeom>
              <a:rect b="b" l="l" r="r" t="t"/>
              <a:pathLst>
                <a:path extrusionOk="0" h="2524" w="1031">
                  <a:moveTo>
                    <a:pt x="1031" y="1"/>
                  </a:moveTo>
                  <a:cubicBezTo>
                    <a:pt x="312" y="571"/>
                    <a:pt x="0" y="1520"/>
                    <a:pt x="244" y="2401"/>
                  </a:cubicBezTo>
                  <a:lnTo>
                    <a:pt x="339" y="2523"/>
                  </a:lnTo>
                  <a:cubicBezTo>
                    <a:pt x="773" y="1750"/>
                    <a:pt x="1017" y="882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66"/>
            <p:cNvSpPr/>
            <p:nvPr/>
          </p:nvSpPr>
          <p:spPr>
            <a:xfrm>
              <a:off x="2909225" y="4271225"/>
              <a:ext cx="27825" cy="72575"/>
            </a:xfrm>
            <a:custGeom>
              <a:rect b="b" l="l" r="r" t="t"/>
              <a:pathLst>
                <a:path extrusionOk="0" h="2903" w="1113">
                  <a:moveTo>
                    <a:pt x="367" y="0"/>
                  </a:moveTo>
                  <a:cubicBezTo>
                    <a:pt x="1" y="990"/>
                    <a:pt x="218" y="2102"/>
                    <a:pt x="909" y="2903"/>
                  </a:cubicBezTo>
                  <a:lnTo>
                    <a:pt x="1113" y="2699"/>
                  </a:lnTo>
                  <a:cubicBezTo>
                    <a:pt x="1032" y="1763"/>
                    <a:pt x="774" y="855"/>
                    <a:pt x="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66"/>
            <p:cNvSpPr/>
            <p:nvPr/>
          </p:nvSpPr>
          <p:spPr>
            <a:xfrm>
              <a:off x="2905175" y="4307500"/>
              <a:ext cx="35625" cy="31225"/>
            </a:xfrm>
            <a:custGeom>
              <a:rect b="b" l="l" r="r" t="t"/>
              <a:pathLst>
                <a:path extrusionOk="0" h="1249" w="1425">
                  <a:moveTo>
                    <a:pt x="0" y="0"/>
                  </a:moveTo>
                  <a:lnTo>
                    <a:pt x="0" y="0"/>
                  </a:lnTo>
                  <a:cubicBezTo>
                    <a:pt x="54" y="570"/>
                    <a:pt x="448" y="1058"/>
                    <a:pt x="990" y="1248"/>
                  </a:cubicBezTo>
                  <a:lnTo>
                    <a:pt x="1424" y="1248"/>
                  </a:lnTo>
                  <a:cubicBezTo>
                    <a:pt x="1112" y="679"/>
                    <a:pt x="610" y="23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66"/>
            <p:cNvSpPr/>
            <p:nvPr/>
          </p:nvSpPr>
          <p:spPr>
            <a:xfrm>
              <a:off x="2924825" y="4289525"/>
              <a:ext cx="18675" cy="53250"/>
            </a:xfrm>
            <a:custGeom>
              <a:rect b="b" l="l" r="r" t="t"/>
              <a:pathLst>
                <a:path extrusionOk="0" h="2130" w="747">
                  <a:moveTo>
                    <a:pt x="340" y="1"/>
                  </a:moveTo>
                  <a:cubicBezTo>
                    <a:pt x="1" y="679"/>
                    <a:pt x="1" y="1465"/>
                    <a:pt x="367" y="2130"/>
                  </a:cubicBezTo>
                  <a:lnTo>
                    <a:pt x="584" y="1926"/>
                  </a:lnTo>
                  <a:cubicBezTo>
                    <a:pt x="747" y="1276"/>
                    <a:pt x="665" y="584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66"/>
            <p:cNvSpPr/>
            <p:nvPr/>
          </p:nvSpPr>
          <p:spPr>
            <a:xfrm>
              <a:off x="2906350" y="4340375"/>
              <a:ext cx="59700" cy="170525"/>
            </a:xfrm>
            <a:custGeom>
              <a:rect b="b" l="l" r="r" t="t"/>
              <a:pathLst>
                <a:path extrusionOk="0" h="6821" w="2388">
                  <a:moveTo>
                    <a:pt x="814" y="1"/>
                  </a:moveTo>
                  <a:cubicBezTo>
                    <a:pt x="533" y="1"/>
                    <a:pt x="236" y="221"/>
                    <a:pt x="136" y="501"/>
                  </a:cubicBezTo>
                  <a:cubicBezTo>
                    <a:pt x="0" y="880"/>
                    <a:pt x="109" y="1301"/>
                    <a:pt x="217" y="1681"/>
                  </a:cubicBezTo>
                  <a:cubicBezTo>
                    <a:pt x="746" y="3430"/>
                    <a:pt x="1397" y="5125"/>
                    <a:pt x="2048" y="6820"/>
                  </a:cubicBezTo>
                  <a:cubicBezTo>
                    <a:pt x="2252" y="6807"/>
                    <a:pt x="2306" y="6563"/>
                    <a:pt x="2319" y="6359"/>
                  </a:cubicBezTo>
                  <a:cubicBezTo>
                    <a:pt x="2387" y="4461"/>
                    <a:pt x="2292" y="2548"/>
                    <a:pt x="2021" y="663"/>
                  </a:cubicBezTo>
                  <a:cubicBezTo>
                    <a:pt x="2021" y="474"/>
                    <a:pt x="1953" y="297"/>
                    <a:pt x="1858" y="148"/>
                  </a:cubicBezTo>
                  <a:cubicBezTo>
                    <a:pt x="1793" y="59"/>
                    <a:pt x="1685" y="8"/>
                    <a:pt x="1576" y="8"/>
                  </a:cubicBezTo>
                  <a:cubicBezTo>
                    <a:pt x="1503" y="8"/>
                    <a:pt x="1430" y="31"/>
                    <a:pt x="1370" y="80"/>
                  </a:cubicBezTo>
                  <a:lnTo>
                    <a:pt x="1099" y="94"/>
                  </a:lnTo>
                  <a:cubicBezTo>
                    <a:pt x="1013" y="29"/>
                    <a:pt x="914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66"/>
            <p:cNvSpPr/>
            <p:nvPr/>
          </p:nvSpPr>
          <p:spPr>
            <a:xfrm>
              <a:off x="2944150" y="4451800"/>
              <a:ext cx="13600" cy="7275"/>
            </a:xfrm>
            <a:custGeom>
              <a:rect b="b" l="l" r="r" t="t"/>
              <a:pathLst>
                <a:path extrusionOk="0" h="291" w="544">
                  <a:moveTo>
                    <a:pt x="399" y="0"/>
                  </a:moveTo>
                  <a:cubicBezTo>
                    <a:pt x="390" y="0"/>
                    <a:pt x="379" y="2"/>
                    <a:pt x="367" y="6"/>
                  </a:cubicBezTo>
                  <a:cubicBezTo>
                    <a:pt x="313" y="19"/>
                    <a:pt x="245" y="47"/>
                    <a:pt x="177" y="47"/>
                  </a:cubicBezTo>
                  <a:lnTo>
                    <a:pt x="123" y="47"/>
                  </a:lnTo>
                  <a:cubicBezTo>
                    <a:pt x="82" y="47"/>
                    <a:pt x="55" y="60"/>
                    <a:pt x="41" y="87"/>
                  </a:cubicBezTo>
                  <a:cubicBezTo>
                    <a:pt x="14" y="114"/>
                    <a:pt x="1" y="141"/>
                    <a:pt x="1" y="169"/>
                  </a:cubicBezTo>
                  <a:cubicBezTo>
                    <a:pt x="1" y="196"/>
                    <a:pt x="14" y="236"/>
                    <a:pt x="41" y="250"/>
                  </a:cubicBezTo>
                  <a:cubicBezTo>
                    <a:pt x="55" y="277"/>
                    <a:pt x="82" y="291"/>
                    <a:pt x="123" y="291"/>
                  </a:cubicBezTo>
                  <a:cubicBezTo>
                    <a:pt x="231" y="291"/>
                    <a:pt x="340" y="264"/>
                    <a:pt x="435" y="236"/>
                  </a:cubicBezTo>
                  <a:cubicBezTo>
                    <a:pt x="502" y="223"/>
                    <a:pt x="543" y="155"/>
                    <a:pt x="516" y="87"/>
                  </a:cubicBezTo>
                  <a:cubicBezTo>
                    <a:pt x="516" y="60"/>
                    <a:pt x="489" y="33"/>
                    <a:pt x="462" y="19"/>
                  </a:cubicBezTo>
                  <a:cubicBezTo>
                    <a:pt x="443" y="10"/>
                    <a:pt x="423" y="0"/>
                    <a:pt x="399" y="0"/>
                  </a:cubicBezTo>
                  <a:close/>
                </a:path>
              </a:pathLst>
            </a:custGeom>
            <a:solidFill>
              <a:srgbClr val="C04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66"/>
            <p:cNvSpPr/>
            <p:nvPr/>
          </p:nvSpPr>
          <p:spPr>
            <a:xfrm>
              <a:off x="2519325" y="4266975"/>
              <a:ext cx="8375" cy="26825"/>
            </a:xfrm>
            <a:custGeom>
              <a:rect b="b" l="l" r="r" t="t"/>
              <a:pathLst>
                <a:path extrusionOk="0" h="1073" w="335">
                  <a:moveTo>
                    <a:pt x="307" y="0"/>
                  </a:moveTo>
                  <a:cubicBezTo>
                    <a:pt x="299" y="0"/>
                    <a:pt x="290" y="6"/>
                    <a:pt x="285" y="21"/>
                  </a:cubicBezTo>
                  <a:cubicBezTo>
                    <a:pt x="96" y="333"/>
                    <a:pt x="1" y="686"/>
                    <a:pt x="1" y="1052"/>
                  </a:cubicBezTo>
                  <a:cubicBezTo>
                    <a:pt x="1" y="1065"/>
                    <a:pt x="11" y="1072"/>
                    <a:pt x="21" y="1072"/>
                  </a:cubicBezTo>
                  <a:cubicBezTo>
                    <a:pt x="31" y="1072"/>
                    <a:pt x="41" y="1065"/>
                    <a:pt x="41" y="1052"/>
                  </a:cubicBezTo>
                  <a:cubicBezTo>
                    <a:pt x="55" y="699"/>
                    <a:pt x="150" y="347"/>
                    <a:pt x="326" y="35"/>
                  </a:cubicBezTo>
                  <a:cubicBezTo>
                    <a:pt x="335" y="18"/>
                    <a:pt x="322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66"/>
            <p:cNvSpPr/>
            <p:nvPr/>
          </p:nvSpPr>
          <p:spPr>
            <a:xfrm>
              <a:off x="2514575" y="4279025"/>
              <a:ext cx="8850" cy="26475"/>
            </a:xfrm>
            <a:custGeom>
              <a:rect b="b" l="l" r="r" t="t"/>
              <a:pathLst>
                <a:path extrusionOk="0" h="1059" w="354">
                  <a:moveTo>
                    <a:pt x="286" y="0"/>
                  </a:moveTo>
                  <a:cubicBezTo>
                    <a:pt x="123" y="95"/>
                    <a:pt x="28" y="272"/>
                    <a:pt x="14" y="461"/>
                  </a:cubicBezTo>
                  <a:cubicBezTo>
                    <a:pt x="1" y="651"/>
                    <a:pt x="28" y="841"/>
                    <a:pt x="96" y="1017"/>
                  </a:cubicBezTo>
                  <a:lnTo>
                    <a:pt x="96" y="1058"/>
                  </a:lnTo>
                  <a:cubicBezTo>
                    <a:pt x="231" y="936"/>
                    <a:pt x="326" y="760"/>
                    <a:pt x="340" y="570"/>
                  </a:cubicBezTo>
                  <a:cubicBezTo>
                    <a:pt x="353" y="380"/>
                    <a:pt x="340" y="19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66"/>
            <p:cNvSpPr/>
            <p:nvPr/>
          </p:nvSpPr>
          <p:spPr>
            <a:xfrm>
              <a:off x="2474575" y="4302125"/>
              <a:ext cx="29775" cy="3425"/>
            </a:xfrm>
            <a:custGeom>
              <a:rect b="b" l="l" r="r" t="t"/>
              <a:pathLst>
                <a:path extrusionOk="0" h="137" w="1191">
                  <a:moveTo>
                    <a:pt x="580" y="0"/>
                  </a:moveTo>
                  <a:cubicBezTo>
                    <a:pt x="393" y="0"/>
                    <a:pt x="205" y="27"/>
                    <a:pt x="28" y="80"/>
                  </a:cubicBezTo>
                  <a:cubicBezTo>
                    <a:pt x="0" y="80"/>
                    <a:pt x="0" y="121"/>
                    <a:pt x="41" y="121"/>
                  </a:cubicBezTo>
                  <a:cubicBezTo>
                    <a:pt x="213" y="70"/>
                    <a:pt x="387" y="46"/>
                    <a:pt x="562" y="46"/>
                  </a:cubicBezTo>
                  <a:cubicBezTo>
                    <a:pt x="760" y="46"/>
                    <a:pt x="959" y="76"/>
                    <a:pt x="1153" y="134"/>
                  </a:cubicBezTo>
                  <a:cubicBezTo>
                    <a:pt x="1156" y="136"/>
                    <a:pt x="1159" y="136"/>
                    <a:pt x="1162" y="136"/>
                  </a:cubicBezTo>
                  <a:cubicBezTo>
                    <a:pt x="1183" y="136"/>
                    <a:pt x="1191" y="93"/>
                    <a:pt x="1167" y="93"/>
                  </a:cubicBezTo>
                  <a:cubicBezTo>
                    <a:pt x="978" y="31"/>
                    <a:pt x="779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66"/>
            <p:cNvSpPr/>
            <p:nvPr/>
          </p:nvSpPr>
          <p:spPr>
            <a:xfrm>
              <a:off x="2489150" y="4298050"/>
              <a:ext cx="27825" cy="10875"/>
            </a:xfrm>
            <a:custGeom>
              <a:rect b="b" l="l" r="r" t="t"/>
              <a:pathLst>
                <a:path extrusionOk="0" h="435" w="1113">
                  <a:moveTo>
                    <a:pt x="464" y="1"/>
                  </a:moveTo>
                  <a:cubicBezTo>
                    <a:pt x="298" y="1"/>
                    <a:pt x="132" y="66"/>
                    <a:pt x="1" y="175"/>
                  </a:cubicBezTo>
                  <a:cubicBezTo>
                    <a:pt x="150" y="297"/>
                    <a:pt x="326" y="378"/>
                    <a:pt x="502" y="419"/>
                  </a:cubicBezTo>
                  <a:cubicBezTo>
                    <a:pt x="557" y="429"/>
                    <a:pt x="611" y="434"/>
                    <a:pt x="664" y="434"/>
                  </a:cubicBezTo>
                  <a:cubicBezTo>
                    <a:pt x="825" y="434"/>
                    <a:pt x="980" y="389"/>
                    <a:pt x="1113" y="297"/>
                  </a:cubicBezTo>
                  <a:lnTo>
                    <a:pt x="1072" y="297"/>
                  </a:lnTo>
                  <a:cubicBezTo>
                    <a:pt x="950" y="148"/>
                    <a:pt x="774" y="53"/>
                    <a:pt x="584" y="12"/>
                  </a:cubicBezTo>
                  <a:cubicBezTo>
                    <a:pt x="544" y="4"/>
                    <a:pt x="504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66"/>
            <p:cNvSpPr/>
            <p:nvPr/>
          </p:nvSpPr>
          <p:spPr>
            <a:xfrm>
              <a:off x="2508825" y="4250250"/>
              <a:ext cx="8400" cy="26925"/>
            </a:xfrm>
            <a:custGeom>
              <a:rect b="b" l="l" r="r" t="t"/>
              <a:pathLst>
                <a:path extrusionOk="0" h="1077" w="336">
                  <a:moveTo>
                    <a:pt x="302" y="1"/>
                  </a:moveTo>
                  <a:cubicBezTo>
                    <a:pt x="295" y="1"/>
                    <a:pt x="289" y="4"/>
                    <a:pt x="285" y="12"/>
                  </a:cubicBezTo>
                  <a:cubicBezTo>
                    <a:pt x="109" y="338"/>
                    <a:pt x="14" y="690"/>
                    <a:pt x="0" y="1056"/>
                  </a:cubicBezTo>
                  <a:cubicBezTo>
                    <a:pt x="0" y="1070"/>
                    <a:pt x="14" y="1077"/>
                    <a:pt x="27" y="1077"/>
                  </a:cubicBezTo>
                  <a:cubicBezTo>
                    <a:pt x="41" y="1077"/>
                    <a:pt x="54" y="1070"/>
                    <a:pt x="54" y="1056"/>
                  </a:cubicBezTo>
                  <a:cubicBezTo>
                    <a:pt x="54" y="704"/>
                    <a:pt x="149" y="351"/>
                    <a:pt x="326" y="39"/>
                  </a:cubicBezTo>
                  <a:cubicBezTo>
                    <a:pt x="335" y="20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66"/>
            <p:cNvSpPr/>
            <p:nvPr/>
          </p:nvSpPr>
          <p:spPr>
            <a:xfrm>
              <a:off x="2504075" y="4262400"/>
              <a:ext cx="8825" cy="26475"/>
            </a:xfrm>
            <a:custGeom>
              <a:rect b="b" l="l" r="r" t="t"/>
              <a:pathLst>
                <a:path extrusionOk="0" h="1059" w="353">
                  <a:moveTo>
                    <a:pt x="299" y="1"/>
                  </a:moveTo>
                  <a:cubicBezTo>
                    <a:pt x="136" y="96"/>
                    <a:pt x="27" y="272"/>
                    <a:pt x="14" y="462"/>
                  </a:cubicBezTo>
                  <a:cubicBezTo>
                    <a:pt x="0" y="652"/>
                    <a:pt x="27" y="842"/>
                    <a:pt x="109" y="1018"/>
                  </a:cubicBezTo>
                  <a:lnTo>
                    <a:pt x="95" y="1059"/>
                  </a:lnTo>
                  <a:cubicBezTo>
                    <a:pt x="244" y="937"/>
                    <a:pt x="326" y="760"/>
                    <a:pt x="339" y="570"/>
                  </a:cubicBezTo>
                  <a:cubicBezTo>
                    <a:pt x="353" y="380"/>
                    <a:pt x="339" y="19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66"/>
            <p:cNvSpPr/>
            <p:nvPr/>
          </p:nvSpPr>
          <p:spPr>
            <a:xfrm>
              <a:off x="2464150" y="4285500"/>
              <a:ext cx="29975" cy="3450"/>
            </a:xfrm>
            <a:custGeom>
              <a:rect b="b" l="l" r="r" t="t"/>
              <a:pathLst>
                <a:path extrusionOk="0" h="138" w="1199">
                  <a:moveTo>
                    <a:pt x="577" y="1"/>
                  </a:moveTo>
                  <a:cubicBezTo>
                    <a:pt x="389" y="1"/>
                    <a:pt x="202" y="28"/>
                    <a:pt x="24" y="80"/>
                  </a:cubicBezTo>
                  <a:cubicBezTo>
                    <a:pt x="0" y="80"/>
                    <a:pt x="8" y="123"/>
                    <a:pt x="29" y="123"/>
                  </a:cubicBezTo>
                  <a:cubicBezTo>
                    <a:pt x="32" y="123"/>
                    <a:pt x="35" y="123"/>
                    <a:pt x="38" y="121"/>
                  </a:cubicBezTo>
                  <a:cubicBezTo>
                    <a:pt x="209" y="70"/>
                    <a:pt x="387" y="46"/>
                    <a:pt x="565" y="46"/>
                  </a:cubicBezTo>
                  <a:cubicBezTo>
                    <a:pt x="767" y="46"/>
                    <a:pt x="969" y="77"/>
                    <a:pt x="1163" y="135"/>
                  </a:cubicBezTo>
                  <a:cubicBezTo>
                    <a:pt x="1167" y="136"/>
                    <a:pt x="1171" y="137"/>
                    <a:pt x="1174" y="137"/>
                  </a:cubicBezTo>
                  <a:cubicBezTo>
                    <a:pt x="1193" y="137"/>
                    <a:pt x="1198" y="106"/>
                    <a:pt x="1163" y="94"/>
                  </a:cubicBezTo>
                  <a:cubicBezTo>
                    <a:pt x="975" y="31"/>
                    <a:pt x="776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66"/>
            <p:cNvSpPr/>
            <p:nvPr/>
          </p:nvSpPr>
          <p:spPr>
            <a:xfrm>
              <a:off x="2478650" y="4281225"/>
              <a:ext cx="27825" cy="11050"/>
            </a:xfrm>
            <a:custGeom>
              <a:rect b="b" l="l" r="r" t="t"/>
              <a:pathLst>
                <a:path extrusionOk="0" h="442" w="1113">
                  <a:moveTo>
                    <a:pt x="490" y="0"/>
                  </a:moveTo>
                  <a:cubicBezTo>
                    <a:pt x="310" y="0"/>
                    <a:pt x="136" y="59"/>
                    <a:pt x="0" y="184"/>
                  </a:cubicBezTo>
                  <a:cubicBezTo>
                    <a:pt x="149" y="306"/>
                    <a:pt x="326" y="387"/>
                    <a:pt x="516" y="428"/>
                  </a:cubicBezTo>
                  <a:cubicBezTo>
                    <a:pt x="561" y="437"/>
                    <a:pt x="608" y="441"/>
                    <a:pt x="654" y="441"/>
                  </a:cubicBezTo>
                  <a:cubicBezTo>
                    <a:pt x="815" y="441"/>
                    <a:pt x="976" y="390"/>
                    <a:pt x="1112" y="306"/>
                  </a:cubicBezTo>
                  <a:lnTo>
                    <a:pt x="1072" y="306"/>
                  </a:lnTo>
                  <a:cubicBezTo>
                    <a:pt x="949" y="156"/>
                    <a:pt x="787" y="48"/>
                    <a:pt x="597" y="7"/>
                  </a:cubicBezTo>
                  <a:cubicBezTo>
                    <a:pt x="561" y="3"/>
                    <a:pt x="526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66"/>
            <p:cNvSpPr/>
            <p:nvPr/>
          </p:nvSpPr>
          <p:spPr>
            <a:xfrm>
              <a:off x="2498650" y="4233975"/>
              <a:ext cx="8400" cy="26925"/>
            </a:xfrm>
            <a:custGeom>
              <a:rect b="b" l="l" r="r" t="t"/>
              <a:pathLst>
                <a:path extrusionOk="0" h="1077" w="336">
                  <a:moveTo>
                    <a:pt x="302" y="1"/>
                  </a:moveTo>
                  <a:cubicBezTo>
                    <a:pt x="295" y="1"/>
                    <a:pt x="289" y="4"/>
                    <a:pt x="285" y="12"/>
                  </a:cubicBezTo>
                  <a:cubicBezTo>
                    <a:pt x="95" y="338"/>
                    <a:pt x="0" y="690"/>
                    <a:pt x="0" y="1056"/>
                  </a:cubicBezTo>
                  <a:cubicBezTo>
                    <a:pt x="0" y="1070"/>
                    <a:pt x="10" y="1077"/>
                    <a:pt x="21" y="1077"/>
                  </a:cubicBezTo>
                  <a:cubicBezTo>
                    <a:pt x="31" y="1077"/>
                    <a:pt x="41" y="1070"/>
                    <a:pt x="41" y="1056"/>
                  </a:cubicBezTo>
                  <a:cubicBezTo>
                    <a:pt x="55" y="704"/>
                    <a:pt x="149" y="351"/>
                    <a:pt x="326" y="39"/>
                  </a:cubicBezTo>
                  <a:cubicBezTo>
                    <a:pt x="335" y="20"/>
                    <a:pt x="31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66"/>
            <p:cNvSpPr/>
            <p:nvPr/>
          </p:nvSpPr>
          <p:spPr>
            <a:xfrm>
              <a:off x="2493900" y="4246125"/>
              <a:ext cx="8850" cy="26475"/>
            </a:xfrm>
            <a:custGeom>
              <a:rect b="b" l="l" r="r" t="t"/>
              <a:pathLst>
                <a:path extrusionOk="0" h="1059" w="354">
                  <a:moveTo>
                    <a:pt x="285" y="1"/>
                  </a:moveTo>
                  <a:cubicBezTo>
                    <a:pt x="123" y="96"/>
                    <a:pt x="28" y="272"/>
                    <a:pt x="14" y="462"/>
                  </a:cubicBezTo>
                  <a:cubicBezTo>
                    <a:pt x="0" y="652"/>
                    <a:pt x="28" y="842"/>
                    <a:pt x="109" y="1018"/>
                  </a:cubicBezTo>
                  <a:lnTo>
                    <a:pt x="95" y="1059"/>
                  </a:lnTo>
                  <a:cubicBezTo>
                    <a:pt x="231" y="937"/>
                    <a:pt x="312" y="760"/>
                    <a:pt x="339" y="570"/>
                  </a:cubicBezTo>
                  <a:cubicBezTo>
                    <a:pt x="353" y="381"/>
                    <a:pt x="339" y="19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66"/>
            <p:cNvSpPr/>
            <p:nvPr/>
          </p:nvSpPr>
          <p:spPr>
            <a:xfrm>
              <a:off x="2453625" y="4269225"/>
              <a:ext cx="30050" cy="3425"/>
            </a:xfrm>
            <a:custGeom>
              <a:rect b="b" l="l" r="r" t="t"/>
              <a:pathLst>
                <a:path extrusionOk="0" h="137" w="1202">
                  <a:moveTo>
                    <a:pt x="584" y="1"/>
                  </a:moveTo>
                  <a:cubicBezTo>
                    <a:pt x="396" y="1"/>
                    <a:pt x="209" y="28"/>
                    <a:pt x="25" y="80"/>
                  </a:cubicBezTo>
                  <a:cubicBezTo>
                    <a:pt x="1" y="80"/>
                    <a:pt x="9" y="123"/>
                    <a:pt x="30" y="123"/>
                  </a:cubicBezTo>
                  <a:cubicBezTo>
                    <a:pt x="32" y="123"/>
                    <a:pt x="35" y="123"/>
                    <a:pt x="38" y="121"/>
                  </a:cubicBezTo>
                  <a:cubicBezTo>
                    <a:pt x="210" y="70"/>
                    <a:pt x="388" y="46"/>
                    <a:pt x="566" y="46"/>
                  </a:cubicBezTo>
                  <a:cubicBezTo>
                    <a:pt x="767" y="46"/>
                    <a:pt x="969" y="77"/>
                    <a:pt x="1164" y="135"/>
                  </a:cubicBezTo>
                  <a:cubicBezTo>
                    <a:pt x="1167" y="136"/>
                    <a:pt x="1170" y="137"/>
                    <a:pt x="1172" y="137"/>
                  </a:cubicBezTo>
                  <a:cubicBezTo>
                    <a:pt x="1194" y="137"/>
                    <a:pt x="1202" y="94"/>
                    <a:pt x="1177" y="94"/>
                  </a:cubicBezTo>
                  <a:cubicBezTo>
                    <a:pt x="982" y="31"/>
                    <a:pt x="783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66"/>
            <p:cNvSpPr/>
            <p:nvPr/>
          </p:nvSpPr>
          <p:spPr>
            <a:xfrm>
              <a:off x="2468475" y="4265125"/>
              <a:ext cx="27825" cy="10875"/>
            </a:xfrm>
            <a:custGeom>
              <a:rect b="b" l="l" r="r" t="t"/>
              <a:pathLst>
                <a:path extrusionOk="0" h="435" w="1113">
                  <a:moveTo>
                    <a:pt x="451" y="1"/>
                  </a:moveTo>
                  <a:cubicBezTo>
                    <a:pt x="290" y="1"/>
                    <a:pt x="128" y="59"/>
                    <a:pt x="0" y="177"/>
                  </a:cubicBezTo>
                  <a:cubicBezTo>
                    <a:pt x="149" y="299"/>
                    <a:pt x="326" y="380"/>
                    <a:pt x="502" y="421"/>
                  </a:cubicBezTo>
                  <a:cubicBezTo>
                    <a:pt x="551" y="430"/>
                    <a:pt x="600" y="434"/>
                    <a:pt x="648" y="434"/>
                  </a:cubicBezTo>
                  <a:cubicBezTo>
                    <a:pt x="815" y="434"/>
                    <a:pt x="976" y="383"/>
                    <a:pt x="1112" y="299"/>
                  </a:cubicBezTo>
                  <a:lnTo>
                    <a:pt x="1072" y="299"/>
                  </a:lnTo>
                  <a:cubicBezTo>
                    <a:pt x="950" y="149"/>
                    <a:pt x="773" y="54"/>
                    <a:pt x="583" y="14"/>
                  </a:cubicBezTo>
                  <a:cubicBezTo>
                    <a:pt x="540" y="5"/>
                    <a:pt x="496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66"/>
            <p:cNvSpPr/>
            <p:nvPr/>
          </p:nvSpPr>
          <p:spPr>
            <a:xfrm>
              <a:off x="2487450" y="4223050"/>
              <a:ext cx="7350" cy="23275"/>
            </a:xfrm>
            <a:custGeom>
              <a:rect b="b" l="l" r="r" t="t"/>
              <a:pathLst>
                <a:path extrusionOk="0" h="931" w="294">
                  <a:moveTo>
                    <a:pt x="274" y="0"/>
                  </a:moveTo>
                  <a:cubicBezTo>
                    <a:pt x="266" y="0"/>
                    <a:pt x="255" y="5"/>
                    <a:pt x="245" y="15"/>
                  </a:cubicBezTo>
                  <a:cubicBezTo>
                    <a:pt x="96" y="286"/>
                    <a:pt x="14" y="598"/>
                    <a:pt x="1" y="910"/>
                  </a:cubicBezTo>
                  <a:cubicBezTo>
                    <a:pt x="1" y="924"/>
                    <a:pt x="14" y="931"/>
                    <a:pt x="28" y="931"/>
                  </a:cubicBezTo>
                  <a:cubicBezTo>
                    <a:pt x="41" y="931"/>
                    <a:pt x="55" y="924"/>
                    <a:pt x="55" y="910"/>
                  </a:cubicBezTo>
                  <a:cubicBezTo>
                    <a:pt x="55" y="598"/>
                    <a:pt x="136" y="300"/>
                    <a:pt x="286" y="29"/>
                  </a:cubicBezTo>
                  <a:cubicBezTo>
                    <a:pt x="294" y="12"/>
                    <a:pt x="28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66"/>
            <p:cNvSpPr/>
            <p:nvPr/>
          </p:nvSpPr>
          <p:spPr>
            <a:xfrm>
              <a:off x="2483400" y="4233575"/>
              <a:ext cx="7800" cy="22750"/>
            </a:xfrm>
            <a:custGeom>
              <a:rect b="b" l="l" r="r" t="t"/>
              <a:pathLst>
                <a:path extrusionOk="0" h="910" w="312">
                  <a:moveTo>
                    <a:pt x="258" y="1"/>
                  </a:moveTo>
                  <a:cubicBezTo>
                    <a:pt x="122" y="82"/>
                    <a:pt x="27" y="232"/>
                    <a:pt x="14" y="394"/>
                  </a:cubicBezTo>
                  <a:cubicBezTo>
                    <a:pt x="0" y="557"/>
                    <a:pt x="27" y="720"/>
                    <a:pt x="95" y="869"/>
                  </a:cubicBezTo>
                  <a:lnTo>
                    <a:pt x="81" y="910"/>
                  </a:lnTo>
                  <a:cubicBezTo>
                    <a:pt x="203" y="801"/>
                    <a:pt x="285" y="652"/>
                    <a:pt x="298" y="489"/>
                  </a:cubicBezTo>
                  <a:cubicBezTo>
                    <a:pt x="312" y="326"/>
                    <a:pt x="298" y="150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66"/>
            <p:cNvSpPr/>
            <p:nvPr/>
          </p:nvSpPr>
          <p:spPr>
            <a:xfrm>
              <a:off x="2448875" y="4253200"/>
              <a:ext cx="26325" cy="3175"/>
            </a:xfrm>
            <a:custGeom>
              <a:rect b="b" l="l" r="r" t="t"/>
              <a:pathLst>
                <a:path extrusionOk="0" h="127" w="1053">
                  <a:moveTo>
                    <a:pt x="510" y="1"/>
                  </a:moveTo>
                  <a:cubicBezTo>
                    <a:pt x="346" y="1"/>
                    <a:pt x="182" y="25"/>
                    <a:pt x="25" y="70"/>
                  </a:cubicBezTo>
                  <a:cubicBezTo>
                    <a:pt x="1" y="70"/>
                    <a:pt x="9" y="113"/>
                    <a:pt x="39" y="113"/>
                  </a:cubicBezTo>
                  <a:cubicBezTo>
                    <a:pt x="43" y="113"/>
                    <a:pt x="47" y="113"/>
                    <a:pt x="52" y="111"/>
                  </a:cubicBezTo>
                  <a:cubicBezTo>
                    <a:pt x="202" y="72"/>
                    <a:pt x="355" y="52"/>
                    <a:pt x="508" y="52"/>
                  </a:cubicBezTo>
                  <a:cubicBezTo>
                    <a:pt x="674" y="52"/>
                    <a:pt x="839" y="75"/>
                    <a:pt x="1001" y="125"/>
                  </a:cubicBezTo>
                  <a:cubicBezTo>
                    <a:pt x="1006" y="126"/>
                    <a:pt x="1010" y="127"/>
                    <a:pt x="1014" y="127"/>
                  </a:cubicBezTo>
                  <a:cubicBezTo>
                    <a:pt x="1044" y="127"/>
                    <a:pt x="1053" y="84"/>
                    <a:pt x="1028" y="84"/>
                  </a:cubicBezTo>
                  <a:cubicBezTo>
                    <a:pt x="860" y="28"/>
                    <a:pt x="685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66"/>
            <p:cNvSpPr/>
            <p:nvPr/>
          </p:nvSpPr>
          <p:spPr>
            <a:xfrm>
              <a:off x="2461700" y="4249700"/>
              <a:ext cx="24075" cy="9400"/>
            </a:xfrm>
            <a:custGeom>
              <a:rect b="b" l="l" r="r" t="t"/>
              <a:pathLst>
                <a:path extrusionOk="0" h="376" w="963">
                  <a:moveTo>
                    <a:pt x="412" y="0"/>
                  </a:moveTo>
                  <a:cubicBezTo>
                    <a:pt x="263" y="0"/>
                    <a:pt x="113" y="55"/>
                    <a:pt x="0" y="156"/>
                  </a:cubicBezTo>
                  <a:cubicBezTo>
                    <a:pt x="122" y="251"/>
                    <a:pt x="271" y="332"/>
                    <a:pt x="434" y="360"/>
                  </a:cubicBezTo>
                  <a:cubicBezTo>
                    <a:pt x="484" y="370"/>
                    <a:pt x="532" y="375"/>
                    <a:pt x="580" y="375"/>
                  </a:cubicBezTo>
                  <a:cubicBezTo>
                    <a:pt x="715" y="375"/>
                    <a:pt x="843" y="335"/>
                    <a:pt x="963" y="265"/>
                  </a:cubicBezTo>
                  <a:lnTo>
                    <a:pt x="922" y="251"/>
                  </a:lnTo>
                  <a:cubicBezTo>
                    <a:pt x="814" y="129"/>
                    <a:pt x="665" y="48"/>
                    <a:pt x="502" y="7"/>
                  </a:cubicBezTo>
                  <a:cubicBezTo>
                    <a:pt x="472" y="2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66"/>
            <p:cNvSpPr/>
            <p:nvPr/>
          </p:nvSpPr>
          <p:spPr>
            <a:xfrm>
              <a:off x="2476950" y="4216700"/>
              <a:ext cx="6025" cy="18775"/>
            </a:xfrm>
            <a:custGeom>
              <a:rect b="b" l="l" r="r" t="t"/>
              <a:pathLst>
                <a:path extrusionOk="0" h="751" w="241">
                  <a:moveTo>
                    <a:pt x="207" y="0"/>
                  </a:moveTo>
                  <a:cubicBezTo>
                    <a:pt x="200" y="0"/>
                    <a:pt x="194" y="4"/>
                    <a:pt x="190" y="11"/>
                  </a:cubicBezTo>
                  <a:cubicBezTo>
                    <a:pt x="68" y="228"/>
                    <a:pt x="0" y="473"/>
                    <a:pt x="0" y="730"/>
                  </a:cubicBezTo>
                  <a:cubicBezTo>
                    <a:pt x="0" y="744"/>
                    <a:pt x="11" y="751"/>
                    <a:pt x="21" y="751"/>
                  </a:cubicBezTo>
                  <a:cubicBezTo>
                    <a:pt x="31" y="751"/>
                    <a:pt x="41" y="744"/>
                    <a:pt x="41" y="730"/>
                  </a:cubicBezTo>
                  <a:cubicBezTo>
                    <a:pt x="41" y="486"/>
                    <a:pt x="109" y="242"/>
                    <a:pt x="231" y="39"/>
                  </a:cubicBezTo>
                  <a:cubicBezTo>
                    <a:pt x="240" y="19"/>
                    <a:pt x="223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66"/>
            <p:cNvSpPr/>
            <p:nvPr/>
          </p:nvSpPr>
          <p:spPr>
            <a:xfrm>
              <a:off x="2473900" y="4225100"/>
              <a:ext cx="6125" cy="18350"/>
            </a:xfrm>
            <a:custGeom>
              <a:rect b="b" l="l" r="r" t="t"/>
              <a:pathLst>
                <a:path extrusionOk="0" h="734" w="245">
                  <a:moveTo>
                    <a:pt x="204" y="1"/>
                  </a:moveTo>
                  <a:cubicBezTo>
                    <a:pt x="95" y="69"/>
                    <a:pt x="14" y="191"/>
                    <a:pt x="0" y="313"/>
                  </a:cubicBezTo>
                  <a:cubicBezTo>
                    <a:pt x="0" y="448"/>
                    <a:pt x="14" y="571"/>
                    <a:pt x="68" y="693"/>
                  </a:cubicBezTo>
                  <a:lnTo>
                    <a:pt x="68" y="733"/>
                  </a:lnTo>
                  <a:cubicBezTo>
                    <a:pt x="163" y="638"/>
                    <a:pt x="217" y="516"/>
                    <a:pt x="231" y="394"/>
                  </a:cubicBezTo>
                  <a:cubicBezTo>
                    <a:pt x="244" y="259"/>
                    <a:pt x="231" y="123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66"/>
            <p:cNvSpPr/>
            <p:nvPr/>
          </p:nvSpPr>
          <p:spPr>
            <a:xfrm>
              <a:off x="2445750" y="4240825"/>
              <a:ext cx="21325" cy="2675"/>
            </a:xfrm>
            <a:custGeom>
              <a:rect b="b" l="l" r="r" t="t"/>
              <a:pathLst>
                <a:path extrusionOk="0" h="107" w="853">
                  <a:moveTo>
                    <a:pt x="409" y="1"/>
                  </a:moveTo>
                  <a:cubicBezTo>
                    <a:pt x="280" y="1"/>
                    <a:pt x="151" y="18"/>
                    <a:pt x="28" y="50"/>
                  </a:cubicBezTo>
                  <a:cubicBezTo>
                    <a:pt x="1" y="50"/>
                    <a:pt x="14" y="104"/>
                    <a:pt x="41" y="104"/>
                  </a:cubicBezTo>
                  <a:cubicBezTo>
                    <a:pt x="164" y="65"/>
                    <a:pt x="287" y="48"/>
                    <a:pt x="410" y="48"/>
                  </a:cubicBezTo>
                  <a:cubicBezTo>
                    <a:pt x="545" y="48"/>
                    <a:pt x="680" y="69"/>
                    <a:pt x="814" y="104"/>
                  </a:cubicBezTo>
                  <a:cubicBezTo>
                    <a:pt x="817" y="106"/>
                    <a:pt x="820" y="106"/>
                    <a:pt x="823" y="106"/>
                  </a:cubicBezTo>
                  <a:cubicBezTo>
                    <a:pt x="844" y="106"/>
                    <a:pt x="852" y="64"/>
                    <a:pt x="828" y="64"/>
                  </a:cubicBezTo>
                  <a:cubicBezTo>
                    <a:pt x="693" y="21"/>
                    <a:pt x="551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66"/>
            <p:cNvSpPr/>
            <p:nvPr/>
          </p:nvSpPr>
          <p:spPr>
            <a:xfrm>
              <a:off x="2456275" y="4238125"/>
              <a:ext cx="19350" cy="7575"/>
            </a:xfrm>
            <a:custGeom>
              <a:rect b="b" l="l" r="r" t="t"/>
              <a:pathLst>
                <a:path extrusionOk="0" h="303" w="774">
                  <a:moveTo>
                    <a:pt x="316" y="1"/>
                  </a:moveTo>
                  <a:cubicBezTo>
                    <a:pt x="199" y="1"/>
                    <a:pt x="86" y="42"/>
                    <a:pt x="0" y="117"/>
                  </a:cubicBezTo>
                  <a:cubicBezTo>
                    <a:pt x="109" y="199"/>
                    <a:pt x="231" y="267"/>
                    <a:pt x="353" y="294"/>
                  </a:cubicBezTo>
                  <a:cubicBezTo>
                    <a:pt x="385" y="299"/>
                    <a:pt x="416" y="302"/>
                    <a:pt x="448" y="302"/>
                  </a:cubicBezTo>
                  <a:cubicBezTo>
                    <a:pt x="564" y="302"/>
                    <a:pt x="677" y="266"/>
                    <a:pt x="773" y="212"/>
                  </a:cubicBezTo>
                  <a:lnTo>
                    <a:pt x="732" y="199"/>
                  </a:lnTo>
                  <a:cubicBezTo>
                    <a:pt x="651" y="104"/>
                    <a:pt x="529" y="36"/>
                    <a:pt x="407" y="9"/>
                  </a:cubicBezTo>
                  <a:cubicBezTo>
                    <a:pt x="376" y="3"/>
                    <a:pt x="346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66"/>
            <p:cNvSpPr/>
            <p:nvPr/>
          </p:nvSpPr>
          <p:spPr>
            <a:xfrm>
              <a:off x="2466425" y="4208225"/>
              <a:ext cx="5700" cy="16400"/>
            </a:xfrm>
            <a:custGeom>
              <a:rect b="b" l="l" r="r" t="t"/>
              <a:pathLst>
                <a:path extrusionOk="0" h="656" w="228">
                  <a:moveTo>
                    <a:pt x="194" y="0"/>
                  </a:moveTo>
                  <a:cubicBezTo>
                    <a:pt x="188" y="0"/>
                    <a:pt x="181" y="3"/>
                    <a:pt x="177" y="11"/>
                  </a:cubicBezTo>
                  <a:lnTo>
                    <a:pt x="164" y="11"/>
                  </a:lnTo>
                  <a:cubicBezTo>
                    <a:pt x="55" y="201"/>
                    <a:pt x="1" y="418"/>
                    <a:pt x="1" y="635"/>
                  </a:cubicBezTo>
                  <a:cubicBezTo>
                    <a:pt x="1" y="649"/>
                    <a:pt x="11" y="656"/>
                    <a:pt x="21" y="656"/>
                  </a:cubicBezTo>
                  <a:cubicBezTo>
                    <a:pt x="31" y="656"/>
                    <a:pt x="42" y="649"/>
                    <a:pt x="42" y="635"/>
                  </a:cubicBezTo>
                  <a:cubicBezTo>
                    <a:pt x="55" y="418"/>
                    <a:pt x="109" y="215"/>
                    <a:pt x="218" y="39"/>
                  </a:cubicBezTo>
                  <a:cubicBezTo>
                    <a:pt x="228" y="19"/>
                    <a:pt x="210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66"/>
            <p:cNvSpPr/>
            <p:nvPr/>
          </p:nvSpPr>
          <p:spPr>
            <a:xfrm>
              <a:off x="2463725" y="4215625"/>
              <a:ext cx="5450" cy="15950"/>
            </a:xfrm>
            <a:custGeom>
              <a:rect b="b" l="l" r="r" t="t"/>
              <a:pathLst>
                <a:path extrusionOk="0" h="638" w="218">
                  <a:moveTo>
                    <a:pt x="177" y="0"/>
                  </a:moveTo>
                  <a:cubicBezTo>
                    <a:pt x="82" y="68"/>
                    <a:pt x="14" y="163"/>
                    <a:pt x="0" y="271"/>
                  </a:cubicBezTo>
                  <a:cubicBezTo>
                    <a:pt x="0" y="394"/>
                    <a:pt x="14" y="516"/>
                    <a:pt x="55" y="610"/>
                  </a:cubicBezTo>
                  <a:lnTo>
                    <a:pt x="55" y="638"/>
                  </a:lnTo>
                  <a:cubicBezTo>
                    <a:pt x="136" y="556"/>
                    <a:pt x="190" y="448"/>
                    <a:pt x="204" y="339"/>
                  </a:cubicBezTo>
                  <a:cubicBezTo>
                    <a:pt x="217" y="231"/>
                    <a:pt x="204" y="109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66"/>
            <p:cNvSpPr/>
            <p:nvPr/>
          </p:nvSpPr>
          <p:spPr>
            <a:xfrm>
              <a:off x="2439375" y="4229275"/>
              <a:ext cx="18600" cy="2650"/>
            </a:xfrm>
            <a:custGeom>
              <a:rect b="b" l="l" r="r" t="t"/>
              <a:pathLst>
                <a:path extrusionOk="0" h="106" w="744">
                  <a:moveTo>
                    <a:pt x="376" y="0"/>
                  </a:moveTo>
                  <a:cubicBezTo>
                    <a:pt x="259" y="0"/>
                    <a:pt x="140" y="17"/>
                    <a:pt x="25" y="51"/>
                  </a:cubicBezTo>
                  <a:cubicBezTo>
                    <a:pt x="1" y="51"/>
                    <a:pt x="9" y="94"/>
                    <a:pt x="30" y="94"/>
                  </a:cubicBezTo>
                  <a:cubicBezTo>
                    <a:pt x="33" y="94"/>
                    <a:pt x="36" y="93"/>
                    <a:pt x="39" y="92"/>
                  </a:cubicBezTo>
                  <a:cubicBezTo>
                    <a:pt x="136" y="61"/>
                    <a:pt x="237" y="47"/>
                    <a:pt x="338" y="47"/>
                  </a:cubicBezTo>
                  <a:cubicBezTo>
                    <a:pt x="461" y="47"/>
                    <a:pt x="584" y="68"/>
                    <a:pt x="703" y="105"/>
                  </a:cubicBezTo>
                  <a:cubicBezTo>
                    <a:pt x="730" y="105"/>
                    <a:pt x="744" y="64"/>
                    <a:pt x="717" y="51"/>
                  </a:cubicBezTo>
                  <a:cubicBezTo>
                    <a:pt x="608" y="17"/>
                    <a:pt x="493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66"/>
            <p:cNvSpPr/>
            <p:nvPr/>
          </p:nvSpPr>
          <p:spPr>
            <a:xfrm>
              <a:off x="2448475" y="4226925"/>
              <a:ext cx="16625" cy="6600"/>
            </a:xfrm>
            <a:custGeom>
              <a:rect b="b" l="l" r="r" t="t"/>
              <a:pathLst>
                <a:path extrusionOk="0" h="264" w="665">
                  <a:moveTo>
                    <a:pt x="275" y="1"/>
                  </a:moveTo>
                  <a:cubicBezTo>
                    <a:pt x="176" y="1"/>
                    <a:pt x="75" y="40"/>
                    <a:pt x="0" y="104"/>
                  </a:cubicBezTo>
                  <a:cubicBezTo>
                    <a:pt x="95" y="186"/>
                    <a:pt x="190" y="226"/>
                    <a:pt x="312" y="253"/>
                  </a:cubicBezTo>
                  <a:cubicBezTo>
                    <a:pt x="344" y="260"/>
                    <a:pt x="375" y="264"/>
                    <a:pt x="406" y="264"/>
                  </a:cubicBezTo>
                  <a:cubicBezTo>
                    <a:pt x="496" y="264"/>
                    <a:pt x="584" y="236"/>
                    <a:pt x="665" y="186"/>
                  </a:cubicBezTo>
                  <a:lnTo>
                    <a:pt x="638" y="172"/>
                  </a:lnTo>
                  <a:cubicBezTo>
                    <a:pt x="570" y="91"/>
                    <a:pt x="461" y="36"/>
                    <a:pt x="353" y="9"/>
                  </a:cubicBezTo>
                  <a:cubicBezTo>
                    <a:pt x="327" y="4"/>
                    <a:pt x="301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66"/>
            <p:cNvSpPr/>
            <p:nvPr/>
          </p:nvSpPr>
          <p:spPr>
            <a:xfrm>
              <a:off x="2528475" y="4283625"/>
              <a:ext cx="9775" cy="26450"/>
            </a:xfrm>
            <a:custGeom>
              <a:rect b="b" l="l" r="r" t="t"/>
              <a:pathLst>
                <a:path extrusionOk="0" h="1058" w="391">
                  <a:moveTo>
                    <a:pt x="355" y="1"/>
                  </a:moveTo>
                  <a:cubicBezTo>
                    <a:pt x="349" y="1"/>
                    <a:pt x="343" y="3"/>
                    <a:pt x="340" y="6"/>
                  </a:cubicBezTo>
                  <a:lnTo>
                    <a:pt x="340" y="20"/>
                  </a:lnTo>
                  <a:cubicBezTo>
                    <a:pt x="136" y="318"/>
                    <a:pt x="14" y="671"/>
                    <a:pt x="1" y="1037"/>
                  </a:cubicBezTo>
                  <a:cubicBezTo>
                    <a:pt x="1" y="1050"/>
                    <a:pt x="11" y="1057"/>
                    <a:pt x="21" y="1057"/>
                  </a:cubicBezTo>
                  <a:cubicBezTo>
                    <a:pt x="31" y="1057"/>
                    <a:pt x="41" y="1050"/>
                    <a:pt x="41" y="1037"/>
                  </a:cubicBezTo>
                  <a:cubicBezTo>
                    <a:pt x="69" y="671"/>
                    <a:pt x="191" y="332"/>
                    <a:pt x="381" y="33"/>
                  </a:cubicBezTo>
                  <a:cubicBezTo>
                    <a:pt x="390" y="13"/>
                    <a:pt x="371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66"/>
            <p:cNvSpPr/>
            <p:nvPr/>
          </p:nvSpPr>
          <p:spPr>
            <a:xfrm>
              <a:off x="2523050" y="4295300"/>
              <a:ext cx="9525" cy="26125"/>
            </a:xfrm>
            <a:custGeom>
              <a:rect b="b" l="l" r="r" t="t"/>
              <a:pathLst>
                <a:path extrusionOk="0" h="1045" w="381">
                  <a:moveTo>
                    <a:pt x="340" y="0"/>
                  </a:moveTo>
                  <a:cubicBezTo>
                    <a:pt x="177" y="95"/>
                    <a:pt x="55" y="258"/>
                    <a:pt x="28" y="434"/>
                  </a:cubicBezTo>
                  <a:cubicBezTo>
                    <a:pt x="1" y="624"/>
                    <a:pt x="28" y="828"/>
                    <a:pt x="96" y="1004"/>
                  </a:cubicBezTo>
                  <a:lnTo>
                    <a:pt x="82" y="1045"/>
                  </a:lnTo>
                  <a:cubicBezTo>
                    <a:pt x="231" y="922"/>
                    <a:pt x="326" y="760"/>
                    <a:pt x="353" y="570"/>
                  </a:cubicBezTo>
                  <a:cubicBezTo>
                    <a:pt x="381" y="380"/>
                    <a:pt x="381" y="19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66"/>
            <p:cNvSpPr/>
            <p:nvPr/>
          </p:nvSpPr>
          <p:spPr>
            <a:xfrm>
              <a:off x="2482375" y="4315950"/>
              <a:ext cx="30100" cy="4525"/>
            </a:xfrm>
            <a:custGeom>
              <a:rect b="b" l="l" r="r" t="t"/>
              <a:pathLst>
                <a:path extrusionOk="0" h="181" w="1204">
                  <a:moveTo>
                    <a:pt x="435" y="0"/>
                  </a:moveTo>
                  <a:cubicBezTo>
                    <a:pt x="300" y="0"/>
                    <a:pt x="164" y="14"/>
                    <a:pt x="27" y="42"/>
                  </a:cubicBezTo>
                  <a:cubicBezTo>
                    <a:pt x="0" y="42"/>
                    <a:pt x="14" y="96"/>
                    <a:pt x="41" y="96"/>
                  </a:cubicBezTo>
                  <a:cubicBezTo>
                    <a:pt x="183" y="66"/>
                    <a:pt x="328" y="51"/>
                    <a:pt x="471" y="51"/>
                  </a:cubicBezTo>
                  <a:cubicBezTo>
                    <a:pt x="710" y="51"/>
                    <a:pt x="946" y="93"/>
                    <a:pt x="1167" y="178"/>
                  </a:cubicBezTo>
                  <a:cubicBezTo>
                    <a:pt x="1170" y="180"/>
                    <a:pt x="1174" y="181"/>
                    <a:pt x="1177" y="181"/>
                  </a:cubicBezTo>
                  <a:cubicBezTo>
                    <a:pt x="1197" y="181"/>
                    <a:pt x="1204" y="149"/>
                    <a:pt x="1180" y="137"/>
                  </a:cubicBezTo>
                  <a:cubicBezTo>
                    <a:pt x="941" y="49"/>
                    <a:pt x="690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66"/>
            <p:cNvSpPr/>
            <p:nvPr/>
          </p:nvSpPr>
          <p:spPr>
            <a:xfrm>
              <a:off x="2497300" y="4312750"/>
              <a:ext cx="27825" cy="11325"/>
            </a:xfrm>
            <a:custGeom>
              <a:rect b="b" l="l" r="r" t="t"/>
              <a:pathLst>
                <a:path extrusionOk="0" h="453" w="1113">
                  <a:moveTo>
                    <a:pt x="437" y="0"/>
                  </a:moveTo>
                  <a:cubicBezTo>
                    <a:pt x="284" y="0"/>
                    <a:pt x="131" y="56"/>
                    <a:pt x="0" y="157"/>
                  </a:cubicBezTo>
                  <a:cubicBezTo>
                    <a:pt x="149" y="279"/>
                    <a:pt x="312" y="374"/>
                    <a:pt x="502" y="428"/>
                  </a:cubicBezTo>
                  <a:cubicBezTo>
                    <a:pt x="564" y="444"/>
                    <a:pt x="628" y="452"/>
                    <a:pt x="691" y="452"/>
                  </a:cubicBezTo>
                  <a:cubicBezTo>
                    <a:pt x="835" y="452"/>
                    <a:pt x="980" y="412"/>
                    <a:pt x="1112" y="347"/>
                  </a:cubicBezTo>
                  <a:lnTo>
                    <a:pt x="1071" y="333"/>
                  </a:lnTo>
                  <a:cubicBezTo>
                    <a:pt x="949" y="184"/>
                    <a:pt x="787" y="75"/>
                    <a:pt x="597" y="21"/>
                  </a:cubicBezTo>
                  <a:cubicBezTo>
                    <a:pt x="544" y="7"/>
                    <a:pt x="491" y="0"/>
                    <a:pt x="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66"/>
            <p:cNvSpPr/>
            <p:nvPr/>
          </p:nvSpPr>
          <p:spPr>
            <a:xfrm>
              <a:off x="2535600" y="4304700"/>
              <a:ext cx="10825" cy="22175"/>
            </a:xfrm>
            <a:custGeom>
              <a:rect b="b" l="l" r="r" t="t"/>
              <a:pathLst>
                <a:path extrusionOk="0" h="887" w="433">
                  <a:moveTo>
                    <a:pt x="390" y="0"/>
                  </a:moveTo>
                  <a:cubicBezTo>
                    <a:pt x="386" y="0"/>
                    <a:pt x="383" y="1"/>
                    <a:pt x="380" y="4"/>
                  </a:cubicBezTo>
                  <a:lnTo>
                    <a:pt x="380" y="18"/>
                  </a:lnTo>
                  <a:cubicBezTo>
                    <a:pt x="177" y="262"/>
                    <a:pt x="55" y="546"/>
                    <a:pt x="1" y="858"/>
                  </a:cubicBezTo>
                  <a:cubicBezTo>
                    <a:pt x="1" y="875"/>
                    <a:pt x="16" y="887"/>
                    <a:pt x="31" y="887"/>
                  </a:cubicBezTo>
                  <a:cubicBezTo>
                    <a:pt x="40" y="887"/>
                    <a:pt x="50" y="882"/>
                    <a:pt x="55" y="872"/>
                  </a:cubicBezTo>
                  <a:cubicBezTo>
                    <a:pt x="96" y="574"/>
                    <a:pt x="218" y="289"/>
                    <a:pt x="421" y="45"/>
                  </a:cubicBezTo>
                  <a:cubicBezTo>
                    <a:pt x="432" y="23"/>
                    <a:pt x="407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66"/>
            <p:cNvSpPr/>
            <p:nvPr/>
          </p:nvSpPr>
          <p:spPr>
            <a:xfrm>
              <a:off x="2531200" y="4314625"/>
              <a:ext cx="8825" cy="21725"/>
            </a:xfrm>
            <a:custGeom>
              <a:rect b="b" l="l" r="r" t="t"/>
              <a:pathLst>
                <a:path extrusionOk="0" h="869" w="353">
                  <a:moveTo>
                    <a:pt x="339" y="0"/>
                  </a:moveTo>
                  <a:lnTo>
                    <a:pt x="339" y="0"/>
                  </a:lnTo>
                  <a:cubicBezTo>
                    <a:pt x="190" y="55"/>
                    <a:pt x="82" y="190"/>
                    <a:pt x="41" y="353"/>
                  </a:cubicBezTo>
                  <a:cubicBezTo>
                    <a:pt x="0" y="516"/>
                    <a:pt x="0" y="678"/>
                    <a:pt x="55" y="841"/>
                  </a:cubicBezTo>
                  <a:lnTo>
                    <a:pt x="41" y="868"/>
                  </a:lnTo>
                  <a:cubicBezTo>
                    <a:pt x="177" y="787"/>
                    <a:pt x="272" y="651"/>
                    <a:pt x="312" y="489"/>
                  </a:cubicBezTo>
                  <a:cubicBezTo>
                    <a:pt x="353" y="326"/>
                    <a:pt x="353" y="163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66"/>
            <p:cNvSpPr/>
            <p:nvPr/>
          </p:nvSpPr>
          <p:spPr>
            <a:xfrm>
              <a:off x="2495600" y="4329200"/>
              <a:ext cx="26025" cy="5850"/>
            </a:xfrm>
            <a:custGeom>
              <a:rect b="b" l="l" r="r" t="t"/>
              <a:pathLst>
                <a:path extrusionOk="0" h="234" w="1041">
                  <a:moveTo>
                    <a:pt x="245" y="1"/>
                  </a:moveTo>
                  <a:cubicBezTo>
                    <a:pt x="173" y="1"/>
                    <a:pt x="100" y="5"/>
                    <a:pt x="27" y="14"/>
                  </a:cubicBezTo>
                  <a:cubicBezTo>
                    <a:pt x="3" y="14"/>
                    <a:pt x="1" y="57"/>
                    <a:pt x="19" y="57"/>
                  </a:cubicBezTo>
                  <a:cubicBezTo>
                    <a:pt x="22" y="57"/>
                    <a:pt x="24" y="56"/>
                    <a:pt x="27" y="55"/>
                  </a:cubicBezTo>
                  <a:cubicBezTo>
                    <a:pt x="90" y="47"/>
                    <a:pt x="153" y="43"/>
                    <a:pt x="216" y="43"/>
                  </a:cubicBezTo>
                  <a:cubicBezTo>
                    <a:pt x="482" y="43"/>
                    <a:pt x="749" y="110"/>
                    <a:pt x="990" y="231"/>
                  </a:cubicBezTo>
                  <a:cubicBezTo>
                    <a:pt x="994" y="233"/>
                    <a:pt x="998" y="234"/>
                    <a:pt x="1001" y="234"/>
                  </a:cubicBezTo>
                  <a:cubicBezTo>
                    <a:pt x="1024" y="234"/>
                    <a:pt x="1041" y="200"/>
                    <a:pt x="1017" y="177"/>
                  </a:cubicBezTo>
                  <a:cubicBezTo>
                    <a:pt x="772" y="60"/>
                    <a:pt x="510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66"/>
            <p:cNvSpPr/>
            <p:nvPr/>
          </p:nvSpPr>
          <p:spPr>
            <a:xfrm>
              <a:off x="2508475" y="4327600"/>
              <a:ext cx="23750" cy="10375"/>
            </a:xfrm>
            <a:custGeom>
              <a:rect b="b" l="l" r="r" t="t"/>
              <a:pathLst>
                <a:path extrusionOk="0" h="415" w="950">
                  <a:moveTo>
                    <a:pt x="332" y="0"/>
                  </a:moveTo>
                  <a:cubicBezTo>
                    <a:pt x="218" y="0"/>
                    <a:pt x="104" y="36"/>
                    <a:pt x="1" y="105"/>
                  </a:cubicBezTo>
                  <a:cubicBezTo>
                    <a:pt x="109" y="214"/>
                    <a:pt x="258" y="309"/>
                    <a:pt x="407" y="376"/>
                  </a:cubicBezTo>
                  <a:cubicBezTo>
                    <a:pt x="487" y="401"/>
                    <a:pt x="569" y="414"/>
                    <a:pt x="651" y="414"/>
                  </a:cubicBezTo>
                  <a:cubicBezTo>
                    <a:pt x="752" y="414"/>
                    <a:pt x="853" y="394"/>
                    <a:pt x="950" y="349"/>
                  </a:cubicBezTo>
                  <a:lnTo>
                    <a:pt x="909" y="349"/>
                  </a:lnTo>
                  <a:cubicBezTo>
                    <a:pt x="814" y="200"/>
                    <a:pt x="692" y="92"/>
                    <a:pt x="530" y="37"/>
                  </a:cubicBezTo>
                  <a:cubicBezTo>
                    <a:pt x="465" y="12"/>
                    <a:pt x="398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66"/>
            <p:cNvSpPr/>
            <p:nvPr/>
          </p:nvSpPr>
          <p:spPr>
            <a:xfrm>
              <a:off x="2541700" y="4321800"/>
              <a:ext cx="10675" cy="20350"/>
            </a:xfrm>
            <a:custGeom>
              <a:rect b="b" l="l" r="r" t="t"/>
              <a:pathLst>
                <a:path extrusionOk="0" h="814" w="427">
                  <a:moveTo>
                    <a:pt x="397" y="0"/>
                  </a:moveTo>
                  <a:cubicBezTo>
                    <a:pt x="391" y="0"/>
                    <a:pt x="384" y="4"/>
                    <a:pt x="380" y="12"/>
                  </a:cubicBezTo>
                  <a:cubicBezTo>
                    <a:pt x="177" y="229"/>
                    <a:pt x="55" y="500"/>
                    <a:pt x="1" y="785"/>
                  </a:cubicBezTo>
                  <a:cubicBezTo>
                    <a:pt x="1" y="801"/>
                    <a:pt x="16" y="813"/>
                    <a:pt x="28" y="813"/>
                  </a:cubicBezTo>
                  <a:cubicBezTo>
                    <a:pt x="35" y="813"/>
                    <a:pt x="41" y="809"/>
                    <a:pt x="41" y="798"/>
                  </a:cubicBezTo>
                  <a:cubicBezTo>
                    <a:pt x="96" y="513"/>
                    <a:pt x="218" y="256"/>
                    <a:pt x="408" y="39"/>
                  </a:cubicBezTo>
                  <a:cubicBezTo>
                    <a:pt x="427" y="20"/>
                    <a:pt x="412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66"/>
            <p:cNvSpPr/>
            <p:nvPr/>
          </p:nvSpPr>
          <p:spPr>
            <a:xfrm>
              <a:off x="2537625" y="4330550"/>
              <a:ext cx="8500" cy="20375"/>
            </a:xfrm>
            <a:custGeom>
              <a:rect b="b" l="l" r="r" t="t"/>
              <a:pathLst>
                <a:path extrusionOk="0" h="815" w="340">
                  <a:moveTo>
                    <a:pt x="326" y="1"/>
                  </a:moveTo>
                  <a:lnTo>
                    <a:pt x="326" y="1"/>
                  </a:lnTo>
                  <a:cubicBezTo>
                    <a:pt x="177" y="55"/>
                    <a:pt x="82" y="177"/>
                    <a:pt x="42" y="326"/>
                  </a:cubicBezTo>
                  <a:cubicBezTo>
                    <a:pt x="1" y="475"/>
                    <a:pt x="1" y="625"/>
                    <a:pt x="42" y="774"/>
                  </a:cubicBezTo>
                  <a:lnTo>
                    <a:pt x="15" y="814"/>
                  </a:lnTo>
                  <a:cubicBezTo>
                    <a:pt x="150" y="733"/>
                    <a:pt x="245" y="611"/>
                    <a:pt x="286" y="462"/>
                  </a:cubicBezTo>
                  <a:cubicBezTo>
                    <a:pt x="326" y="313"/>
                    <a:pt x="340" y="150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66"/>
            <p:cNvSpPr/>
            <p:nvPr/>
          </p:nvSpPr>
          <p:spPr>
            <a:xfrm>
              <a:off x="2504400" y="4342950"/>
              <a:ext cx="24350" cy="6000"/>
            </a:xfrm>
            <a:custGeom>
              <a:rect b="b" l="l" r="r" t="t"/>
              <a:pathLst>
                <a:path extrusionOk="0" h="240" w="974">
                  <a:moveTo>
                    <a:pt x="164" y="1"/>
                  </a:moveTo>
                  <a:cubicBezTo>
                    <a:pt x="118" y="1"/>
                    <a:pt x="73" y="3"/>
                    <a:pt x="28" y="6"/>
                  </a:cubicBezTo>
                  <a:cubicBezTo>
                    <a:pt x="1" y="6"/>
                    <a:pt x="1" y="47"/>
                    <a:pt x="28" y="47"/>
                  </a:cubicBezTo>
                  <a:cubicBezTo>
                    <a:pt x="59" y="46"/>
                    <a:pt x="89" y="45"/>
                    <a:pt x="120" y="45"/>
                  </a:cubicBezTo>
                  <a:cubicBezTo>
                    <a:pt x="401" y="45"/>
                    <a:pt x="678" y="102"/>
                    <a:pt x="923" y="237"/>
                  </a:cubicBezTo>
                  <a:cubicBezTo>
                    <a:pt x="927" y="239"/>
                    <a:pt x="931" y="240"/>
                    <a:pt x="934" y="240"/>
                  </a:cubicBezTo>
                  <a:cubicBezTo>
                    <a:pt x="957" y="240"/>
                    <a:pt x="974" y="208"/>
                    <a:pt x="950" y="196"/>
                  </a:cubicBezTo>
                  <a:cubicBezTo>
                    <a:pt x="707" y="69"/>
                    <a:pt x="433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66"/>
            <p:cNvSpPr/>
            <p:nvPr/>
          </p:nvSpPr>
          <p:spPr>
            <a:xfrm>
              <a:off x="2516275" y="4341975"/>
              <a:ext cx="21725" cy="9975"/>
            </a:xfrm>
            <a:custGeom>
              <a:rect b="b" l="l" r="r" t="t"/>
              <a:pathLst>
                <a:path extrusionOk="0" h="399" w="869">
                  <a:moveTo>
                    <a:pt x="297" y="0"/>
                  </a:moveTo>
                  <a:cubicBezTo>
                    <a:pt x="194" y="0"/>
                    <a:pt x="92" y="28"/>
                    <a:pt x="1" y="86"/>
                  </a:cubicBezTo>
                  <a:cubicBezTo>
                    <a:pt x="95" y="195"/>
                    <a:pt x="231" y="290"/>
                    <a:pt x="367" y="357"/>
                  </a:cubicBezTo>
                  <a:cubicBezTo>
                    <a:pt x="448" y="385"/>
                    <a:pt x="536" y="398"/>
                    <a:pt x="623" y="398"/>
                  </a:cubicBezTo>
                  <a:cubicBezTo>
                    <a:pt x="709" y="398"/>
                    <a:pt x="794" y="385"/>
                    <a:pt x="869" y="357"/>
                  </a:cubicBezTo>
                  <a:lnTo>
                    <a:pt x="828" y="344"/>
                  </a:lnTo>
                  <a:cubicBezTo>
                    <a:pt x="760" y="208"/>
                    <a:pt x="638" y="100"/>
                    <a:pt x="489" y="32"/>
                  </a:cubicBezTo>
                  <a:cubicBezTo>
                    <a:pt x="426" y="11"/>
                    <a:pt x="361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66"/>
            <p:cNvSpPr/>
            <p:nvPr/>
          </p:nvSpPr>
          <p:spPr>
            <a:xfrm>
              <a:off x="2452525" y="4217075"/>
              <a:ext cx="107525" cy="228700"/>
            </a:xfrm>
            <a:custGeom>
              <a:rect b="b" l="l" r="r" t="t"/>
              <a:pathLst>
                <a:path extrusionOk="0" h="9148" w="4301">
                  <a:moveTo>
                    <a:pt x="80" y="0"/>
                  </a:moveTo>
                  <a:cubicBezTo>
                    <a:pt x="37" y="0"/>
                    <a:pt x="1" y="64"/>
                    <a:pt x="42" y="105"/>
                  </a:cubicBezTo>
                  <a:cubicBezTo>
                    <a:pt x="869" y="1014"/>
                    <a:pt x="1615" y="2004"/>
                    <a:pt x="2239" y="3061"/>
                  </a:cubicBezTo>
                  <a:cubicBezTo>
                    <a:pt x="2985" y="4268"/>
                    <a:pt x="3541" y="5570"/>
                    <a:pt x="3880" y="6940"/>
                  </a:cubicBezTo>
                  <a:cubicBezTo>
                    <a:pt x="4056" y="7645"/>
                    <a:pt x="4097" y="8378"/>
                    <a:pt x="4029" y="9096"/>
                  </a:cubicBezTo>
                  <a:cubicBezTo>
                    <a:pt x="4022" y="9130"/>
                    <a:pt x="4049" y="9147"/>
                    <a:pt x="4080" y="9147"/>
                  </a:cubicBezTo>
                  <a:cubicBezTo>
                    <a:pt x="4110" y="9147"/>
                    <a:pt x="4144" y="9130"/>
                    <a:pt x="4151" y="9096"/>
                  </a:cubicBezTo>
                  <a:cubicBezTo>
                    <a:pt x="4300" y="7754"/>
                    <a:pt x="3934" y="6398"/>
                    <a:pt x="3432" y="5164"/>
                  </a:cubicBezTo>
                  <a:cubicBezTo>
                    <a:pt x="2876" y="3875"/>
                    <a:pt x="2184" y="2655"/>
                    <a:pt x="1357" y="1515"/>
                  </a:cubicBezTo>
                  <a:cubicBezTo>
                    <a:pt x="977" y="1000"/>
                    <a:pt x="570" y="498"/>
                    <a:pt x="123" y="24"/>
                  </a:cubicBezTo>
                  <a:cubicBezTo>
                    <a:pt x="110" y="7"/>
                    <a:pt x="95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66"/>
            <p:cNvSpPr/>
            <p:nvPr/>
          </p:nvSpPr>
          <p:spPr>
            <a:xfrm>
              <a:off x="2790225" y="4184775"/>
              <a:ext cx="60375" cy="82075"/>
            </a:xfrm>
            <a:custGeom>
              <a:rect b="b" l="l" r="r" t="t"/>
              <a:pathLst>
                <a:path extrusionOk="0" h="3283" w="2415">
                  <a:moveTo>
                    <a:pt x="1506" y="0"/>
                  </a:moveTo>
                  <a:lnTo>
                    <a:pt x="1506" y="0"/>
                  </a:lnTo>
                  <a:cubicBezTo>
                    <a:pt x="421" y="515"/>
                    <a:pt x="1" y="2048"/>
                    <a:pt x="652" y="3052"/>
                  </a:cubicBezTo>
                  <a:lnTo>
                    <a:pt x="841" y="3282"/>
                  </a:lnTo>
                  <a:cubicBezTo>
                    <a:pt x="2048" y="2767"/>
                    <a:pt x="2415" y="949"/>
                    <a:pt x="1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66"/>
            <p:cNvSpPr/>
            <p:nvPr/>
          </p:nvSpPr>
          <p:spPr>
            <a:xfrm>
              <a:off x="2810900" y="4255150"/>
              <a:ext cx="61075" cy="43800"/>
            </a:xfrm>
            <a:custGeom>
              <a:rect b="b" l="l" r="r" t="t"/>
              <a:pathLst>
                <a:path extrusionOk="0" h="1752" w="2443">
                  <a:moveTo>
                    <a:pt x="1758" y="0"/>
                  </a:moveTo>
                  <a:cubicBezTo>
                    <a:pt x="1003" y="0"/>
                    <a:pt x="238" y="506"/>
                    <a:pt x="42" y="1240"/>
                  </a:cubicBezTo>
                  <a:cubicBezTo>
                    <a:pt x="1" y="1321"/>
                    <a:pt x="1" y="1416"/>
                    <a:pt x="42" y="1498"/>
                  </a:cubicBezTo>
                  <a:cubicBezTo>
                    <a:pt x="82" y="1566"/>
                    <a:pt x="150" y="1620"/>
                    <a:pt x="231" y="1647"/>
                  </a:cubicBezTo>
                  <a:cubicBezTo>
                    <a:pt x="420" y="1718"/>
                    <a:pt x="613" y="1752"/>
                    <a:pt x="803" y="1752"/>
                  </a:cubicBezTo>
                  <a:cubicBezTo>
                    <a:pt x="1448" y="1752"/>
                    <a:pt x="2055" y="1364"/>
                    <a:pt x="2306" y="725"/>
                  </a:cubicBezTo>
                  <a:lnTo>
                    <a:pt x="2442" y="155"/>
                  </a:lnTo>
                  <a:cubicBezTo>
                    <a:pt x="2226" y="49"/>
                    <a:pt x="1993" y="0"/>
                    <a:pt x="1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66"/>
            <p:cNvSpPr/>
            <p:nvPr/>
          </p:nvSpPr>
          <p:spPr>
            <a:xfrm>
              <a:off x="2752925" y="4253925"/>
              <a:ext cx="33925" cy="63775"/>
            </a:xfrm>
            <a:custGeom>
              <a:rect b="b" l="l" r="r" t="t"/>
              <a:pathLst>
                <a:path extrusionOk="0" h="2551" w="1357">
                  <a:moveTo>
                    <a:pt x="814" y="1"/>
                  </a:moveTo>
                  <a:lnTo>
                    <a:pt x="720" y="136"/>
                  </a:lnTo>
                  <a:cubicBezTo>
                    <a:pt x="136" y="747"/>
                    <a:pt x="1" y="1655"/>
                    <a:pt x="367" y="2415"/>
                  </a:cubicBezTo>
                  <a:cubicBezTo>
                    <a:pt x="408" y="2483"/>
                    <a:pt x="448" y="2550"/>
                    <a:pt x="516" y="2550"/>
                  </a:cubicBezTo>
                  <a:cubicBezTo>
                    <a:pt x="570" y="2550"/>
                    <a:pt x="638" y="2523"/>
                    <a:pt x="665" y="2469"/>
                  </a:cubicBezTo>
                  <a:cubicBezTo>
                    <a:pt x="1303" y="1777"/>
                    <a:pt x="1357" y="747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66"/>
            <p:cNvSpPr/>
            <p:nvPr/>
          </p:nvSpPr>
          <p:spPr>
            <a:xfrm>
              <a:off x="2695300" y="4226125"/>
              <a:ext cx="52900" cy="60050"/>
            </a:xfrm>
            <a:custGeom>
              <a:rect b="b" l="l" r="r" t="t"/>
              <a:pathLst>
                <a:path extrusionOk="0" h="2402" w="2116">
                  <a:moveTo>
                    <a:pt x="1912" y="1"/>
                  </a:moveTo>
                  <a:lnTo>
                    <a:pt x="1912" y="1"/>
                  </a:lnTo>
                  <a:cubicBezTo>
                    <a:pt x="814" y="123"/>
                    <a:pt x="0" y="1343"/>
                    <a:pt x="312" y="2401"/>
                  </a:cubicBezTo>
                  <a:lnTo>
                    <a:pt x="434" y="2279"/>
                  </a:lnTo>
                  <a:cubicBezTo>
                    <a:pt x="1465" y="2048"/>
                    <a:pt x="2116" y="103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66"/>
            <p:cNvSpPr/>
            <p:nvPr/>
          </p:nvSpPr>
          <p:spPr>
            <a:xfrm>
              <a:off x="2704450" y="4308925"/>
              <a:ext cx="47150" cy="35550"/>
            </a:xfrm>
            <a:custGeom>
              <a:rect b="b" l="l" r="r" t="t"/>
              <a:pathLst>
                <a:path extrusionOk="0" h="1422" w="1886">
                  <a:moveTo>
                    <a:pt x="1220" y="0"/>
                  </a:moveTo>
                  <a:cubicBezTo>
                    <a:pt x="1040" y="0"/>
                    <a:pt x="862" y="27"/>
                    <a:pt x="692" y="106"/>
                  </a:cubicBezTo>
                  <a:cubicBezTo>
                    <a:pt x="299" y="296"/>
                    <a:pt x="0" y="825"/>
                    <a:pt x="190" y="1191"/>
                  </a:cubicBezTo>
                  <a:cubicBezTo>
                    <a:pt x="283" y="1350"/>
                    <a:pt x="450" y="1422"/>
                    <a:pt x="634" y="1422"/>
                  </a:cubicBezTo>
                  <a:cubicBezTo>
                    <a:pt x="825" y="1422"/>
                    <a:pt x="1034" y="1343"/>
                    <a:pt x="1194" y="1205"/>
                  </a:cubicBezTo>
                  <a:cubicBezTo>
                    <a:pt x="1506" y="947"/>
                    <a:pt x="1682" y="527"/>
                    <a:pt x="1845" y="147"/>
                  </a:cubicBezTo>
                  <a:lnTo>
                    <a:pt x="1886" y="79"/>
                  </a:lnTo>
                  <a:cubicBezTo>
                    <a:pt x="1668" y="42"/>
                    <a:pt x="1443" y="0"/>
                    <a:pt x="1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66"/>
            <p:cNvSpPr/>
            <p:nvPr/>
          </p:nvSpPr>
          <p:spPr>
            <a:xfrm>
              <a:off x="2658675" y="4259025"/>
              <a:ext cx="42750" cy="64550"/>
            </a:xfrm>
            <a:custGeom>
              <a:rect b="b" l="l" r="r" t="t"/>
              <a:pathLst>
                <a:path extrusionOk="0" h="2582" w="1710">
                  <a:moveTo>
                    <a:pt x="1" y="0"/>
                  </a:moveTo>
                  <a:lnTo>
                    <a:pt x="1" y="0"/>
                  </a:lnTo>
                  <a:cubicBezTo>
                    <a:pt x="28" y="570"/>
                    <a:pt x="68" y="1180"/>
                    <a:pt x="326" y="1695"/>
                  </a:cubicBezTo>
                  <a:cubicBezTo>
                    <a:pt x="569" y="2169"/>
                    <a:pt x="1065" y="2581"/>
                    <a:pt x="1610" y="2581"/>
                  </a:cubicBezTo>
                  <a:cubicBezTo>
                    <a:pt x="1643" y="2581"/>
                    <a:pt x="1676" y="2580"/>
                    <a:pt x="1709" y="2577"/>
                  </a:cubicBezTo>
                  <a:lnTo>
                    <a:pt x="1669" y="1750"/>
                  </a:lnTo>
                  <a:cubicBezTo>
                    <a:pt x="1506" y="882"/>
                    <a:pt x="855" y="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66"/>
            <p:cNvSpPr/>
            <p:nvPr/>
          </p:nvSpPr>
          <p:spPr>
            <a:xfrm>
              <a:off x="2755650" y="4362125"/>
              <a:ext cx="68850" cy="28650"/>
            </a:xfrm>
            <a:custGeom>
              <a:rect b="b" l="l" r="r" t="t"/>
              <a:pathLst>
                <a:path extrusionOk="0" h="1146" w="2754">
                  <a:moveTo>
                    <a:pt x="1801" y="1"/>
                  </a:moveTo>
                  <a:cubicBezTo>
                    <a:pt x="1135" y="1"/>
                    <a:pt x="523" y="237"/>
                    <a:pt x="52" y="766"/>
                  </a:cubicBezTo>
                  <a:lnTo>
                    <a:pt x="52" y="766"/>
                  </a:lnTo>
                  <a:cubicBezTo>
                    <a:pt x="34" y="751"/>
                    <a:pt x="17" y="734"/>
                    <a:pt x="0" y="718"/>
                  </a:cubicBezTo>
                  <a:lnTo>
                    <a:pt x="0" y="826"/>
                  </a:lnTo>
                  <a:cubicBezTo>
                    <a:pt x="17" y="806"/>
                    <a:pt x="35" y="786"/>
                    <a:pt x="52" y="766"/>
                  </a:cubicBezTo>
                  <a:lnTo>
                    <a:pt x="52" y="766"/>
                  </a:lnTo>
                  <a:cubicBezTo>
                    <a:pt x="344" y="1025"/>
                    <a:pt x="728" y="1145"/>
                    <a:pt x="1117" y="1145"/>
                  </a:cubicBezTo>
                  <a:cubicBezTo>
                    <a:pt x="1796" y="1145"/>
                    <a:pt x="2492" y="780"/>
                    <a:pt x="2753" y="148"/>
                  </a:cubicBezTo>
                  <a:cubicBezTo>
                    <a:pt x="2430" y="52"/>
                    <a:pt x="2110" y="1"/>
                    <a:pt x="1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66"/>
            <p:cNvSpPr/>
            <p:nvPr/>
          </p:nvSpPr>
          <p:spPr>
            <a:xfrm>
              <a:off x="2653525" y="4225575"/>
              <a:ext cx="171725" cy="279175"/>
            </a:xfrm>
            <a:custGeom>
              <a:rect b="b" l="l" r="r" t="t"/>
              <a:pathLst>
                <a:path extrusionOk="0" h="11167" w="6869">
                  <a:moveTo>
                    <a:pt x="6757" y="0"/>
                  </a:moveTo>
                  <a:cubicBezTo>
                    <a:pt x="6721" y="0"/>
                    <a:pt x="6686" y="20"/>
                    <a:pt x="6676" y="63"/>
                  </a:cubicBezTo>
                  <a:cubicBezTo>
                    <a:pt x="6214" y="1826"/>
                    <a:pt x="5401" y="3481"/>
                    <a:pt x="4302" y="4932"/>
                  </a:cubicBezTo>
                  <a:cubicBezTo>
                    <a:pt x="3299" y="6248"/>
                    <a:pt x="1997" y="7319"/>
                    <a:pt x="1047" y="8675"/>
                  </a:cubicBezTo>
                  <a:cubicBezTo>
                    <a:pt x="518" y="9380"/>
                    <a:pt x="166" y="10194"/>
                    <a:pt x="17" y="11062"/>
                  </a:cubicBezTo>
                  <a:cubicBezTo>
                    <a:pt x="1" y="11126"/>
                    <a:pt x="56" y="11167"/>
                    <a:pt x="106" y="11167"/>
                  </a:cubicBezTo>
                  <a:cubicBezTo>
                    <a:pt x="141" y="11167"/>
                    <a:pt x="174" y="11147"/>
                    <a:pt x="179" y="11103"/>
                  </a:cubicBezTo>
                  <a:cubicBezTo>
                    <a:pt x="424" y="9475"/>
                    <a:pt x="1549" y="8228"/>
                    <a:pt x="2634" y="7061"/>
                  </a:cubicBezTo>
                  <a:cubicBezTo>
                    <a:pt x="3204" y="6451"/>
                    <a:pt x="3800" y="5854"/>
                    <a:pt x="4316" y="5203"/>
                  </a:cubicBezTo>
                  <a:cubicBezTo>
                    <a:pt x="5496" y="3698"/>
                    <a:pt x="6350" y="1962"/>
                    <a:pt x="6852" y="118"/>
                  </a:cubicBezTo>
                  <a:cubicBezTo>
                    <a:pt x="6868" y="44"/>
                    <a:pt x="6811" y="0"/>
                    <a:pt x="6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66"/>
            <p:cNvSpPr/>
            <p:nvPr/>
          </p:nvSpPr>
          <p:spPr>
            <a:xfrm>
              <a:off x="2789500" y="4276800"/>
              <a:ext cx="44725" cy="28525"/>
            </a:xfrm>
            <a:custGeom>
              <a:rect b="b" l="l" r="r" t="t"/>
              <a:pathLst>
                <a:path extrusionOk="0" h="1141" w="1789">
                  <a:moveTo>
                    <a:pt x="1660" y="0"/>
                  </a:moveTo>
                  <a:cubicBezTo>
                    <a:pt x="1641" y="0"/>
                    <a:pt x="1621" y="7"/>
                    <a:pt x="1603" y="21"/>
                  </a:cubicBezTo>
                  <a:cubicBezTo>
                    <a:pt x="1155" y="428"/>
                    <a:pt x="640" y="754"/>
                    <a:pt x="84" y="984"/>
                  </a:cubicBezTo>
                  <a:cubicBezTo>
                    <a:pt x="0" y="1020"/>
                    <a:pt x="54" y="1141"/>
                    <a:pt x="142" y="1141"/>
                  </a:cubicBezTo>
                  <a:cubicBezTo>
                    <a:pt x="154" y="1141"/>
                    <a:pt x="166" y="1138"/>
                    <a:pt x="179" y="1134"/>
                  </a:cubicBezTo>
                  <a:cubicBezTo>
                    <a:pt x="735" y="889"/>
                    <a:pt x="1264" y="550"/>
                    <a:pt x="1725" y="144"/>
                  </a:cubicBezTo>
                  <a:cubicBezTo>
                    <a:pt x="1788" y="80"/>
                    <a:pt x="1728" y="0"/>
                    <a:pt x="1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66"/>
            <p:cNvSpPr/>
            <p:nvPr/>
          </p:nvSpPr>
          <p:spPr>
            <a:xfrm>
              <a:off x="2761075" y="4288025"/>
              <a:ext cx="13875" cy="45925"/>
            </a:xfrm>
            <a:custGeom>
              <a:rect b="b" l="l" r="r" t="t"/>
              <a:pathLst>
                <a:path extrusionOk="0" h="1837" w="555">
                  <a:moveTo>
                    <a:pt x="430" y="0"/>
                  </a:moveTo>
                  <a:cubicBezTo>
                    <a:pt x="406" y="0"/>
                    <a:pt x="382" y="10"/>
                    <a:pt x="366" y="34"/>
                  </a:cubicBezTo>
                  <a:cubicBezTo>
                    <a:pt x="0" y="562"/>
                    <a:pt x="0" y="1268"/>
                    <a:pt x="366" y="1797"/>
                  </a:cubicBezTo>
                  <a:cubicBezTo>
                    <a:pt x="387" y="1825"/>
                    <a:pt x="413" y="1836"/>
                    <a:pt x="438" y="1836"/>
                  </a:cubicBezTo>
                  <a:cubicBezTo>
                    <a:pt x="498" y="1836"/>
                    <a:pt x="554" y="1772"/>
                    <a:pt x="516" y="1715"/>
                  </a:cubicBezTo>
                  <a:cubicBezTo>
                    <a:pt x="177" y="1227"/>
                    <a:pt x="177" y="603"/>
                    <a:pt x="516" y="129"/>
                  </a:cubicBezTo>
                  <a:cubicBezTo>
                    <a:pt x="554" y="61"/>
                    <a:pt x="49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66"/>
            <p:cNvSpPr/>
            <p:nvPr/>
          </p:nvSpPr>
          <p:spPr>
            <a:xfrm>
              <a:off x="2686900" y="4249350"/>
              <a:ext cx="37150" cy="184350"/>
            </a:xfrm>
            <a:custGeom>
              <a:rect b="b" l="l" r="r" t="t"/>
              <a:pathLst>
                <a:path extrusionOk="0" h="7374" w="1486">
                  <a:moveTo>
                    <a:pt x="1377" y="0"/>
                  </a:moveTo>
                  <a:cubicBezTo>
                    <a:pt x="1356" y="0"/>
                    <a:pt x="1333" y="10"/>
                    <a:pt x="1313" y="35"/>
                  </a:cubicBezTo>
                  <a:cubicBezTo>
                    <a:pt x="675" y="821"/>
                    <a:pt x="458" y="1784"/>
                    <a:pt x="431" y="2788"/>
                  </a:cubicBezTo>
                  <a:cubicBezTo>
                    <a:pt x="418" y="3289"/>
                    <a:pt x="445" y="3791"/>
                    <a:pt x="472" y="4293"/>
                  </a:cubicBezTo>
                  <a:cubicBezTo>
                    <a:pt x="513" y="4768"/>
                    <a:pt x="526" y="5242"/>
                    <a:pt x="513" y="5731"/>
                  </a:cubicBezTo>
                  <a:cubicBezTo>
                    <a:pt x="485" y="6259"/>
                    <a:pt x="323" y="6788"/>
                    <a:pt x="38" y="7249"/>
                  </a:cubicBezTo>
                  <a:cubicBezTo>
                    <a:pt x="1" y="7314"/>
                    <a:pt x="59" y="7373"/>
                    <a:pt x="117" y="7373"/>
                  </a:cubicBezTo>
                  <a:cubicBezTo>
                    <a:pt x="143" y="7373"/>
                    <a:pt x="170" y="7361"/>
                    <a:pt x="187" y="7331"/>
                  </a:cubicBezTo>
                  <a:cubicBezTo>
                    <a:pt x="431" y="6951"/>
                    <a:pt x="580" y="6517"/>
                    <a:pt x="648" y="6070"/>
                  </a:cubicBezTo>
                  <a:cubicBezTo>
                    <a:pt x="689" y="5622"/>
                    <a:pt x="702" y="5174"/>
                    <a:pt x="662" y="4741"/>
                  </a:cubicBezTo>
                  <a:cubicBezTo>
                    <a:pt x="607" y="3750"/>
                    <a:pt x="513" y="2720"/>
                    <a:pt x="702" y="1743"/>
                  </a:cubicBezTo>
                  <a:cubicBezTo>
                    <a:pt x="811" y="1160"/>
                    <a:pt x="1069" y="618"/>
                    <a:pt x="1435" y="157"/>
                  </a:cubicBezTo>
                  <a:cubicBezTo>
                    <a:pt x="1485" y="86"/>
                    <a:pt x="1438" y="0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66"/>
            <p:cNvSpPr/>
            <p:nvPr/>
          </p:nvSpPr>
          <p:spPr>
            <a:xfrm>
              <a:off x="2698800" y="4325125"/>
              <a:ext cx="27925" cy="22950"/>
            </a:xfrm>
            <a:custGeom>
              <a:rect b="b" l="l" r="r" t="t"/>
              <a:pathLst>
                <a:path extrusionOk="0" h="918" w="1117">
                  <a:moveTo>
                    <a:pt x="992" y="1"/>
                  </a:moveTo>
                  <a:cubicBezTo>
                    <a:pt x="972" y="1"/>
                    <a:pt x="951" y="9"/>
                    <a:pt x="932" y="28"/>
                  </a:cubicBezTo>
                  <a:cubicBezTo>
                    <a:pt x="647" y="272"/>
                    <a:pt x="362" y="530"/>
                    <a:pt x="64" y="774"/>
                  </a:cubicBezTo>
                  <a:cubicBezTo>
                    <a:pt x="0" y="837"/>
                    <a:pt x="60" y="917"/>
                    <a:pt x="129" y="917"/>
                  </a:cubicBezTo>
                  <a:cubicBezTo>
                    <a:pt x="148" y="917"/>
                    <a:pt x="168" y="911"/>
                    <a:pt x="186" y="896"/>
                  </a:cubicBezTo>
                  <a:lnTo>
                    <a:pt x="1054" y="150"/>
                  </a:lnTo>
                  <a:cubicBezTo>
                    <a:pt x="1116" y="87"/>
                    <a:pt x="1059" y="1"/>
                    <a:pt x="992" y="1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66"/>
            <p:cNvSpPr/>
            <p:nvPr/>
          </p:nvSpPr>
          <p:spPr>
            <a:xfrm>
              <a:off x="2738300" y="4372300"/>
              <a:ext cx="58050" cy="10600"/>
            </a:xfrm>
            <a:custGeom>
              <a:rect b="b" l="l" r="r" t="t"/>
              <a:pathLst>
                <a:path extrusionOk="0" h="424" w="2322">
                  <a:moveTo>
                    <a:pt x="2192" y="1"/>
                  </a:moveTo>
                  <a:cubicBezTo>
                    <a:pt x="2177" y="1"/>
                    <a:pt x="2162" y="4"/>
                    <a:pt x="2145" y="12"/>
                  </a:cubicBezTo>
                  <a:cubicBezTo>
                    <a:pt x="1778" y="172"/>
                    <a:pt x="1379" y="252"/>
                    <a:pt x="979" y="252"/>
                  </a:cubicBezTo>
                  <a:cubicBezTo>
                    <a:pt x="699" y="252"/>
                    <a:pt x="420" y="213"/>
                    <a:pt x="152" y="134"/>
                  </a:cubicBezTo>
                  <a:cubicBezTo>
                    <a:pt x="139" y="130"/>
                    <a:pt x="128" y="128"/>
                    <a:pt x="117" y="128"/>
                  </a:cubicBezTo>
                  <a:cubicBezTo>
                    <a:pt x="23" y="128"/>
                    <a:pt x="0" y="273"/>
                    <a:pt x="98" y="297"/>
                  </a:cubicBezTo>
                  <a:cubicBezTo>
                    <a:pt x="388" y="381"/>
                    <a:pt x="688" y="423"/>
                    <a:pt x="987" y="423"/>
                  </a:cubicBezTo>
                  <a:cubicBezTo>
                    <a:pt x="1415" y="423"/>
                    <a:pt x="1842" y="337"/>
                    <a:pt x="2240" y="162"/>
                  </a:cubicBezTo>
                  <a:cubicBezTo>
                    <a:pt x="2321" y="115"/>
                    <a:pt x="2274" y="1"/>
                    <a:pt x="2192" y="1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66"/>
            <p:cNvSpPr/>
            <p:nvPr/>
          </p:nvSpPr>
          <p:spPr>
            <a:xfrm>
              <a:off x="2517975" y="4325000"/>
              <a:ext cx="298050" cy="212275"/>
            </a:xfrm>
            <a:custGeom>
              <a:rect b="b" l="l" r="r" t="t"/>
              <a:pathLst>
                <a:path extrusionOk="0" h="8491" w="11922">
                  <a:moveTo>
                    <a:pt x="6894" y="0"/>
                  </a:moveTo>
                  <a:cubicBezTo>
                    <a:pt x="6322" y="0"/>
                    <a:pt x="5748" y="393"/>
                    <a:pt x="5154" y="507"/>
                  </a:cubicBezTo>
                  <a:cubicBezTo>
                    <a:pt x="4996" y="539"/>
                    <a:pt x="4836" y="550"/>
                    <a:pt x="4676" y="550"/>
                  </a:cubicBezTo>
                  <a:cubicBezTo>
                    <a:pt x="4355" y="550"/>
                    <a:pt x="4033" y="507"/>
                    <a:pt x="3716" y="507"/>
                  </a:cubicBezTo>
                  <a:cubicBezTo>
                    <a:pt x="2048" y="507"/>
                    <a:pt x="489" y="1864"/>
                    <a:pt x="244" y="3505"/>
                  </a:cubicBezTo>
                  <a:cubicBezTo>
                    <a:pt x="0" y="5146"/>
                    <a:pt x="1099" y="6895"/>
                    <a:pt x="2686" y="7397"/>
                  </a:cubicBezTo>
                  <a:lnTo>
                    <a:pt x="1885" y="7383"/>
                  </a:lnTo>
                  <a:lnTo>
                    <a:pt x="1885" y="7383"/>
                  </a:lnTo>
                  <a:cubicBezTo>
                    <a:pt x="3273" y="8024"/>
                    <a:pt x="4800" y="8491"/>
                    <a:pt x="6312" y="8491"/>
                  </a:cubicBezTo>
                  <a:cubicBezTo>
                    <a:pt x="6912" y="8491"/>
                    <a:pt x="7511" y="8417"/>
                    <a:pt x="8097" y="8251"/>
                  </a:cubicBezTo>
                  <a:cubicBezTo>
                    <a:pt x="10172" y="7668"/>
                    <a:pt x="11921" y="5675"/>
                    <a:pt x="11664" y="3545"/>
                  </a:cubicBezTo>
                  <a:cubicBezTo>
                    <a:pt x="11582" y="2962"/>
                    <a:pt x="11392" y="2406"/>
                    <a:pt x="11121" y="1877"/>
                  </a:cubicBezTo>
                  <a:cubicBezTo>
                    <a:pt x="10823" y="1294"/>
                    <a:pt x="10402" y="697"/>
                    <a:pt x="9792" y="521"/>
                  </a:cubicBezTo>
                  <a:cubicBezTo>
                    <a:pt x="9621" y="472"/>
                    <a:pt x="9444" y="457"/>
                    <a:pt x="9264" y="457"/>
                  </a:cubicBezTo>
                  <a:cubicBezTo>
                    <a:pt x="9018" y="457"/>
                    <a:pt x="8768" y="484"/>
                    <a:pt x="8523" y="484"/>
                  </a:cubicBezTo>
                  <a:cubicBezTo>
                    <a:pt x="8307" y="484"/>
                    <a:pt x="8095" y="463"/>
                    <a:pt x="7893" y="385"/>
                  </a:cubicBezTo>
                  <a:cubicBezTo>
                    <a:pt x="7663" y="291"/>
                    <a:pt x="7459" y="128"/>
                    <a:pt x="7215" y="46"/>
                  </a:cubicBezTo>
                  <a:cubicBezTo>
                    <a:pt x="7108" y="14"/>
                    <a:pt x="7001" y="0"/>
                    <a:pt x="6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66"/>
            <p:cNvSpPr/>
            <p:nvPr/>
          </p:nvSpPr>
          <p:spPr>
            <a:xfrm>
              <a:off x="2559000" y="4348875"/>
              <a:ext cx="94275" cy="157800"/>
            </a:xfrm>
            <a:custGeom>
              <a:rect b="b" l="l" r="r" t="t"/>
              <a:pathLst>
                <a:path extrusionOk="0" h="6312" w="3771">
                  <a:moveTo>
                    <a:pt x="3608" y="0"/>
                  </a:moveTo>
                  <a:cubicBezTo>
                    <a:pt x="2591" y="0"/>
                    <a:pt x="1641" y="461"/>
                    <a:pt x="1004" y="1248"/>
                  </a:cubicBezTo>
                  <a:cubicBezTo>
                    <a:pt x="312" y="2129"/>
                    <a:pt x="0" y="3241"/>
                    <a:pt x="136" y="4353"/>
                  </a:cubicBezTo>
                  <a:cubicBezTo>
                    <a:pt x="204" y="5018"/>
                    <a:pt x="394" y="5655"/>
                    <a:pt x="678" y="6252"/>
                  </a:cubicBezTo>
                  <a:cubicBezTo>
                    <a:pt x="695" y="6294"/>
                    <a:pt x="727" y="6311"/>
                    <a:pt x="762" y="6311"/>
                  </a:cubicBezTo>
                  <a:cubicBezTo>
                    <a:pt x="839" y="6311"/>
                    <a:pt x="929" y="6224"/>
                    <a:pt x="882" y="6130"/>
                  </a:cubicBezTo>
                  <a:cubicBezTo>
                    <a:pt x="421" y="5140"/>
                    <a:pt x="204" y="3987"/>
                    <a:pt x="461" y="2902"/>
                  </a:cubicBezTo>
                  <a:cubicBezTo>
                    <a:pt x="665" y="1953"/>
                    <a:pt x="1262" y="1139"/>
                    <a:pt x="2102" y="637"/>
                  </a:cubicBezTo>
                  <a:cubicBezTo>
                    <a:pt x="2530" y="379"/>
                    <a:pt x="3031" y="243"/>
                    <a:pt x="3536" y="243"/>
                  </a:cubicBezTo>
                  <a:cubicBezTo>
                    <a:pt x="3560" y="243"/>
                    <a:pt x="3584" y="244"/>
                    <a:pt x="3608" y="244"/>
                  </a:cubicBezTo>
                  <a:cubicBezTo>
                    <a:pt x="3771" y="244"/>
                    <a:pt x="3771" y="0"/>
                    <a:pt x="3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66"/>
            <p:cNvSpPr/>
            <p:nvPr/>
          </p:nvSpPr>
          <p:spPr>
            <a:xfrm>
              <a:off x="2650125" y="4345575"/>
              <a:ext cx="23150" cy="169150"/>
            </a:xfrm>
            <a:custGeom>
              <a:rect b="b" l="l" r="r" t="t"/>
              <a:pathLst>
                <a:path extrusionOk="0" h="6766" w="926">
                  <a:moveTo>
                    <a:pt x="168" y="0"/>
                  </a:moveTo>
                  <a:cubicBezTo>
                    <a:pt x="85" y="0"/>
                    <a:pt x="0" y="86"/>
                    <a:pt x="58" y="173"/>
                  </a:cubicBezTo>
                  <a:cubicBezTo>
                    <a:pt x="641" y="1027"/>
                    <a:pt x="654" y="2071"/>
                    <a:pt x="573" y="3061"/>
                  </a:cubicBezTo>
                  <a:cubicBezTo>
                    <a:pt x="465" y="4255"/>
                    <a:pt x="302" y="5435"/>
                    <a:pt x="71" y="6615"/>
                  </a:cubicBezTo>
                  <a:cubicBezTo>
                    <a:pt x="55" y="6705"/>
                    <a:pt x="134" y="6766"/>
                    <a:pt x="204" y="6766"/>
                  </a:cubicBezTo>
                  <a:cubicBezTo>
                    <a:pt x="249" y="6766"/>
                    <a:pt x="291" y="6741"/>
                    <a:pt x="302" y="6682"/>
                  </a:cubicBezTo>
                  <a:cubicBezTo>
                    <a:pt x="478" y="5720"/>
                    <a:pt x="627" y="4743"/>
                    <a:pt x="749" y="3767"/>
                  </a:cubicBezTo>
                  <a:cubicBezTo>
                    <a:pt x="844" y="2939"/>
                    <a:pt x="926" y="2099"/>
                    <a:pt x="763" y="1285"/>
                  </a:cubicBezTo>
                  <a:cubicBezTo>
                    <a:pt x="682" y="837"/>
                    <a:pt x="519" y="430"/>
                    <a:pt x="261" y="51"/>
                  </a:cubicBezTo>
                  <a:cubicBezTo>
                    <a:pt x="237" y="15"/>
                    <a:pt x="203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66"/>
            <p:cNvSpPr/>
            <p:nvPr/>
          </p:nvSpPr>
          <p:spPr>
            <a:xfrm>
              <a:off x="2657950" y="4345700"/>
              <a:ext cx="94675" cy="181600"/>
            </a:xfrm>
            <a:custGeom>
              <a:rect b="b" l="l" r="r" t="t"/>
              <a:pathLst>
                <a:path extrusionOk="0" h="7264" w="3787">
                  <a:moveTo>
                    <a:pt x="169" y="0"/>
                  </a:moveTo>
                  <a:cubicBezTo>
                    <a:pt x="36" y="0"/>
                    <a:pt x="1" y="198"/>
                    <a:pt x="138" y="236"/>
                  </a:cubicBezTo>
                  <a:cubicBezTo>
                    <a:pt x="1115" y="493"/>
                    <a:pt x="1833" y="1239"/>
                    <a:pt x="2349" y="2080"/>
                  </a:cubicBezTo>
                  <a:cubicBezTo>
                    <a:pt x="2932" y="3043"/>
                    <a:pt x="3298" y="4128"/>
                    <a:pt x="3406" y="5253"/>
                  </a:cubicBezTo>
                  <a:cubicBezTo>
                    <a:pt x="3474" y="5877"/>
                    <a:pt x="3474" y="6515"/>
                    <a:pt x="3393" y="7152"/>
                  </a:cubicBezTo>
                  <a:cubicBezTo>
                    <a:pt x="3379" y="7227"/>
                    <a:pt x="3434" y="7264"/>
                    <a:pt x="3495" y="7264"/>
                  </a:cubicBezTo>
                  <a:cubicBezTo>
                    <a:pt x="3556" y="7264"/>
                    <a:pt x="3623" y="7227"/>
                    <a:pt x="3637" y="7152"/>
                  </a:cubicBezTo>
                  <a:cubicBezTo>
                    <a:pt x="3786" y="5959"/>
                    <a:pt x="3678" y="4752"/>
                    <a:pt x="3312" y="3612"/>
                  </a:cubicBezTo>
                  <a:cubicBezTo>
                    <a:pt x="2986" y="2595"/>
                    <a:pt x="2457" y="1578"/>
                    <a:pt x="1671" y="832"/>
                  </a:cubicBezTo>
                  <a:cubicBezTo>
                    <a:pt x="1250" y="439"/>
                    <a:pt x="748" y="154"/>
                    <a:pt x="206" y="5"/>
                  </a:cubicBezTo>
                  <a:cubicBezTo>
                    <a:pt x="193" y="2"/>
                    <a:pt x="180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66"/>
            <p:cNvSpPr/>
            <p:nvPr/>
          </p:nvSpPr>
          <p:spPr>
            <a:xfrm>
              <a:off x="2661775" y="4340550"/>
              <a:ext cx="128650" cy="143025"/>
            </a:xfrm>
            <a:custGeom>
              <a:rect b="b" l="l" r="r" t="t"/>
              <a:pathLst>
                <a:path extrusionOk="0" h="5721" w="5146">
                  <a:moveTo>
                    <a:pt x="1154" y="0"/>
                  </a:moveTo>
                  <a:cubicBezTo>
                    <a:pt x="806" y="0"/>
                    <a:pt x="461" y="67"/>
                    <a:pt x="134" y="197"/>
                  </a:cubicBezTo>
                  <a:cubicBezTo>
                    <a:pt x="1" y="246"/>
                    <a:pt x="41" y="436"/>
                    <a:pt x="149" y="436"/>
                  </a:cubicBezTo>
                  <a:cubicBezTo>
                    <a:pt x="161" y="436"/>
                    <a:pt x="174" y="434"/>
                    <a:pt x="188" y="428"/>
                  </a:cubicBezTo>
                  <a:cubicBezTo>
                    <a:pt x="495" y="301"/>
                    <a:pt x="811" y="243"/>
                    <a:pt x="1125" y="243"/>
                  </a:cubicBezTo>
                  <a:cubicBezTo>
                    <a:pt x="1786" y="243"/>
                    <a:pt x="2440" y="498"/>
                    <a:pt x="2982" y="903"/>
                  </a:cubicBezTo>
                  <a:cubicBezTo>
                    <a:pt x="3877" y="1554"/>
                    <a:pt x="4366" y="2598"/>
                    <a:pt x="4623" y="3656"/>
                  </a:cubicBezTo>
                  <a:cubicBezTo>
                    <a:pt x="4759" y="4293"/>
                    <a:pt x="4854" y="4944"/>
                    <a:pt x="4894" y="5609"/>
                  </a:cubicBezTo>
                  <a:cubicBezTo>
                    <a:pt x="4901" y="5683"/>
                    <a:pt x="4966" y="5720"/>
                    <a:pt x="5027" y="5720"/>
                  </a:cubicBezTo>
                  <a:cubicBezTo>
                    <a:pt x="5088" y="5720"/>
                    <a:pt x="5145" y="5683"/>
                    <a:pt x="5139" y="5609"/>
                  </a:cubicBezTo>
                  <a:cubicBezTo>
                    <a:pt x="5044" y="4388"/>
                    <a:pt x="4867" y="3154"/>
                    <a:pt x="4284" y="2069"/>
                  </a:cubicBezTo>
                  <a:cubicBezTo>
                    <a:pt x="3782" y="1093"/>
                    <a:pt x="2901" y="374"/>
                    <a:pt x="1843" y="89"/>
                  </a:cubicBezTo>
                  <a:cubicBezTo>
                    <a:pt x="1616" y="29"/>
                    <a:pt x="1385" y="0"/>
                    <a:pt x="1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66"/>
            <p:cNvSpPr/>
            <p:nvPr/>
          </p:nvSpPr>
          <p:spPr>
            <a:xfrm>
              <a:off x="2620700" y="4288175"/>
              <a:ext cx="42075" cy="64775"/>
            </a:xfrm>
            <a:custGeom>
              <a:rect b="b" l="l" r="r" t="t"/>
              <a:pathLst>
                <a:path extrusionOk="0" h="2591" w="1683">
                  <a:moveTo>
                    <a:pt x="679" y="0"/>
                  </a:moveTo>
                  <a:cubicBezTo>
                    <a:pt x="624" y="0"/>
                    <a:pt x="584" y="0"/>
                    <a:pt x="530" y="14"/>
                  </a:cubicBezTo>
                  <a:cubicBezTo>
                    <a:pt x="150" y="123"/>
                    <a:pt x="1" y="584"/>
                    <a:pt x="245" y="909"/>
                  </a:cubicBezTo>
                  <a:cubicBezTo>
                    <a:pt x="638" y="1424"/>
                    <a:pt x="991" y="1967"/>
                    <a:pt x="1316" y="2537"/>
                  </a:cubicBezTo>
                  <a:lnTo>
                    <a:pt x="1682" y="2591"/>
                  </a:lnTo>
                  <a:cubicBezTo>
                    <a:pt x="1655" y="1858"/>
                    <a:pt x="1479" y="1126"/>
                    <a:pt x="1153" y="462"/>
                  </a:cubicBezTo>
                  <a:cubicBezTo>
                    <a:pt x="1058" y="245"/>
                    <a:pt x="909" y="14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66"/>
            <p:cNvSpPr/>
            <p:nvPr/>
          </p:nvSpPr>
          <p:spPr>
            <a:xfrm>
              <a:off x="2651925" y="4292550"/>
              <a:ext cx="82925" cy="55300"/>
            </a:xfrm>
            <a:custGeom>
              <a:rect b="b" l="l" r="r" t="t"/>
              <a:pathLst>
                <a:path extrusionOk="0" h="2212" w="3317">
                  <a:moveTo>
                    <a:pt x="1736" y="175"/>
                  </a:moveTo>
                  <a:cubicBezTo>
                    <a:pt x="1826" y="175"/>
                    <a:pt x="1874" y="294"/>
                    <a:pt x="1912" y="368"/>
                  </a:cubicBezTo>
                  <a:cubicBezTo>
                    <a:pt x="1952" y="476"/>
                    <a:pt x="1952" y="598"/>
                    <a:pt x="1912" y="707"/>
                  </a:cubicBezTo>
                  <a:cubicBezTo>
                    <a:pt x="1898" y="754"/>
                    <a:pt x="1880" y="799"/>
                    <a:pt x="1859" y="840"/>
                  </a:cubicBezTo>
                  <a:lnTo>
                    <a:pt x="1859" y="840"/>
                  </a:lnTo>
                  <a:cubicBezTo>
                    <a:pt x="1827" y="822"/>
                    <a:pt x="1794" y="800"/>
                    <a:pt x="1762" y="775"/>
                  </a:cubicBezTo>
                  <a:cubicBezTo>
                    <a:pt x="1681" y="721"/>
                    <a:pt x="1627" y="639"/>
                    <a:pt x="1600" y="544"/>
                  </a:cubicBezTo>
                  <a:cubicBezTo>
                    <a:pt x="1559" y="436"/>
                    <a:pt x="1559" y="205"/>
                    <a:pt x="1708" y="178"/>
                  </a:cubicBezTo>
                  <a:cubicBezTo>
                    <a:pt x="1718" y="176"/>
                    <a:pt x="1727" y="175"/>
                    <a:pt x="1736" y="175"/>
                  </a:cubicBezTo>
                  <a:close/>
                  <a:moveTo>
                    <a:pt x="697" y="346"/>
                  </a:moveTo>
                  <a:cubicBezTo>
                    <a:pt x="847" y="346"/>
                    <a:pt x="999" y="477"/>
                    <a:pt x="1044" y="598"/>
                  </a:cubicBezTo>
                  <a:cubicBezTo>
                    <a:pt x="1106" y="795"/>
                    <a:pt x="1039" y="1009"/>
                    <a:pt x="936" y="1194"/>
                  </a:cubicBezTo>
                  <a:lnTo>
                    <a:pt x="936" y="1194"/>
                  </a:lnTo>
                  <a:cubicBezTo>
                    <a:pt x="864" y="1166"/>
                    <a:pt x="795" y="1126"/>
                    <a:pt x="732" y="1073"/>
                  </a:cubicBezTo>
                  <a:cubicBezTo>
                    <a:pt x="582" y="938"/>
                    <a:pt x="325" y="517"/>
                    <a:pt x="596" y="368"/>
                  </a:cubicBezTo>
                  <a:cubicBezTo>
                    <a:pt x="629" y="353"/>
                    <a:pt x="663" y="346"/>
                    <a:pt x="697" y="346"/>
                  </a:cubicBezTo>
                  <a:close/>
                  <a:moveTo>
                    <a:pt x="1722" y="0"/>
                  </a:moveTo>
                  <a:cubicBezTo>
                    <a:pt x="1499" y="0"/>
                    <a:pt x="1377" y="308"/>
                    <a:pt x="1423" y="517"/>
                  </a:cubicBezTo>
                  <a:cubicBezTo>
                    <a:pt x="1465" y="719"/>
                    <a:pt x="1591" y="884"/>
                    <a:pt x="1761" y="987"/>
                  </a:cubicBezTo>
                  <a:lnTo>
                    <a:pt x="1761" y="987"/>
                  </a:lnTo>
                  <a:cubicBezTo>
                    <a:pt x="1619" y="1152"/>
                    <a:pt x="1411" y="1244"/>
                    <a:pt x="1199" y="1244"/>
                  </a:cubicBezTo>
                  <a:cubicBezTo>
                    <a:pt x="1167" y="1244"/>
                    <a:pt x="1135" y="1241"/>
                    <a:pt x="1103" y="1237"/>
                  </a:cubicBezTo>
                  <a:lnTo>
                    <a:pt x="1103" y="1237"/>
                  </a:lnTo>
                  <a:cubicBezTo>
                    <a:pt x="1237" y="979"/>
                    <a:pt x="1319" y="657"/>
                    <a:pt x="1139" y="409"/>
                  </a:cubicBezTo>
                  <a:cubicBezTo>
                    <a:pt x="1036" y="260"/>
                    <a:pt x="877" y="181"/>
                    <a:pt x="713" y="181"/>
                  </a:cubicBezTo>
                  <a:cubicBezTo>
                    <a:pt x="637" y="181"/>
                    <a:pt x="560" y="198"/>
                    <a:pt x="488" y="232"/>
                  </a:cubicBezTo>
                  <a:cubicBezTo>
                    <a:pt x="203" y="422"/>
                    <a:pt x="325" y="856"/>
                    <a:pt x="515" y="1073"/>
                  </a:cubicBezTo>
                  <a:cubicBezTo>
                    <a:pt x="604" y="1186"/>
                    <a:pt x="719" y="1276"/>
                    <a:pt x="848" y="1335"/>
                  </a:cubicBezTo>
                  <a:lnTo>
                    <a:pt x="848" y="1335"/>
                  </a:lnTo>
                  <a:cubicBezTo>
                    <a:pt x="818" y="1377"/>
                    <a:pt x="788" y="1417"/>
                    <a:pt x="759" y="1453"/>
                  </a:cubicBezTo>
                  <a:cubicBezTo>
                    <a:pt x="569" y="1683"/>
                    <a:pt x="338" y="1887"/>
                    <a:pt x="81" y="2050"/>
                  </a:cubicBezTo>
                  <a:cubicBezTo>
                    <a:pt x="1" y="2107"/>
                    <a:pt x="55" y="2211"/>
                    <a:pt x="123" y="2211"/>
                  </a:cubicBezTo>
                  <a:cubicBezTo>
                    <a:pt x="136" y="2211"/>
                    <a:pt x="149" y="2207"/>
                    <a:pt x="162" y="2199"/>
                  </a:cubicBezTo>
                  <a:cubicBezTo>
                    <a:pt x="499" y="1997"/>
                    <a:pt x="782" y="1714"/>
                    <a:pt x="1012" y="1392"/>
                  </a:cubicBezTo>
                  <a:lnTo>
                    <a:pt x="1012" y="1392"/>
                  </a:lnTo>
                  <a:cubicBezTo>
                    <a:pt x="1078" y="1408"/>
                    <a:pt x="1145" y="1416"/>
                    <a:pt x="1214" y="1416"/>
                  </a:cubicBezTo>
                  <a:cubicBezTo>
                    <a:pt x="1270" y="1416"/>
                    <a:pt x="1326" y="1410"/>
                    <a:pt x="1383" y="1399"/>
                  </a:cubicBezTo>
                  <a:cubicBezTo>
                    <a:pt x="1599" y="1345"/>
                    <a:pt x="1785" y="1225"/>
                    <a:pt x="1914" y="1059"/>
                  </a:cubicBezTo>
                  <a:lnTo>
                    <a:pt x="1914" y="1059"/>
                  </a:lnTo>
                  <a:cubicBezTo>
                    <a:pt x="1978" y="1080"/>
                    <a:pt x="2045" y="1095"/>
                    <a:pt x="2115" y="1100"/>
                  </a:cubicBezTo>
                  <a:cubicBezTo>
                    <a:pt x="2134" y="1101"/>
                    <a:pt x="2152" y="1102"/>
                    <a:pt x="2170" y="1102"/>
                  </a:cubicBezTo>
                  <a:cubicBezTo>
                    <a:pt x="2581" y="1102"/>
                    <a:pt x="2942" y="818"/>
                    <a:pt x="3241" y="571"/>
                  </a:cubicBezTo>
                  <a:cubicBezTo>
                    <a:pt x="3316" y="518"/>
                    <a:pt x="3255" y="429"/>
                    <a:pt x="3178" y="429"/>
                  </a:cubicBezTo>
                  <a:cubicBezTo>
                    <a:pt x="3159" y="429"/>
                    <a:pt x="3138" y="435"/>
                    <a:pt x="3119" y="449"/>
                  </a:cubicBezTo>
                  <a:cubicBezTo>
                    <a:pt x="2858" y="662"/>
                    <a:pt x="2514" y="923"/>
                    <a:pt x="2172" y="923"/>
                  </a:cubicBezTo>
                  <a:cubicBezTo>
                    <a:pt x="2118" y="923"/>
                    <a:pt x="2064" y="916"/>
                    <a:pt x="2011" y="902"/>
                  </a:cubicBezTo>
                  <a:lnTo>
                    <a:pt x="2011" y="902"/>
                  </a:lnTo>
                  <a:cubicBezTo>
                    <a:pt x="2031" y="861"/>
                    <a:pt x="2047" y="819"/>
                    <a:pt x="2061" y="775"/>
                  </a:cubicBezTo>
                  <a:cubicBezTo>
                    <a:pt x="2156" y="531"/>
                    <a:pt x="2115" y="151"/>
                    <a:pt x="1844" y="29"/>
                  </a:cubicBezTo>
                  <a:cubicBezTo>
                    <a:pt x="1801" y="9"/>
                    <a:pt x="1760" y="0"/>
                    <a:pt x="1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66"/>
            <p:cNvSpPr/>
            <p:nvPr/>
          </p:nvSpPr>
          <p:spPr>
            <a:xfrm>
              <a:off x="3142850" y="4470550"/>
              <a:ext cx="9100" cy="40100"/>
            </a:xfrm>
            <a:custGeom>
              <a:rect b="b" l="l" r="r" t="t"/>
              <a:pathLst>
                <a:path extrusionOk="0" h="1604" w="364">
                  <a:moveTo>
                    <a:pt x="219" y="1"/>
                  </a:moveTo>
                  <a:cubicBezTo>
                    <a:pt x="182" y="1"/>
                    <a:pt x="146" y="21"/>
                    <a:pt x="136" y="70"/>
                  </a:cubicBezTo>
                  <a:cubicBezTo>
                    <a:pt x="0" y="558"/>
                    <a:pt x="0" y="1060"/>
                    <a:pt x="149" y="1534"/>
                  </a:cubicBezTo>
                  <a:cubicBezTo>
                    <a:pt x="165" y="1582"/>
                    <a:pt x="204" y="1603"/>
                    <a:pt x="243" y="1603"/>
                  </a:cubicBezTo>
                  <a:cubicBezTo>
                    <a:pt x="304" y="1603"/>
                    <a:pt x="364" y="1554"/>
                    <a:pt x="339" y="1480"/>
                  </a:cubicBezTo>
                  <a:cubicBezTo>
                    <a:pt x="203" y="1046"/>
                    <a:pt x="190" y="571"/>
                    <a:pt x="312" y="124"/>
                  </a:cubicBezTo>
                  <a:cubicBezTo>
                    <a:pt x="337" y="50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66"/>
            <p:cNvSpPr/>
            <p:nvPr/>
          </p:nvSpPr>
          <p:spPr>
            <a:xfrm>
              <a:off x="2548825" y="4620100"/>
              <a:ext cx="218700" cy="264825"/>
            </a:xfrm>
            <a:custGeom>
              <a:rect b="b" l="l" r="r" t="t"/>
              <a:pathLst>
                <a:path extrusionOk="0" fill="none" h="10593" w="8748">
                  <a:moveTo>
                    <a:pt x="0" y="1"/>
                  </a:moveTo>
                  <a:cubicBezTo>
                    <a:pt x="109" y="326"/>
                    <a:pt x="136" y="6171"/>
                    <a:pt x="150" y="9521"/>
                  </a:cubicBezTo>
                  <a:cubicBezTo>
                    <a:pt x="150" y="10267"/>
                    <a:pt x="1099" y="10592"/>
                    <a:pt x="1574" y="9996"/>
                  </a:cubicBezTo>
                  <a:lnTo>
                    <a:pt x="8748" y="760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miter lim="135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66"/>
            <p:cNvSpPr/>
            <p:nvPr/>
          </p:nvSpPr>
          <p:spPr>
            <a:xfrm>
              <a:off x="2885500" y="4762150"/>
              <a:ext cx="222100" cy="201300"/>
            </a:xfrm>
            <a:custGeom>
              <a:rect b="b" l="l" r="r" t="t"/>
              <a:pathLst>
                <a:path extrusionOk="0" h="8052" w="8884">
                  <a:moveTo>
                    <a:pt x="4430" y="1"/>
                  </a:moveTo>
                  <a:cubicBezTo>
                    <a:pt x="2628" y="1"/>
                    <a:pt x="991" y="1225"/>
                    <a:pt x="543" y="3052"/>
                  </a:cubicBezTo>
                  <a:cubicBezTo>
                    <a:pt x="0" y="5209"/>
                    <a:pt x="1316" y="7392"/>
                    <a:pt x="3472" y="7935"/>
                  </a:cubicBezTo>
                  <a:cubicBezTo>
                    <a:pt x="3795" y="8014"/>
                    <a:pt x="4118" y="8052"/>
                    <a:pt x="4435" y="8052"/>
                  </a:cubicBezTo>
                  <a:cubicBezTo>
                    <a:pt x="6244" y="8052"/>
                    <a:pt x="7891" y="6826"/>
                    <a:pt x="8341" y="4992"/>
                  </a:cubicBezTo>
                  <a:cubicBezTo>
                    <a:pt x="8884" y="2835"/>
                    <a:pt x="7568" y="652"/>
                    <a:pt x="5412" y="123"/>
                  </a:cubicBezTo>
                  <a:cubicBezTo>
                    <a:pt x="5083" y="40"/>
                    <a:pt x="4754" y="1"/>
                    <a:pt x="4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66"/>
            <p:cNvSpPr/>
            <p:nvPr/>
          </p:nvSpPr>
          <p:spPr>
            <a:xfrm>
              <a:off x="2947200" y="4813350"/>
              <a:ext cx="98700" cy="99025"/>
            </a:xfrm>
            <a:custGeom>
              <a:rect b="b" l="l" r="r" t="t"/>
              <a:pathLst>
                <a:path extrusionOk="0" h="3961" w="3948">
                  <a:moveTo>
                    <a:pt x="1981" y="1"/>
                  </a:moveTo>
                  <a:cubicBezTo>
                    <a:pt x="882" y="1"/>
                    <a:pt x="1" y="882"/>
                    <a:pt x="1" y="1981"/>
                  </a:cubicBezTo>
                  <a:cubicBezTo>
                    <a:pt x="1" y="3066"/>
                    <a:pt x="882" y="3961"/>
                    <a:pt x="1981" y="3961"/>
                  </a:cubicBezTo>
                  <a:cubicBezTo>
                    <a:pt x="3066" y="3961"/>
                    <a:pt x="3947" y="3066"/>
                    <a:pt x="3947" y="1981"/>
                  </a:cubicBezTo>
                  <a:cubicBezTo>
                    <a:pt x="3947" y="882"/>
                    <a:pt x="3066" y="1"/>
                    <a:pt x="19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66"/>
            <p:cNvSpPr/>
            <p:nvPr/>
          </p:nvSpPr>
          <p:spPr>
            <a:xfrm>
              <a:off x="2872950" y="4608575"/>
              <a:ext cx="141425" cy="272950"/>
            </a:xfrm>
            <a:custGeom>
              <a:rect b="b" l="l" r="r" t="t"/>
              <a:pathLst>
                <a:path extrusionOk="0" h="10918" w="5657">
                  <a:moveTo>
                    <a:pt x="1004" y="0"/>
                  </a:moveTo>
                  <a:lnTo>
                    <a:pt x="1" y="448"/>
                  </a:lnTo>
                  <a:lnTo>
                    <a:pt x="4666" y="10918"/>
                  </a:lnTo>
                  <a:lnTo>
                    <a:pt x="5656" y="1047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66"/>
            <p:cNvSpPr/>
            <p:nvPr/>
          </p:nvSpPr>
          <p:spPr>
            <a:xfrm>
              <a:off x="2476163" y="4407825"/>
              <a:ext cx="591225" cy="288625"/>
            </a:xfrm>
            <a:custGeom>
              <a:rect b="b" l="l" r="r" t="t"/>
              <a:pathLst>
                <a:path extrusionOk="0" h="11545" w="23649">
                  <a:moveTo>
                    <a:pt x="1153" y="1"/>
                  </a:moveTo>
                  <a:cubicBezTo>
                    <a:pt x="505" y="1"/>
                    <a:pt x="0" y="594"/>
                    <a:pt x="132" y="1250"/>
                  </a:cubicBezTo>
                  <a:lnTo>
                    <a:pt x="1990" y="10703"/>
                  </a:lnTo>
                  <a:cubicBezTo>
                    <a:pt x="2096" y="11195"/>
                    <a:pt x="2529" y="11544"/>
                    <a:pt x="3045" y="11544"/>
                  </a:cubicBezTo>
                  <a:cubicBezTo>
                    <a:pt x="3055" y="11544"/>
                    <a:pt x="3065" y="11544"/>
                    <a:pt x="3075" y="11544"/>
                  </a:cubicBezTo>
                  <a:lnTo>
                    <a:pt x="20705" y="10839"/>
                  </a:lnTo>
                  <a:cubicBezTo>
                    <a:pt x="21180" y="10825"/>
                    <a:pt x="21573" y="10499"/>
                    <a:pt x="21695" y="10038"/>
                  </a:cubicBezTo>
                  <a:lnTo>
                    <a:pt x="23499" y="2525"/>
                  </a:lnTo>
                  <a:cubicBezTo>
                    <a:pt x="23648" y="1888"/>
                    <a:pt x="23187" y="1264"/>
                    <a:pt x="22536" y="1223"/>
                  </a:cubicBezTo>
                  <a:lnTo>
                    <a:pt x="1217" y="3"/>
                  </a:lnTo>
                  <a:cubicBezTo>
                    <a:pt x="1195" y="1"/>
                    <a:pt x="1174" y="1"/>
                    <a:pt x="1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66"/>
            <p:cNvSpPr/>
            <p:nvPr/>
          </p:nvSpPr>
          <p:spPr>
            <a:xfrm>
              <a:off x="2215200" y="4243075"/>
              <a:ext cx="291275" cy="196000"/>
            </a:xfrm>
            <a:custGeom>
              <a:rect b="b" l="l" r="r" t="t"/>
              <a:pathLst>
                <a:path extrusionOk="0" fill="none" h="7840" w="11651">
                  <a:moveTo>
                    <a:pt x="1" y="1"/>
                  </a:moveTo>
                  <a:cubicBezTo>
                    <a:pt x="204" y="313"/>
                    <a:pt x="3567" y="814"/>
                    <a:pt x="5819" y="1126"/>
                  </a:cubicBezTo>
                  <a:cubicBezTo>
                    <a:pt x="7080" y="1303"/>
                    <a:pt x="8206" y="2049"/>
                    <a:pt x="8870" y="3147"/>
                  </a:cubicBezTo>
                  <a:lnTo>
                    <a:pt x="11650" y="7839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miter lim="135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66"/>
            <p:cNvSpPr/>
            <p:nvPr/>
          </p:nvSpPr>
          <p:spPr>
            <a:xfrm>
              <a:off x="2193500" y="4229650"/>
              <a:ext cx="135650" cy="52400"/>
            </a:xfrm>
            <a:custGeom>
              <a:rect b="b" l="l" r="r" t="t"/>
              <a:pathLst>
                <a:path extrusionOk="0" h="2096" w="5426">
                  <a:moveTo>
                    <a:pt x="711" y="1"/>
                  </a:moveTo>
                  <a:cubicBezTo>
                    <a:pt x="400" y="1"/>
                    <a:pt x="131" y="218"/>
                    <a:pt x="82" y="524"/>
                  </a:cubicBezTo>
                  <a:lnTo>
                    <a:pt x="55" y="633"/>
                  </a:lnTo>
                  <a:cubicBezTo>
                    <a:pt x="1" y="985"/>
                    <a:pt x="231" y="1311"/>
                    <a:pt x="570" y="1379"/>
                  </a:cubicBezTo>
                  <a:lnTo>
                    <a:pt x="4612" y="2084"/>
                  </a:lnTo>
                  <a:cubicBezTo>
                    <a:pt x="4653" y="2092"/>
                    <a:pt x="4694" y="2096"/>
                    <a:pt x="4735" y="2096"/>
                  </a:cubicBezTo>
                  <a:cubicBezTo>
                    <a:pt x="5037" y="2096"/>
                    <a:pt x="5296" y="1880"/>
                    <a:pt x="5344" y="1568"/>
                  </a:cubicBezTo>
                  <a:lnTo>
                    <a:pt x="5371" y="1460"/>
                  </a:lnTo>
                  <a:cubicBezTo>
                    <a:pt x="5425" y="1107"/>
                    <a:pt x="5195" y="782"/>
                    <a:pt x="4856" y="728"/>
                  </a:cubicBezTo>
                  <a:lnTo>
                    <a:pt x="814" y="9"/>
                  </a:lnTo>
                  <a:cubicBezTo>
                    <a:pt x="780" y="3"/>
                    <a:pt x="745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66"/>
            <p:cNvSpPr/>
            <p:nvPr/>
          </p:nvSpPr>
          <p:spPr>
            <a:xfrm>
              <a:off x="2481350" y="4451600"/>
              <a:ext cx="580475" cy="45125"/>
            </a:xfrm>
            <a:custGeom>
              <a:rect b="b" l="l" r="r" t="t"/>
              <a:pathLst>
                <a:path extrusionOk="0" h="1805" w="23219">
                  <a:moveTo>
                    <a:pt x="1" y="0"/>
                  </a:moveTo>
                  <a:lnTo>
                    <a:pt x="177" y="855"/>
                  </a:lnTo>
                  <a:lnTo>
                    <a:pt x="23015" y="1804"/>
                  </a:lnTo>
                  <a:lnTo>
                    <a:pt x="23219" y="9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54"/>
          <p:cNvPicPr preferRelativeResize="0"/>
          <p:nvPr/>
        </p:nvPicPr>
        <p:blipFill rotWithShape="1">
          <a:blip r:embed="rId3">
            <a:alphaModFix/>
          </a:blip>
          <a:srcRect b="5" l="0" r="42844" t="42968"/>
          <a:stretch/>
        </p:blipFill>
        <p:spPr>
          <a:xfrm>
            <a:off x="5464925" y="1170775"/>
            <a:ext cx="2980818" cy="29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08" name="Google Shape;1008;p54"/>
          <p:cNvGrpSpPr/>
          <p:nvPr/>
        </p:nvGrpSpPr>
        <p:grpSpPr>
          <a:xfrm>
            <a:off x="5497834" y="1315723"/>
            <a:ext cx="689856" cy="431145"/>
            <a:chOff x="158275" y="279625"/>
            <a:chExt cx="7223625" cy="5132675"/>
          </a:xfrm>
        </p:grpSpPr>
        <p:sp>
          <p:nvSpPr>
            <p:cNvPr id="1009" name="Google Shape;1009;p54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54"/>
          <p:cNvGrpSpPr/>
          <p:nvPr/>
        </p:nvGrpSpPr>
        <p:grpSpPr>
          <a:xfrm>
            <a:off x="6979559" y="1315723"/>
            <a:ext cx="689856" cy="431145"/>
            <a:chOff x="158275" y="279625"/>
            <a:chExt cx="7223625" cy="5132675"/>
          </a:xfrm>
        </p:grpSpPr>
        <p:sp>
          <p:nvSpPr>
            <p:cNvPr id="1027" name="Google Shape;1027;p54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54"/>
          <p:cNvGrpSpPr/>
          <p:nvPr/>
        </p:nvGrpSpPr>
        <p:grpSpPr>
          <a:xfrm>
            <a:off x="6325391" y="2731706"/>
            <a:ext cx="596599" cy="511436"/>
            <a:chOff x="4155477" y="1486268"/>
            <a:chExt cx="3034583" cy="2654053"/>
          </a:xfrm>
        </p:grpSpPr>
        <p:sp>
          <p:nvSpPr>
            <p:cNvPr id="1045" name="Google Shape;1045;p54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54"/>
          <p:cNvGrpSpPr/>
          <p:nvPr/>
        </p:nvGrpSpPr>
        <p:grpSpPr>
          <a:xfrm>
            <a:off x="6288728" y="3525844"/>
            <a:ext cx="596599" cy="511436"/>
            <a:chOff x="4155477" y="1486268"/>
            <a:chExt cx="3034583" cy="2654053"/>
          </a:xfrm>
        </p:grpSpPr>
        <p:sp>
          <p:nvSpPr>
            <p:cNvPr id="1065" name="Google Shape;1065;p54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54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the Game</a:t>
            </a:r>
            <a:endParaRPr/>
          </a:p>
        </p:txBody>
      </p:sp>
      <p:sp>
        <p:nvSpPr>
          <p:cNvPr id="1085" name="Google Shape;1085;p54"/>
          <p:cNvSpPr txBox="1"/>
          <p:nvPr>
            <p:ph idx="1" type="subTitle"/>
          </p:nvPr>
        </p:nvSpPr>
        <p:spPr>
          <a:xfrm>
            <a:off x="66150" y="975650"/>
            <a:ext cx="36255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Place all the foxes and sheep on the game board so that all the animals are safe.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Foxes can eat sheep that 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Horizontal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Vertical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Diagonal to it</a:t>
            </a:r>
            <a:endParaRPr sz="1600"/>
          </a:p>
        </p:txBody>
      </p:sp>
      <p:grpSp>
        <p:nvGrpSpPr>
          <p:cNvPr id="1086" name="Google Shape;1086;p54"/>
          <p:cNvGrpSpPr/>
          <p:nvPr/>
        </p:nvGrpSpPr>
        <p:grpSpPr>
          <a:xfrm>
            <a:off x="1900508" y="2581288"/>
            <a:ext cx="1284027" cy="1284018"/>
            <a:chOff x="2806058" y="3696913"/>
            <a:chExt cx="1284027" cy="1284018"/>
          </a:xfrm>
        </p:grpSpPr>
        <p:pic>
          <p:nvPicPr>
            <p:cNvPr id="1087" name="Google Shape;1087;p54"/>
            <p:cNvPicPr preferRelativeResize="0"/>
            <p:nvPr/>
          </p:nvPicPr>
          <p:blipFill rotWithShape="1">
            <a:blip r:embed="rId3">
              <a:alphaModFix/>
            </a:blip>
            <a:srcRect b="5" l="0" r="42844" t="42968"/>
            <a:stretch/>
          </p:blipFill>
          <p:spPr>
            <a:xfrm>
              <a:off x="2806097" y="3696913"/>
              <a:ext cx="1283988" cy="1284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088" name="Google Shape;1088;p54"/>
            <p:cNvGrpSpPr/>
            <p:nvPr/>
          </p:nvGrpSpPr>
          <p:grpSpPr>
            <a:xfrm>
              <a:off x="2806058" y="3753517"/>
              <a:ext cx="308449" cy="196068"/>
              <a:chOff x="158275" y="279625"/>
              <a:chExt cx="7223625" cy="5132675"/>
            </a:xfrm>
          </p:grpSpPr>
          <p:sp>
            <p:nvSpPr>
              <p:cNvPr id="1089" name="Google Shape;1089;p54"/>
              <p:cNvSpPr/>
              <p:nvPr/>
            </p:nvSpPr>
            <p:spPr>
              <a:xfrm>
                <a:off x="233900" y="279625"/>
                <a:ext cx="7148000" cy="5132675"/>
              </a:xfrm>
              <a:custGeom>
                <a:rect b="b" l="l" r="r" t="t"/>
                <a:pathLst>
                  <a:path extrusionOk="0" h="205307" w="285920">
                    <a:moveTo>
                      <a:pt x="179704" y="0"/>
                    </a:moveTo>
                    <a:cubicBezTo>
                      <a:pt x="177242" y="0"/>
                      <a:pt x="174763" y="508"/>
                      <a:pt x="172459" y="1506"/>
                    </a:cubicBezTo>
                    <a:cubicBezTo>
                      <a:pt x="163719" y="5204"/>
                      <a:pt x="160021" y="14112"/>
                      <a:pt x="156827" y="22517"/>
                    </a:cubicBezTo>
                    <a:cubicBezTo>
                      <a:pt x="155483" y="26383"/>
                      <a:pt x="154306" y="30249"/>
                      <a:pt x="153297" y="34283"/>
                    </a:cubicBezTo>
                    <a:cubicBezTo>
                      <a:pt x="142204" y="32434"/>
                      <a:pt x="131278" y="30753"/>
                      <a:pt x="120184" y="29576"/>
                    </a:cubicBezTo>
                    <a:cubicBezTo>
                      <a:pt x="113743" y="28845"/>
                      <a:pt x="107175" y="28368"/>
                      <a:pt x="100702" y="28368"/>
                    </a:cubicBezTo>
                    <a:cubicBezTo>
                      <a:pt x="99742" y="28368"/>
                      <a:pt x="98784" y="28378"/>
                      <a:pt x="97828" y="28400"/>
                    </a:cubicBezTo>
                    <a:cubicBezTo>
                      <a:pt x="89424" y="28568"/>
                      <a:pt x="81356" y="30081"/>
                      <a:pt x="73455" y="32938"/>
                    </a:cubicBezTo>
                    <a:cubicBezTo>
                      <a:pt x="71943" y="32770"/>
                      <a:pt x="70388" y="32686"/>
                      <a:pt x="68833" y="32686"/>
                    </a:cubicBezTo>
                    <a:cubicBezTo>
                      <a:pt x="67278" y="32686"/>
                      <a:pt x="65723" y="32770"/>
                      <a:pt x="64211" y="32938"/>
                    </a:cubicBezTo>
                    <a:cubicBezTo>
                      <a:pt x="58328" y="33443"/>
                      <a:pt x="52781" y="34955"/>
                      <a:pt x="47402" y="37140"/>
                    </a:cubicBezTo>
                    <a:cubicBezTo>
                      <a:pt x="41687" y="39494"/>
                      <a:pt x="36308" y="42519"/>
                      <a:pt x="31265" y="46217"/>
                    </a:cubicBezTo>
                    <a:cubicBezTo>
                      <a:pt x="22020" y="52773"/>
                      <a:pt x="14120" y="61177"/>
                      <a:pt x="8237" y="70926"/>
                    </a:cubicBezTo>
                    <a:cubicBezTo>
                      <a:pt x="2858" y="80171"/>
                      <a:pt x="1" y="90761"/>
                      <a:pt x="169" y="101518"/>
                    </a:cubicBezTo>
                    <a:cubicBezTo>
                      <a:pt x="505" y="112948"/>
                      <a:pt x="4203" y="124042"/>
                      <a:pt x="10590" y="133791"/>
                    </a:cubicBezTo>
                    <a:cubicBezTo>
                      <a:pt x="28408" y="160853"/>
                      <a:pt x="59336" y="175309"/>
                      <a:pt x="88415" y="187075"/>
                    </a:cubicBezTo>
                    <a:cubicBezTo>
                      <a:pt x="103711" y="193294"/>
                      <a:pt x="119680" y="198169"/>
                      <a:pt x="135984" y="201531"/>
                    </a:cubicBezTo>
                    <a:cubicBezTo>
                      <a:pt x="147865" y="203961"/>
                      <a:pt x="159855" y="205307"/>
                      <a:pt x="171953" y="205307"/>
                    </a:cubicBezTo>
                    <a:cubicBezTo>
                      <a:pt x="174917" y="205307"/>
                      <a:pt x="177887" y="205226"/>
                      <a:pt x="180864" y="205060"/>
                    </a:cubicBezTo>
                    <a:cubicBezTo>
                      <a:pt x="194983" y="204220"/>
                      <a:pt x="208935" y="200522"/>
                      <a:pt x="221709" y="194303"/>
                    </a:cubicBezTo>
                    <a:cubicBezTo>
                      <a:pt x="233475" y="188084"/>
                      <a:pt x="243393" y="179007"/>
                      <a:pt x="250789" y="167913"/>
                    </a:cubicBezTo>
                    <a:cubicBezTo>
                      <a:pt x="252301" y="165392"/>
                      <a:pt x="253814" y="162870"/>
                      <a:pt x="255159" y="160349"/>
                    </a:cubicBezTo>
                    <a:cubicBezTo>
                      <a:pt x="257344" y="155979"/>
                      <a:pt x="257848" y="151104"/>
                      <a:pt x="256504" y="146566"/>
                    </a:cubicBezTo>
                    <a:cubicBezTo>
                      <a:pt x="260538" y="143876"/>
                      <a:pt x="264068" y="140683"/>
                      <a:pt x="267093" y="137153"/>
                    </a:cubicBezTo>
                    <a:cubicBezTo>
                      <a:pt x="277178" y="124546"/>
                      <a:pt x="285919" y="106729"/>
                      <a:pt x="280372" y="90088"/>
                    </a:cubicBezTo>
                    <a:cubicBezTo>
                      <a:pt x="277178" y="81011"/>
                      <a:pt x="270623" y="73784"/>
                      <a:pt x="261882" y="69750"/>
                    </a:cubicBezTo>
                    <a:cubicBezTo>
                      <a:pt x="261546" y="69077"/>
                      <a:pt x="261378" y="68405"/>
                      <a:pt x="261042" y="67901"/>
                    </a:cubicBezTo>
                    <a:cubicBezTo>
                      <a:pt x="262050" y="61009"/>
                      <a:pt x="262219" y="53949"/>
                      <a:pt x="261378" y="47058"/>
                    </a:cubicBezTo>
                    <a:cubicBezTo>
                      <a:pt x="260706" y="42183"/>
                      <a:pt x="260033" y="37309"/>
                      <a:pt x="259193" y="32602"/>
                    </a:cubicBezTo>
                    <a:cubicBezTo>
                      <a:pt x="258353" y="27896"/>
                      <a:pt x="257176" y="22013"/>
                      <a:pt x="253142" y="18315"/>
                    </a:cubicBezTo>
                    <a:cubicBezTo>
                      <a:pt x="251965" y="16970"/>
                      <a:pt x="250620" y="15961"/>
                      <a:pt x="249108" y="15121"/>
                    </a:cubicBezTo>
                    <a:cubicBezTo>
                      <a:pt x="246082" y="13440"/>
                      <a:pt x="242720" y="12600"/>
                      <a:pt x="239359" y="12600"/>
                    </a:cubicBezTo>
                    <a:cubicBezTo>
                      <a:pt x="235997" y="12600"/>
                      <a:pt x="232635" y="13440"/>
                      <a:pt x="229609" y="15121"/>
                    </a:cubicBezTo>
                    <a:cubicBezTo>
                      <a:pt x="228937" y="15457"/>
                      <a:pt x="228433" y="15793"/>
                      <a:pt x="227929" y="15961"/>
                    </a:cubicBezTo>
                    <a:lnTo>
                      <a:pt x="220028" y="20500"/>
                    </a:lnTo>
                    <a:lnTo>
                      <a:pt x="211792" y="25206"/>
                    </a:lnTo>
                    <a:cubicBezTo>
                      <a:pt x="208430" y="20332"/>
                      <a:pt x="204396" y="15793"/>
                      <a:pt x="200026" y="11927"/>
                    </a:cubicBezTo>
                    <a:cubicBezTo>
                      <a:pt x="197673" y="9742"/>
                      <a:pt x="195488" y="8061"/>
                      <a:pt x="193134" y="6044"/>
                    </a:cubicBezTo>
                    <a:cubicBezTo>
                      <a:pt x="191622" y="4699"/>
                      <a:pt x="189941" y="3355"/>
                      <a:pt x="188092" y="2178"/>
                    </a:cubicBezTo>
                    <a:cubicBezTo>
                      <a:pt x="185535" y="717"/>
                      <a:pt x="182632" y="0"/>
                      <a:pt x="179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4"/>
              <p:cNvSpPr/>
              <p:nvPr/>
            </p:nvSpPr>
            <p:spPr>
              <a:xfrm>
                <a:off x="158275" y="1510750"/>
                <a:ext cx="3857650" cy="3235650"/>
              </a:xfrm>
              <a:custGeom>
                <a:rect b="b" l="l" r="r" t="t"/>
                <a:pathLst>
                  <a:path extrusionOk="0" h="129426" w="154306">
                    <a:moveTo>
                      <a:pt x="71488" y="0"/>
                    </a:moveTo>
                    <a:cubicBezTo>
                      <a:pt x="65085" y="0"/>
                      <a:pt x="58785" y="1669"/>
                      <a:pt x="53116" y="4872"/>
                    </a:cubicBezTo>
                    <a:cubicBezTo>
                      <a:pt x="10422" y="28237"/>
                      <a:pt x="0" y="77318"/>
                      <a:pt x="76312" y="112953"/>
                    </a:cubicBezTo>
                    <a:cubicBezTo>
                      <a:pt x="89759" y="119340"/>
                      <a:pt x="103543" y="124719"/>
                      <a:pt x="117662" y="129426"/>
                    </a:cubicBezTo>
                    <a:lnTo>
                      <a:pt x="125898" y="118500"/>
                    </a:lnTo>
                    <a:lnTo>
                      <a:pt x="115309" y="110936"/>
                    </a:lnTo>
                    <a:lnTo>
                      <a:pt x="134471" y="107070"/>
                    </a:lnTo>
                    <a:lnTo>
                      <a:pt x="135648" y="105557"/>
                    </a:lnTo>
                    <a:lnTo>
                      <a:pt x="127915" y="91606"/>
                    </a:lnTo>
                    <a:lnTo>
                      <a:pt x="144052" y="91606"/>
                    </a:lnTo>
                    <a:lnTo>
                      <a:pt x="141026" y="76814"/>
                    </a:lnTo>
                    <a:lnTo>
                      <a:pt x="154305" y="80512"/>
                    </a:lnTo>
                    <a:lnTo>
                      <a:pt x="154137" y="80008"/>
                    </a:lnTo>
                    <a:lnTo>
                      <a:pt x="63706" y="10755"/>
                    </a:lnTo>
                    <a:cubicBezTo>
                      <a:pt x="67908" y="6553"/>
                      <a:pt x="72951" y="3023"/>
                      <a:pt x="78498" y="670"/>
                    </a:cubicBezTo>
                    <a:cubicBezTo>
                      <a:pt x="76165" y="222"/>
                      <a:pt x="73820" y="0"/>
                      <a:pt x="71488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4"/>
              <p:cNvSpPr/>
              <p:nvPr/>
            </p:nvSpPr>
            <p:spPr>
              <a:xfrm>
                <a:off x="3099825" y="4473225"/>
                <a:ext cx="466450" cy="323600"/>
              </a:xfrm>
              <a:custGeom>
                <a:rect b="b" l="l" r="r" t="t"/>
                <a:pathLst>
                  <a:path extrusionOk="0" h="12944" w="18658">
                    <a:moveTo>
                      <a:pt x="8236" y="1"/>
                    </a:moveTo>
                    <a:lnTo>
                      <a:pt x="0" y="10927"/>
                    </a:lnTo>
                    <a:cubicBezTo>
                      <a:pt x="2353" y="11599"/>
                      <a:pt x="4538" y="12271"/>
                      <a:pt x="6724" y="12944"/>
                    </a:cubicBezTo>
                    <a:lnTo>
                      <a:pt x="18658" y="7229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4"/>
              <p:cNvSpPr/>
              <p:nvPr/>
            </p:nvSpPr>
            <p:spPr>
              <a:xfrm>
                <a:off x="3515825" y="4149675"/>
                <a:ext cx="50450" cy="37825"/>
              </a:xfrm>
              <a:custGeom>
                <a:rect b="b" l="l" r="r" t="t"/>
                <a:pathLst>
                  <a:path extrusionOk="0" h="1513" w="2018">
                    <a:moveTo>
                      <a:pt x="1177" y="0"/>
                    </a:moveTo>
                    <a:lnTo>
                      <a:pt x="1" y="1513"/>
                    </a:lnTo>
                    <a:lnTo>
                      <a:pt x="2018" y="1177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4"/>
              <p:cNvSpPr/>
              <p:nvPr/>
            </p:nvSpPr>
            <p:spPr>
              <a:xfrm>
                <a:off x="1691564" y="1527764"/>
                <a:ext cx="2710994" cy="2139151"/>
              </a:xfrm>
              <a:custGeom>
                <a:rect b="b" l="l" r="r" t="t"/>
                <a:pathLst>
                  <a:path extrusionOk="0" h="79338" w="98501">
                    <a:moveTo>
                      <a:pt x="14625" y="0"/>
                    </a:moveTo>
                    <a:cubicBezTo>
                      <a:pt x="9246" y="2353"/>
                      <a:pt x="4203" y="5715"/>
                      <a:pt x="1" y="10085"/>
                    </a:cubicBezTo>
                    <a:lnTo>
                      <a:pt x="90432" y="79338"/>
                    </a:lnTo>
                    <a:lnTo>
                      <a:pt x="90432" y="61520"/>
                    </a:lnTo>
                    <a:lnTo>
                      <a:pt x="98501" y="69084"/>
                    </a:lnTo>
                    <a:cubicBezTo>
                      <a:pt x="72111" y="40509"/>
                      <a:pt x="43536" y="5211"/>
                      <a:pt x="14625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4"/>
              <p:cNvSpPr/>
              <p:nvPr/>
            </p:nvSpPr>
            <p:spPr>
              <a:xfrm>
                <a:off x="4217600" y="3254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B3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4"/>
              <p:cNvSpPr/>
              <p:nvPr/>
            </p:nvSpPr>
            <p:spPr>
              <a:xfrm>
                <a:off x="3040975" y="3065500"/>
                <a:ext cx="3206325" cy="1928900"/>
              </a:xfrm>
              <a:custGeom>
                <a:rect b="b" l="l" r="r" t="t"/>
                <a:pathLst>
                  <a:path extrusionOk="0" h="77156" w="128253">
                    <a:moveTo>
                      <a:pt x="38997" y="0"/>
                    </a:moveTo>
                    <a:lnTo>
                      <a:pt x="38997" y="18322"/>
                    </a:lnTo>
                    <a:lnTo>
                      <a:pt x="25718" y="14624"/>
                    </a:lnTo>
                    <a:lnTo>
                      <a:pt x="28744" y="29248"/>
                    </a:lnTo>
                    <a:lnTo>
                      <a:pt x="12607" y="29248"/>
                    </a:lnTo>
                    <a:lnTo>
                      <a:pt x="20340" y="43367"/>
                    </a:lnTo>
                    <a:lnTo>
                      <a:pt x="21012" y="44544"/>
                    </a:lnTo>
                    <a:lnTo>
                      <a:pt x="18995" y="45048"/>
                    </a:lnTo>
                    <a:lnTo>
                      <a:pt x="1" y="48914"/>
                    </a:lnTo>
                    <a:lnTo>
                      <a:pt x="10590" y="56310"/>
                    </a:lnTo>
                    <a:lnTo>
                      <a:pt x="21012" y="63706"/>
                    </a:lnTo>
                    <a:lnTo>
                      <a:pt x="9078" y="69253"/>
                    </a:lnTo>
                    <a:cubicBezTo>
                      <a:pt x="27206" y="74432"/>
                      <a:pt x="44250" y="77155"/>
                      <a:pt x="59631" y="77155"/>
                    </a:cubicBezTo>
                    <a:cubicBezTo>
                      <a:pt x="91169" y="77155"/>
                      <a:pt x="115711" y="65706"/>
                      <a:pt x="128252" y="40510"/>
                    </a:cubicBezTo>
                    <a:lnTo>
                      <a:pt x="128252" y="40510"/>
                    </a:lnTo>
                    <a:cubicBezTo>
                      <a:pt x="128252" y="40510"/>
                      <a:pt x="121474" y="45673"/>
                      <a:pt x="107318" y="45673"/>
                    </a:cubicBezTo>
                    <a:cubicBezTo>
                      <a:pt x="103779" y="45673"/>
                      <a:pt x="99778" y="45351"/>
                      <a:pt x="95307" y="44544"/>
                    </a:cubicBezTo>
                    <a:cubicBezTo>
                      <a:pt x="87911" y="43199"/>
                      <a:pt x="80179" y="38661"/>
                      <a:pt x="72111" y="32105"/>
                    </a:cubicBezTo>
                    <a:cubicBezTo>
                      <a:pt x="63202" y="24373"/>
                      <a:pt x="54798" y="16137"/>
                      <a:pt x="47066" y="7396"/>
                    </a:cubicBezTo>
                    <a:lnTo>
                      <a:pt x="38997" y="0"/>
                    </a:ln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4"/>
              <p:cNvSpPr/>
              <p:nvPr/>
            </p:nvSpPr>
            <p:spPr>
              <a:xfrm>
                <a:off x="5503475" y="1012625"/>
                <a:ext cx="920300" cy="1031750"/>
              </a:xfrm>
              <a:custGeom>
                <a:rect b="b" l="l" r="r" t="t"/>
                <a:pathLst>
                  <a:path extrusionOk="0" h="41270" w="36812">
                    <a:moveTo>
                      <a:pt x="28477" y="1"/>
                    </a:moveTo>
                    <a:cubicBezTo>
                      <a:pt x="27923" y="1"/>
                      <a:pt x="27359" y="186"/>
                      <a:pt x="26895" y="593"/>
                    </a:cubicBezTo>
                    <a:lnTo>
                      <a:pt x="1" y="15721"/>
                    </a:lnTo>
                    <a:cubicBezTo>
                      <a:pt x="11262" y="21604"/>
                      <a:pt x="27231" y="33034"/>
                      <a:pt x="32105" y="41270"/>
                    </a:cubicBezTo>
                    <a:cubicBezTo>
                      <a:pt x="36812" y="29336"/>
                      <a:pt x="32946" y="10006"/>
                      <a:pt x="30761" y="1769"/>
                    </a:cubicBezTo>
                    <a:cubicBezTo>
                      <a:pt x="30541" y="669"/>
                      <a:pt x="29528" y="1"/>
                      <a:pt x="28477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4"/>
              <p:cNvSpPr/>
              <p:nvPr/>
            </p:nvSpPr>
            <p:spPr>
              <a:xfrm>
                <a:off x="5503475" y="1011700"/>
                <a:ext cx="743825" cy="604050"/>
              </a:xfrm>
              <a:custGeom>
                <a:rect b="b" l="l" r="r" t="t"/>
                <a:pathLst>
                  <a:path extrusionOk="0" h="24162" w="29753">
                    <a:moveTo>
                      <a:pt x="28522" y="0"/>
                    </a:moveTo>
                    <a:cubicBezTo>
                      <a:pt x="27894" y="0"/>
                      <a:pt x="27302" y="223"/>
                      <a:pt x="26895" y="630"/>
                    </a:cubicBezTo>
                    <a:lnTo>
                      <a:pt x="1" y="15758"/>
                    </a:lnTo>
                    <a:cubicBezTo>
                      <a:pt x="4875" y="18279"/>
                      <a:pt x="9414" y="21136"/>
                      <a:pt x="13784" y="24162"/>
                    </a:cubicBezTo>
                    <a:cubicBezTo>
                      <a:pt x="16977" y="14917"/>
                      <a:pt x="21684" y="6513"/>
                      <a:pt x="29752" y="293"/>
                    </a:cubicBezTo>
                    <a:cubicBezTo>
                      <a:pt x="29354" y="95"/>
                      <a:pt x="28930" y="0"/>
                      <a:pt x="28522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4"/>
              <p:cNvSpPr/>
              <p:nvPr/>
            </p:nvSpPr>
            <p:spPr>
              <a:xfrm>
                <a:off x="2120700" y="1404825"/>
                <a:ext cx="3197900" cy="2543150"/>
              </a:xfrm>
              <a:custGeom>
                <a:rect b="b" l="l" r="r" t="t"/>
                <a:pathLst>
                  <a:path extrusionOk="0" h="101726" w="127916">
                    <a:moveTo>
                      <a:pt x="24683" y="0"/>
                    </a:moveTo>
                    <a:cubicBezTo>
                      <a:pt x="23779" y="0"/>
                      <a:pt x="22891" y="11"/>
                      <a:pt x="22020" y="33"/>
                    </a:cubicBezTo>
                    <a:cubicBezTo>
                      <a:pt x="14456" y="201"/>
                      <a:pt x="6892" y="1882"/>
                      <a:pt x="1" y="4907"/>
                    </a:cubicBezTo>
                    <a:cubicBezTo>
                      <a:pt x="28912" y="10118"/>
                      <a:pt x="57487" y="45416"/>
                      <a:pt x="83877" y="73991"/>
                    </a:cubicBezTo>
                    <a:cubicBezTo>
                      <a:pt x="91609" y="82732"/>
                      <a:pt x="100013" y="90968"/>
                      <a:pt x="108922" y="98532"/>
                    </a:cubicBezTo>
                    <a:lnTo>
                      <a:pt x="127916" y="101726"/>
                    </a:lnTo>
                    <a:cubicBezTo>
                      <a:pt x="107241" y="88111"/>
                      <a:pt x="69757" y="56678"/>
                      <a:pt x="68581" y="45080"/>
                    </a:cubicBezTo>
                    <a:cubicBezTo>
                      <a:pt x="70598" y="33650"/>
                      <a:pt x="75304" y="22893"/>
                      <a:pt x="82364" y="13648"/>
                    </a:cubicBezTo>
                    <a:cubicBezTo>
                      <a:pt x="83204" y="12303"/>
                      <a:pt x="84381" y="11126"/>
                      <a:pt x="85389" y="9950"/>
                    </a:cubicBezTo>
                    <a:lnTo>
                      <a:pt x="90600" y="7597"/>
                    </a:lnTo>
                    <a:cubicBezTo>
                      <a:pt x="90600" y="7597"/>
                      <a:pt x="83372" y="7260"/>
                      <a:pt x="81523" y="6924"/>
                    </a:cubicBezTo>
                    <a:cubicBezTo>
                      <a:pt x="72356" y="5155"/>
                      <a:pt x="44722" y="0"/>
                      <a:pt x="24683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4"/>
              <p:cNvSpPr/>
              <p:nvPr/>
            </p:nvSpPr>
            <p:spPr>
              <a:xfrm>
                <a:off x="5835450" y="2355325"/>
                <a:ext cx="1340525" cy="1466600"/>
              </a:xfrm>
              <a:custGeom>
                <a:rect b="b" l="l" r="r" t="t"/>
                <a:pathLst>
                  <a:path extrusionOk="0" h="58664" w="53621">
                    <a:moveTo>
                      <a:pt x="25214" y="0"/>
                    </a:moveTo>
                    <a:lnTo>
                      <a:pt x="25214" y="0"/>
                    </a:lnTo>
                    <a:cubicBezTo>
                      <a:pt x="28576" y="8069"/>
                      <a:pt x="28744" y="17145"/>
                      <a:pt x="25718" y="25214"/>
                    </a:cubicBezTo>
                    <a:cubicBezTo>
                      <a:pt x="20339" y="38829"/>
                      <a:pt x="1" y="58663"/>
                      <a:pt x="1" y="58663"/>
                    </a:cubicBezTo>
                    <a:cubicBezTo>
                      <a:pt x="1" y="58663"/>
                      <a:pt x="15633" y="55638"/>
                      <a:pt x="25718" y="47569"/>
                    </a:cubicBezTo>
                    <a:cubicBezTo>
                      <a:pt x="37652" y="37988"/>
                      <a:pt x="53621" y="7060"/>
                      <a:pt x="25214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4"/>
              <p:cNvSpPr/>
              <p:nvPr/>
            </p:nvSpPr>
            <p:spPr>
              <a:xfrm>
                <a:off x="4402500" y="695650"/>
                <a:ext cx="865675" cy="869675"/>
              </a:xfrm>
              <a:custGeom>
                <a:rect b="b" l="l" r="r" t="t"/>
                <a:pathLst>
                  <a:path extrusionOk="0" h="34787" w="34627">
                    <a:moveTo>
                      <a:pt x="12655" y="0"/>
                    </a:moveTo>
                    <a:cubicBezTo>
                      <a:pt x="9354" y="0"/>
                      <a:pt x="4122" y="14902"/>
                      <a:pt x="1177" y="28232"/>
                    </a:cubicBezTo>
                    <a:cubicBezTo>
                      <a:pt x="841" y="30585"/>
                      <a:pt x="337" y="32770"/>
                      <a:pt x="0" y="34787"/>
                    </a:cubicBezTo>
                    <a:cubicBezTo>
                      <a:pt x="1345" y="33946"/>
                      <a:pt x="2690" y="33106"/>
                      <a:pt x="4203" y="32266"/>
                    </a:cubicBezTo>
                    <a:cubicBezTo>
                      <a:pt x="13952" y="28063"/>
                      <a:pt x="24205" y="25206"/>
                      <a:pt x="34627" y="23861"/>
                    </a:cubicBezTo>
                    <a:cubicBezTo>
                      <a:pt x="31265" y="14280"/>
                      <a:pt x="16305" y="2850"/>
                      <a:pt x="13448" y="329"/>
                    </a:cubicBezTo>
                    <a:cubicBezTo>
                      <a:pt x="13199" y="106"/>
                      <a:pt x="12934" y="0"/>
                      <a:pt x="1265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4"/>
              <p:cNvSpPr/>
              <p:nvPr/>
            </p:nvSpPr>
            <p:spPr>
              <a:xfrm>
                <a:off x="4696650" y="697550"/>
                <a:ext cx="567325" cy="699700"/>
              </a:xfrm>
              <a:custGeom>
                <a:rect b="b" l="l" r="r" t="t"/>
                <a:pathLst>
                  <a:path extrusionOk="0" h="27988" w="22693">
                    <a:moveTo>
                      <a:pt x="841" y="1"/>
                    </a:moveTo>
                    <a:cubicBezTo>
                      <a:pt x="547" y="1"/>
                      <a:pt x="253" y="85"/>
                      <a:pt x="1" y="253"/>
                    </a:cubicBezTo>
                    <a:cubicBezTo>
                      <a:pt x="1" y="421"/>
                      <a:pt x="1" y="589"/>
                      <a:pt x="169" y="589"/>
                    </a:cubicBezTo>
                    <a:cubicBezTo>
                      <a:pt x="2690" y="9498"/>
                      <a:pt x="4035" y="18743"/>
                      <a:pt x="3867" y="27987"/>
                    </a:cubicBezTo>
                    <a:cubicBezTo>
                      <a:pt x="9918" y="25970"/>
                      <a:pt x="16305" y="24626"/>
                      <a:pt x="22693" y="23953"/>
                    </a:cubicBezTo>
                    <a:cubicBezTo>
                      <a:pt x="19499" y="14204"/>
                      <a:pt x="4539" y="2774"/>
                      <a:pt x="1682" y="253"/>
                    </a:cubicBezTo>
                    <a:cubicBezTo>
                      <a:pt x="1429" y="85"/>
                      <a:pt x="1135" y="1"/>
                      <a:pt x="841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4"/>
              <p:cNvSpPr/>
              <p:nvPr/>
            </p:nvSpPr>
            <p:spPr>
              <a:xfrm>
                <a:off x="3831000" y="1287000"/>
                <a:ext cx="2630600" cy="2725475"/>
              </a:xfrm>
              <a:custGeom>
                <a:rect b="b" l="l" r="r" t="t"/>
                <a:pathLst>
                  <a:path extrusionOk="0" h="109019" w="105224">
                    <a:moveTo>
                      <a:pt x="52576" y="0"/>
                    </a:moveTo>
                    <a:cubicBezTo>
                      <a:pt x="51917" y="0"/>
                      <a:pt x="51256" y="13"/>
                      <a:pt x="50595" y="39"/>
                    </a:cubicBezTo>
                    <a:cubicBezTo>
                      <a:pt x="45048" y="39"/>
                      <a:pt x="39669" y="1048"/>
                      <a:pt x="34627" y="3065"/>
                    </a:cubicBezTo>
                    <a:cubicBezTo>
                      <a:pt x="27903" y="5418"/>
                      <a:pt x="22020" y="9452"/>
                      <a:pt x="17145" y="14663"/>
                    </a:cubicBezTo>
                    <a:cubicBezTo>
                      <a:pt x="15969" y="15839"/>
                      <a:pt x="14960" y="17016"/>
                      <a:pt x="13952" y="18361"/>
                    </a:cubicBezTo>
                    <a:cubicBezTo>
                      <a:pt x="6892" y="27606"/>
                      <a:pt x="2186" y="38363"/>
                      <a:pt x="0" y="49793"/>
                    </a:cubicBezTo>
                    <a:cubicBezTo>
                      <a:pt x="0" y="49793"/>
                      <a:pt x="13279" y="40716"/>
                      <a:pt x="26726" y="38027"/>
                    </a:cubicBezTo>
                    <a:cubicBezTo>
                      <a:pt x="28712" y="37512"/>
                      <a:pt x="30730" y="37255"/>
                      <a:pt x="32751" y="37255"/>
                    </a:cubicBezTo>
                    <a:cubicBezTo>
                      <a:pt x="35351" y="37255"/>
                      <a:pt x="37957" y="37680"/>
                      <a:pt x="40510" y="38531"/>
                    </a:cubicBezTo>
                    <a:cubicBezTo>
                      <a:pt x="44544" y="39876"/>
                      <a:pt x="47906" y="45423"/>
                      <a:pt x="50931" y="52819"/>
                    </a:cubicBezTo>
                    <a:cubicBezTo>
                      <a:pt x="57150" y="69291"/>
                      <a:pt x="61016" y="94841"/>
                      <a:pt x="62697" y="107784"/>
                    </a:cubicBezTo>
                    <a:cubicBezTo>
                      <a:pt x="64580" y="108607"/>
                      <a:pt x="66627" y="109019"/>
                      <a:pt x="68724" y="109019"/>
                    </a:cubicBezTo>
                    <a:cubicBezTo>
                      <a:pt x="69623" y="109019"/>
                      <a:pt x="70530" y="108943"/>
                      <a:pt x="71438" y="108792"/>
                    </a:cubicBezTo>
                    <a:cubicBezTo>
                      <a:pt x="73455" y="108120"/>
                      <a:pt x="75472" y="106775"/>
                      <a:pt x="76985" y="105094"/>
                    </a:cubicBezTo>
                    <a:cubicBezTo>
                      <a:pt x="74127" y="92488"/>
                      <a:pt x="76649" y="70804"/>
                      <a:pt x="80851" y="54668"/>
                    </a:cubicBezTo>
                    <a:cubicBezTo>
                      <a:pt x="83540" y="43238"/>
                      <a:pt x="87070" y="34497"/>
                      <a:pt x="90096" y="33657"/>
                    </a:cubicBezTo>
                    <a:cubicBezTo>
                      <a:pt x="90465" y="33534"/>
                      <a:pt x="90863" y="33475"/>
                      <a:pt x="91284" y="33475"/>
                    </a:cubicBezTo>
                    <a:cubicBezTo>
                      <a:pt x="94887" y="33475"/>
                      <a:pt x="100258" y="37767"/>
                      <a:pt x="105224" y="42733"/>
                    </a:cubicBezTo>
                    <a:cubicBezTo>
                      <a:pt x="103543" y="37859"/>
                      <a:pt x="101526" y="33321"/>
                      <a:pt x="99004" y="29118"/>
                    </a:cubicBezTo>
                    <a:cubicBezTo>
                      <a:pt x="93458" y="19033"/>
                      <a:pt x="85221" y="10965"/>
                      <a:pt x="75304" y="5418"/>
                    </a:cubicBezTo>
                    <a:cubicBezTo>
                      <a:pt x="68168" y="1850"/>
                      <a:pt x="60460" y="0"/>
                      <a:pt x="52576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4"/>
              <p:cNvSpPr/>
              <p:nvPr/>
            </p:nvSpPr>
            <p:spPr>
              <a:xfrm>
                <a:off x="5318575" y="3786600"/>
                <a:ext cx="516900" cy="289075"/>
              </a:xfrm>
              <a:custGeom>
                <a:rect b="b" l="l" r="r" t="t"/>
                <a:pathLst>
                  <a:path extrusionOk="0" h="11563" w="20676">
                    <a:moveTo>
                      <a:pt x="14201" y="0"/>
                    </a:moveTo>
                    <a:cubicBezTo>
                      <a:pt x="6025" y="0"/>
                      <a:pt x="1" y="6455"/>
                      <a:pt x="1" y="6455"/>
                    </a:cubicBezTo>
                    <a:cubicBezTo>
                      <a:pt x="1" y="6455"/>
                      <a:pt x="3026" y="10489"/>
                      <a:pt x="11767" y="11497"/>
                    </a:cubicBezTo>
                    <a:cubicBezTo>
                      <a:pt x="12147" y="11541"/>
                      <a:pt x="12511" y="11562"/>
                      <a:pt x="12859" y="11562"/>
                    </a:cubicBezTo>
                    <a:cubicBezTo>
                      <a:pt x="20522" y="11562"/>
                      <a:pt x="20676" y="1412"/>
                      <a:pt x="20676" y="1412"/>
                    </a:cubicBezTo>
                    <a:cubicBezTo>
                      <a:pt x="18423" y="404"/>
                      <a:pt x="16245" y="0"/>
                      <a:pt x="14201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4"/>
              <p:cNvSpPr/>
              <p:nvPr/>
            </p:nvSpPr>
            <p:spPr>
              <a:xfrm>
                <a:off x="5999325" y="2776600"/>
                <a:ext cx="264775" cy="142175"/>
              </a:xfrm>
              <a:custGeom>
                <a:rect b="b" l="l" r="r" t="t"/>
                <a:pathLst>
                  <a:path extrusionOk="0" h="5687" w="10591">
                    <a:moveTo>
                      <a:pt x="3027" y="1135"/>
                    </a:moveTo>
                    <a:cubicBezTo>
                      <a:pt x="3027" y="1219"/>
                      <a:pt x="3069" y="1303"/>
                      <a:pt x="3111" y="1387"/>
                    </a:cubicBezTo>
                    <a:lnTo>
                      <a:pt x="3111" y="1387"/>
                    </a:lnTo>
                    <a:lnTo>
                      <a:pt x="3027" y="1303"/>
                    </a:lnTo>
                    <a:lnTo>
                      <a:pt x="3027" y="1303"/>
                    </a:lnTo>
                    <a:cubicBezTo>
                      <a:pt x="3052" y="1328"/>
                      <a:pt x="3066" y="1338"/>
                      <a:pt x="3072" y="1338"/>
                    </a:cubicBezTo>
                    <a:cubicBezTo>
                      <a:pt x="3085" y="1338"/>
                      <a:pt x="3056" y="1284"/>
                      <a:pt x="3027" y="1240"/>
                    </a:cubicBezTo>
                    <a:lnTo>
                      <a:pt x="3027" y="1240"/>
                    </a:lnTo>
                    <a:cubicBezTo>
                      <a:pt x="3027" y="1258"/>
                      <a:pt x="3027" y="1279"/>
                      <a:pt x="3027" y="1303"/>
                    </a:cubicBezTo>
                    <a:cubicBezTo>
                      <a:pt x="2983" y="1215"/>
                      <a:pt x="2973" y="1185"/>
                      <a:pt x="2980" y="1185"/>
                    </a:cubicBezTo>
                    <a:lnTo>
                      <a:pt x="2980" y="1185"/>
                    </a:lnTo>
                    <a:cubicBezTo>
                      <a:pt x="2986" y="1185"/>
                      <a:pt x="3007" y="1210"/>
                      <a:pt x="3027" y="1240"/>
                    </a:cubicBezTo>
                    <a:lnTo>
                      <a:pt x="3027" y="1240"/>
                    </a:lnTo>
                    <a:cubicBezTo>
                      <a:pt x="3027" y="1135"/>
                      <a:pt x="3027" y="1135"/>
                      <a:pt x="3027" y="1135"/>
                    </a:cubicBezTo>
                    <a:close/>
                    <a:moveTo>
                      <a:pt x="1" y="1471"/>
                    </a:moveTo>
                    <a:lnTo>
                      <a:pt x="1" y="1639"/>
                    </a:lnTo>
                    <a:cubicBezTo>
                      <a:pt x="1" y="1591"/>
                      <a:pt x="3" y="1544"/>
                      <a:pt x="6" y="1498"/>
                    </a:cubicBezTo>
                    <a:lnTo>
                      <a:pt x="6" y="1498"/>
                    </a:lnTo>
                    <a:cubicBezTo>
                      <a:pt x="4" y="1489"/>
                      <a:pt x="2" y="1480"/>
                      <a:pt x="1" y="1471"/>
                    </a:cubicBezTo>
                    <a:close/>
                    <a:moveTo>
                      <a:pt x="1598" y="0"/>
                    </a:moveTo>
                    <a:cubicBezTo>
                      <a:pt x="835" y="0"/>
                      <a:pt x="71" y="500"/>
                      <a:pt x="6" y="1498"/>
                    </a:cubicBezTo>
                    <a:lnTo>
                      <a:pt x="6" y="1498"/>
                    </a:lnTo>
                    <a:cubicBezTo>
                      <a:pt x="178" y="2495"/>
                      <a:pt x="681" y="3326"/>
                      <a:pt x="1514" y="3992"/>
                    </a:cubicBezTo>
                    <a:cubicBezTo>
                      <a:pt x="2522" y="4833"/>
                      <a:pt x="3699" y="5505"/>
                      <a:pt x="5044" y="5673"/>
                    </a:cubicBezTo>
                    <a:cubicBezTo>
                      <a:pt x="5163" y="5682"/>
                      <a:pt x="5282" y="5686"/>
                      <a:pt x="5401" y="5686"/>
                    </a:cubicBezTo>
                    <a:cubicBezTo>
                      <a:pt x="7615" y="5686"/>
                      <a:pt x="9625" y="4218"/>
                      <a:pt x="10422" y="2143"/>
                    </a:cubicBezTo>
                    <a:cubicBezTo>
                      <a:pt x="10591" y="1303"/>
                      <a:pt x="10086" y="463"/>
                      <a:pt x="9246" y="294"/>
                    </a:cubicBezTo>
                    <a:cubicBezTo>
                      <a:pt x="9066" y="223"/>
                      <a:pt x="8887" y="189"/>
                      <a:pt x="8714" y="189"/>
                    </a:cubicBezTo>
                    <a:cubicBezTo>
                      <a:pt x="8077" y="189"/>
                      <a:pt x="7529" y="642"/>
                      <a:pt x="7397" y="1303"/>
                    </a:cubicBezTo>
                    <a:cubicBezTo>
                      <a:pt x="7449" y="1199"/>
                      <a:pt x="7469" y="1159"/>
                      <a:pt x="7471" y="1159"/>
                    </a:cubicBezTo>
                    <a:lnTo>
                      <a:pt x="7471" y="1159"/>
                    </a:lnTo>
                    <a:cubicBezTo>
                      <a:pt x="7477" y="1159"/>
                      <a:pt x="7397" y="1355"/>
                      <a:pt x="7397" y="1471"/>
                    </a:cubicBezTo>
                    <a:cubicBezTo>
                      <a:pt x="7397" y="1580"/>
                      <a:pt x="7327" y="1618"/>
                      <a:pt x="7277" y="1677"/>
                    </a:cubicBezTo>
                    <a:lnTo>
                      <a:pt x="7277" y="1677"/>
                    </a:lnTo>
                    <a:cubicBezTo>
                      <a:pt x="7278" y="1663"/>
                      <a:pt x="7273" y="1658"/>
                      <a:pt x="7266" y="1658"/>
                    </a:cubicBezTo>
                    <a:cubicBezTo>
                      <a:pt x="7229" y="1658"/>
                      <a:pt x="7117" y="1807"/>
                      <a:pt x="7229" y="1807"/>
                    </a:cubicBezTo>
                    <a:cubicBezTo>
                      <a:pt x="7229" y="1748"/>
                      <a:pt x="7250" y="1709"/>
                      <a:pt x="7277" y="1677"/>
                    </a:cubicBezTo>
                    <a:lnTo>
                      <a:pt x="7277" y="1677"/>
                    </a:lnTo>
                    <a:cubicBezTo>
                      <a:pt x="7276" y="1698"/>
                      <a:pt x="7263" y="1739"/>
                      <a:pt x="7229" y="1807"/>
                    </a:cubicBezTo>
                    <a:lnTo>
                      <a:pt x="6725" y="2143"/>
                    </a:lnTo>
                    <a:lnTo>
                      <a:pt x="6556" y="2312"/>
                    </a:lnTo>
                    <a:cubicBezTo>
                      <a:pt x="6388" y="2312"/>
                      <a:pt x="6220" y="2312"/>
                      <a:pt x="6052" y="2480"/>
                    </a:cubicBezTo>
                    <a:lnTo>
                      <a:pt x="4539" y="2480"/>
                    </a:lnTo>
                    <a:lnTo>
                      <a:pt x="3867" y="2143"/>
                    </a:lnTo>
                    <a:lnTo>
                      <a:pt x="3195" y="1471"/>
                    </a:lnTo>
                    <a:lnTo>
                      <a:pt x="3188" y="1464"/>
                    </a:lnTo>
                    <a:lnTo>
                      <a:pt x="3188" y="1464"/>
                    </a:lnTo>
                    <a:cubicBezTo>
                      <a:pt x="3107" y="488"/>
                      <a:pt x="2352" y="0"/>
                      <a:pt x="1598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4"/>
              <p:cNvSpPr/>
              <p:nvPr/>
            </p:nvSpPr>
            <p:spPr>
              <a:xfrm>
                <a:off x="4457975" y="2799700"/>
                <a:ext cx="268125" cy="153425"/>
              </a:xfrm>
              <a:custGeom>
                <a:rect b="b" l="l" r="r" t="t"/>
                <a:pathLst>
                  <a:path extrusionOk="0" h="6137" w="10725">
                    <a:moveTo>
                      <a:pt x="9131" y="1"/>
                    </a:moveTo>
                    <a:cubicBezTo>
                      <a:pt x="8446" y="1"/>
                      <a:pt x="7839" y="351"/>
                      <a:pt x="7699" y="1051"/>
                    </a:cubicBezTo>
                    <a:cubicBezTo>
                      <a:pt x="7699" y="1219"/>
                      <a:pt x="7699" y="1388"/>
                      <a:pt x="7699" y="1556"/>
                    </a:cubicBezTo>
                    <a:cubicBezTo>
                      <a:pt x="7531" y="1724"/>
                      <a:pt x="7531" y="1724"/>
                      <a:pt x="7531" y="1892"/>
                    </a:cubicBezTo>
                    <a:lnTo>
                      <a:pt x="7362" y="2060"/>
                    </a:lnTo>
                    <a:cubicBezTo>
                      <a:pt x="7362" y="2060"/>
                      <a:pt x="7255" y="2275"/>
                      <a:pt x="7298" y="2275"/>
                    </a:cubicBezTo>
                    <a:cubicBezTo>
                      <a:pt x="7309" y="2275"/>
                      <a:pt x="7329" y="2262"/>
                      <a:pt x="7362" y="2228"/>
                    </a:cubicBezTo>
                    <a:lnTo>
                      <a:pt x="7362" y="2228"/>
                    </a:lnTo>
                    <a:lnTo>
                      <a:pt x="7194" y="2396"/>
                    </a:lnTo>
                    <a:lnTo>
                      <a:pt x="7026" y="2564"/>
                    </a:lnTo>
                    <a:cubicBezTo>
                      <a:pt x="7062" y="2529"/>
                      <a:pt x="7067" y="2516"/>
                      <a:pt x="7057" y="2516"/>
                    </a:cubicBezTo>
                    <a:cubicBezTo>
                      <a:pt x="7029" y="2516"/>
                      <a:pt x="6883" y="2613"/>
                      <a:pt x="6911" y="2613"/>
                    </a:cubicBezTo>
                    <a:cubicBezTo>
                      <a:pt x="6922" y="2613"/>
                      <a:pt x="6955" y="2600"/>
                      <a:pt x="7026" y="2564"/>
                    </a:cubicBezTo>
                    <a:lnTo>
                      <a:pt x="7026" y="2564"/>
                    </a:lnTo>
                    <a:lnTo>
                      <a:pt x="6522" y="2900"/>
                    </a:lnTo>
                    <a:lnTo>
                      <a:pt x="4841" y="2900"/>
                    </a:lnTo>
                    <a:cubicBezTo>
                      <a:pt x="4673" y="2732"/>
                      <a:pt x="4337" y="2732"/>
                      <a:pt x="4337" y="2564"/>
                    </a:cubicBezTo>
                    <a:lnTo>
                      <a:pt x="3496" y="2060"/>
                    </a:lnTo>
                    <a:cubicBezTo>
                      <a:pt x="3496" y="2060"/>
                      <a:pt x="3496" y="1892"/>
                      <a:pt x="3328" y="1892"/>
                    </a:cubicBezTo>
                    <a:lnTo>
                      <a:pt x="3160" y="1724"/>
                    </a:lnTo>
                    <a:lnTo>
                      <a:pt x="3160" y="1724"/>
                    </a:lnTo>
                    <a:lnTo>
                      <a:pt x="3328" y="2060"/>
                    </a:lnTo>
                    <a:cubicBezTo>
                      <a:pt x="3328" y="2145"/>
                      <a:pt x="3339" y="2209"/>
                      <a:pt x="3353" y="2254"/>
                    </a:cubicBezTo>
                    <a:lnTo>
                      <a:pt x="3353" y="2254"/>
                    </a:lnTo>
                    <a:cubicBezTo>
                      <a:pt x="3345" y="2245"/>
                      <a:pt x="3337" y="2237"/>
                      <a:pt x="3328" y="2228"/>
                    </a:cubicBezTo>
                    <a:cubicBezTo>
                      <a:pt x="3127" y="1421"/>
                      <a:pt x="2522" y="1072"/>
                      <a:pt x="1900" y="1072"/>
                    </a:cubicBezTo>
                    <a:cubicBezTo>
                      <a:pt x="968" y="1072"/>
                      <a:pt x="0" y="1858"/>
                      <a:pt x="303" y="3068"/>
                    </a:cubicBezTo>
                    <a:cubicBezTo>
                      <a:pt x="471" y="4077"/>
                      <a:pt x="1479" y="4581"/>
                      <a:pt x="2320" y="5254"/>
                    </a:cubicBezTo>
                    <a:cubicBezTo>
                      <a:pt x="3295" y="5811"/>
                      <a:pt x="4269" y="6137"/>
                      <a:pt x="5244" y="6137"/>
                    </a:cubicBezTo>
                    <a:cubicBezTo>
                      <a:pt x="5446" y="6137"/>
                      <a:pt x="5648" y="6123"/>
                      <a:pt x="5850" y="6094"/>
                    </a:cubicBezTo>
                    <a:cubicBezTo>
                      <a:pt x="8203" y="5926"/>
                      <a:pt x="10220" y="4245"/>
                      <a:pt x="10724" y="1892"/>
                    </a:cubicBezTo>
                    <a:cubicBezTo>
                      <a:pt x="10724" y="1556"/>
                      <a:pt x="10724" y="1051"/>
                      <a:pt x="10556" y="715"/>
                    </a:cubicBezTo>
                    <a:cubicBezTo>
                      <a:pt x="10220" y="379"/>
                      <a:pt x="9884" y="211"/>
                      <a:pt x="9548" y="43"/>
                    </a:cubicBezTo>
                    <a:cubicBezTo>
                      <a:pt x="9408" y="15"/>
                      <a:pt x="9267" y="1"/>
                      <a:pt x="913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06" name="Google Shape;1106;p54"/>
            <p:cNvCxnSpPr/>
            <p:nvPr/>
          </p:nvCxnSpPr>
          <p:spPr>
            <a:xfrm flipH="1" rot="10800000">
              <a:off x="3114500" y="3847500"/>
              <a:ext cx="865500" cy="8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7" name="Google Shape;1107;p54"/>
            <p:cNvCxnSpPr/>
            <p:nvPr/>
          </p:nvCxnSpPr>
          <p:spPr>
            <a:xfrm>
              <a:off x="2940325" y="4008000"/>
              <a:ext cx="19500" cy="83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8" name="Google Shape;1108;p54"/>
            <p:cNvCxnSpPr/>
            <p:nvPr/>
          </p:nvCxnSpPr>
          <p:spPr>
            <a:xfrm>
              <a:off x="3106700" y="3987850"/>
              <a:ext cx="808200" cy="83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09" name="Google Shape;1109;p54"/>
          <p:cNvGrpSpPr/>
          <p:nvPr/>
        </p:nvGrpSpPr>
        <p:grpSpPr>
          <a:xfrm>
            <a:off x="7813416" y="2800281"/>
            <a:ext cx="596599" cy="511436"/>
            <a:chOff x="4155477" y="1486268"/>
            <a:chExt cx="3034583" cy="2654053"/>
          </a:xfrm>
        </p:grpSpPr>
        <p:sp>
          <p:nvSpPr>
            <p:cNvPr id="1110" name="Google Shape;1110;p54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5"/>
          <p:cNvSpPr txBox="1"/>
          <p:nvPr>
            <p:ph type="title"/>
          </p:nvPr>
        </p:nvSpPr>
        <p:spPr>
          <a:xfrm>
            <a:off x="2197500" y="165410"/>
            <a:ext cx="47490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More Animals</a:t>
            </a:r>
            <a:endParaRPr/>
          </a:p>
        </p:txBody>
      </p:sp>
      <p:grpSp>
        <p:nvGrpSpPr>
          <p:cNvPr id="1134" name="Google Shape;1134;p55"/>
          <p:cNvGrpSpPr/>
          <p:nvPr/>
        </p:nvGrpSpPr>
        <p:grpSpPr>
          <a:xfrm>
            <a:off x="635636" y="1586492"/>
            <a:ext cx="3006263" cy="3006241"/>
            <a:chOff x="1538323" y="1905273"/>
            <a:chExt cx="2004175" cy="2002025"/>
          </a:xfrm>
        </p:grpSpPr>
        <p:pic>
          <p:nvPicPr>
            <p:cNvPr id="1135" name="Google Shape;1135;p55"/>
            <p:cNvPicPr preferRelativeResize="0"/>
            <p:nvPr/>
          </p:nvPicPr>
          <p:blipFill rotWithShape="1">
            <a:blip r:embed="rId3">
              <a:alphaModFix/>
            </a:blip>
            <a:srcRect b="7" l="0" r="28627" t="28864"/>
            <a:stretch/>
          </p:blipFill>
          <p:spPr>
            <a:xfrm>
              <a:off x="1538323" y="1905273"/>
              <a:ext cx="2004175" cy="20020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36" name="Google Shape;1136;p55"/>
            <p:cNvGrpSpPr/>
            <p:nvPr/>
          </p:nvGrpSpPr>
          <p:grpSpPr>
            <a:xfrm>
              <a:off x="2404425" y="2752783"/>
              <a:ext cx="271963" cy="307027"/>
              <a:chOff x="4082713" y="3564900"/>
              <a:chExt cx="877300" cy="1043600"/>
            </a:xfrm>
          </p:grpSpPr>
          <p:sp>
            <p:nvSpPr>
              <p:cNvPr id="1137" name="Google Shape;1137;p55"/>
              <p:cNvSpPr/>
              <p:nvPr/>
            </p:nvSpPr>
            <p:spPr>
              <a:xfrm>
                <a:off x="4082713" y="3564900"/>
                <a:ext cx="877300" cy="1043600"/>
              </a:xfrm>
              <a:custGeom>
                <a:rect b="b" l="l" r="r" t="t"/>
                <a:pathLst>
                  <a:path extrusionOk="0" h="41744" w="35092">
                    <a:moveTo>
                      <a:pt x="25606" y="1"/>
                    </a:moveTo>
                    <a:cubicBezTo>
                      <a:pt x="24577" y="1"/>
                      <a:pt x="23503" y="202"/>
                      <a:pt x="22412" y="614"/>
                    </a:cubicBezTo>
                    <a:cubicBezTo>
                      <a:pt x="19648" y="1659"/>
                      <a:pt x="18765" y="4214"/>
                      <a:pt x="18092" y="6095"/>
                    </a:cubicBezTo>
                    <a:cubicBezTo>
                      <a:pt x="17929" y="6606"/>
                      <a:pt x="17767" y="7070"/>
                      <a:pt x="17581" y="7465"/>
                    </a:cubicBezTo>
                    <a:cubicBezTo>
                      <a:pt x="17442" y="7813"/>
                      <a:pt x="17279" y="8115"/>
                      <a:pt x="17140" y="8371"/>
                    </a:cubicBezTo>
                    <a:cubicBezTo>
                      <a:pt x="16791" y="8951"/>
                      <a:pt x="16559" y="9602"/>
                      <a:pt x="16513" y="10275"/>
                    </a:cubicBezTo>
                    <a:cubicBezTo>
                      <a:pt x="16327" y="10763"/>
                      <a:pt x="16164" y="11251"/>
                      <a:pt x="16002" y="11762"/>
                    </a:cubicBezTo>
                    <a:cubicBezTo>
                      <a:pt x="14353" y="13573"/>
                      <a:pt x="13563" y="15895"/>
                      <a:pt x="12959" y="17637"/>
                    </a:cubicBezTo>
                    <a:cubicBezTo>
                      <a:pt x="12797" y="18102"/>
                      <a:pt x="12658" y="18543"/>
                      <a:pt x="12541" y="18961"/>
                    </a:cubicBezTo>
                    <a:cubicBezTo>
                      <a:pt x="12030" y="20633"/>
                      <a:pt x="11752" y="21469"/>
                      <a:pt x="10800" y="22073"/>
                    </a:cubicBezTo>
                    <a:cubicBezTo>
                      <a:pt x="10707" y="22119"/>
                      <a:pt x="10474" y="22259"/>
                      <a:pt x="10265" y="22375"/>
                    </a:cubicBezTo>
                    <a:cubicBezTo>
                      <a:pt x="9081" y="23025"/>
                      <a:pt x="7641" y="23792"/>
                      <a:pt x="7270" y="25162"/>
                    </a:cubicBezTo>
                    <a:cubicBezTo>
                      <a:pt x="6968" y="25417"/>
                      <a:pt x="6666" y="25673"/>
                      <a:pt x="6410" y="25951"/>
                    </a:cubicBezTo>
                    <a:lnTo>
                      <a:pt x="6387" y="25975"/>
                    </a:lnTo>
                    <a:cubicBezTo>
                      <a:pt x="5853" y="26486"/>
                      <a:pt x="5481" y="27159"/>
                      <a:pt x="5342" y="27902"/>
                    </a:cubicBezTo>
                    <a:cubicBezTo>
                      <a:pt x="5203" y="28018"/>
                      <a:pt x="5063" y="28181"/>
                      <a:pt x="4947" y="28343"/>
                    </a:cubicBezTo>
                    <a:lnTo>
                      <a:pt x="4692" y="28506"/>
                    </a:lnTo>
                    <a:lnTo>
                      <a:pt x="4645" y="28529"/>
                    </a:lnTo>
                    <a:cubicBezTo>
                      <a:pt x="4088" y="28854"/>
                      <a:pt x="3647" y="29319"/>
                      <a:pt x="3322" y="29876"/>
                    </a:cubicBezTo>
                    <a:cubicBezTo>
                      <a:pt x="2718" y="30178"/>
                      <a:pt x="2253" y="30666"/>
                      <a:pt x="1951" y="31246"/>
                    </a:cubicBezTo>
                    <a:cubicBezTo>
                      <a:pt x="1858" y="31293"/>
                      <a:pt x="1789" y="31363"/>
                      <a:pt x="1696" y="31409"/>
                    </a:cubicBezTo>
                    <a:lnTo>
                      <a:pt x="1673" y="31432"/>
                    </a:lnTo>
                    <a:cubicBezTo>
                      <a:pt x="883" y="31874"/>
                      <a:pt x="326" y="32640"/>
                      <a:pt x="140" y="33546"/>
                    </a:cubicBezTo>
                    <a:cubicBezTo>
                      <a:pt x="0" y="34289"/>
                      <a:pt x="210" y="35078"/>
                      <a:pt x="720" y="35682"/>
                    </a:cubicBezTo>
                    <a:cubicBezTo>
                      <a:pt x="1267" y="36272"/>
                      <a:pt x="2039" y="36615"/>
                      <a:pt x="2844" y="36615"/>
                    </a:cubicBezTo>
                    <a:cubicBezTo>
                      <a:pt x="2894" y="36615"/>
                      <a:pt x="2945" y="36614"/>
                      <a:pt x="2996" y="36611"/>
                    </a:cubicBezTo>
                    <a:cubicBezTo>
                      <a:pt x="3531" y="36611"/>
                      <a:pt x="4065" y="36518"/>
                      <a:pt x="4576" y="36379"/>
                    </a:cubicBezTo>
                    <a:cubicBezTo>
                      <a:pt x="4854" y="36472"/>
                      <a:pt x="5156" y="36518"/>
                      <a:pt x="5458" y="36542"/>
                    </a:cubicBezTo>
                    <a:cubicBezTo>
                      <a:pt x="5548" y="36544"/>
                      <a:pt x="5638" y="36546"/>
                      <a:pt x="5728" y="36546"/>
                    </a:cubicBezTo>
                    <a:cubicBezTo>
                      <a:pt x="6358" y="36546"/>
                      <a:pt x="6988" y="36475"/>
                      <a:pt x="7618" y="36333"/>
                    </a:cubicBezTo>
                    <a:lnTo>
                      <a:pt x="7920" y="36263"/>
                    </a:lnTo>
                    <a:cubicBezTo>
                      <a:pt x="8167" y="36338"/>
                      <a:pt x="8455" y="36386"/>
                      <a:pt x="8800" y="36386"/>
                    </a:cubicBezTo>
                    <a:cubicBezTo>
                      <a:pt x="9526" y="36386"/>
                      <a:pt x="10506" y="36172"/>
                      <a:pt x="11891" y="35543"/>
                    </a:cubicBezTo>
                    <a:lnTo>
                      <a:pt x="12402" y="35311"/>
                    </a:lnTo>
                    <a:cubicBezTo>
                      <a:pt x="13354" y="35148"/>
                      <a:pt x="14260" y="34800"/>
                      <a:pt x="15073" y="34242"/>
                    </a:cubicBezTo>
                    <a:cubicBezTo>
                      <a:pt x="15119" y="34753"/>
                      <a:pt x="15166" y="35264"/>
                      <a:pt x="15189" y="35752"/>
                    </a:cubicBezTo>
                    <a:lnTo>
                      <a:pt x="15189" y="35914"/>
                    </a:lnTo>
                    <a:cubicBezTo>
                      <a:pt x="15073" y="36054"/>
                      <a:pt x="14980" y="36193"/>
                      <a:pt x="14887" y="36356"/>
                    </a:cubicBezTo>
                    <a:cubicBezTo>
                      <a:pt x="14771" y="36518"/>
                      <a:pt x="14678" y="36704"/>
                      <a:pt x="14608" y="36913"/>
                    </a:cubicBezTo>
                    <a:cubicBezTo>
                      <a:pt x="14237" y="38051"/>
                      <a:pt x="14562" y="39282"/>
                      <a:pt x="15468" y="40072"/>
                    </a:cubicBezTo>
                    <a:cubicBezTo>
                      <a:pt x="15955" y="40448"/>
                      <a:pt x="16548" y="40677"/>
                      <a:pt x="17167" y="40677"/>
                    </a:cubicBezTo>
                    <a:cubicBezTo>
                      <a:pt x="17196" y="40677"/>
                      <a:pt x="17226" y="40676"/>
                      <a:pt x="17256" y="40675"/>
                    </a:cubicBezTo>
                    <a:cubicBezTo>
                      <a:pt x="17395" y="40792"/>
                      <a:pt x="17558" y="40931"/>
                      <a:pt x="17744" y="41070"/>
                    </a:cubicBezTo>
                    <a:cubicBezTo>
                      <a:pt x="18254" y="41511"/>
                      <a:pt x="18905" y="41744"/>
                      <a:pt x="19578" y="41744"/>
                    </a:cubicBezTo>
                    <a:cubicBezTo>
                      <a:pt x="19927" y="41744"/>
                      <a:pt x="20298" y="41674"/>
                      <a:pt x="20623" y="41535"/>
                    </a:cubicBezTo>
                    <a:cubicBezTo>
                      <a:pt x="20809" y="41442"/>
                      <a:pt x="21018" y="41326"/>
                      <a:pt x="21204" y="41186"/>
                    </a:cubicBezTo>
                    <a:cubicBezTo>
                      <a:pt x="21552" y="41140"/>
                      <a:pt x="21877" y="41001"/>
                      <a:pt x="22156" y="40792"/>
                    </a:cubicBezTo>
                    <a:cubicBezTo>
                      <a:pt x="22272" y="40884"/>
                      <a:pt x="22388" y="40977"/>
                      <a:pt x="22504" y="41070"/>
                    </a:cubicBezTo>
                    <a:cubicBezTo>
                      <a:pt x="23033" y="41508"/>
                      <a:pt x="23679" y="41740"/>
                      <a:pt x="24335" y="41740"/>
                    </a:cubicBezTo>
                    <a:cubicBezTo>
                      <a:pt x="24688" y="41740"/>
                      <a:pt x="25043" y="41673"/>
                      <a:pt x="25384" y="41535"/>
                    </a:cubicBezTo>
                    <a:cubicBezTo>
                      <a:pt x="25593" y="41442"/>
                      <a:pt x="25779" y="41326"/>
                      <a:pt x="25965" y="41186"/>
                    </a:cubicBezTo>
                    <a:cubicBezTo>
                      <a:pt x="26754" y="41047"/>
                      <a:pt x="27428" y="40513"/>
                      <a:pt x="27730" y="39793"/>
                    </a:cubicBezTo>
                    <a:cubicBezTo>
                      <a:pt x="28055" y="39143"/>
                      <a:pt x="28078" y="38376"/>
                      <a:pt x="27800" y="37703"/>
                    </a:cubicBezTo>
                    <a:cubicBezTo>
                      <a:pt x="27776" y="37424"/>
                      <a:pt x="27730" y="37145"/>
                      <a:pt x="27637" y="36890"/>
                    </a:cubicBezTo>
                    <a:cubicBezTo>
                      <a:pt x="27289" y="36054"/>
                      <a:pt x="26592" y="35427"/>
                      <a:pt x="25733" y="35195"/>
                    </a:cubicBezTo>
                    <a:lnTo>
                      <a:pt x="25570" y="35148"/>
                    </a:lnTo>
                    <a:cubicBezTo>
                      <a:pt x="25593" y="34660"/>
                      <a:pt x="25640" y="34080"/>
                      <a:pt x="25709" y="33360"/>
                    </a:cubicBezTo>
                    <a:cubicBezTo>
                      <a:pt x="25872" y="33035"/>
                      <a:pt x="25988" y="32710"/>
                      <a:pt x="26104" y="32384"/>
                    </a:cubicBezTo>
                    <a:cubicBezTo>
                      <a:pt x="26778" y="32083"/>
                      <a:pt x="27428" y="31734"/>
                      <a:pt x="28055" y="31316"/>
                    </a:cubicBezTo>
                    <a:cubicBezTo>
                      <a:pt x="31469" y="29017"/>
                      <a:pt x="32839" y="24233"/>
                      <a:pt x="32119" y="17080"/>
                    </a:cubicBezTo>
                    <a:cubicBezTo>
                      <a:pt x="32119" y="16964"/>
                      <a:pt x="32096" y="16871"/>
                      <a:pt x="32096" y="16824"/>
                    </a:cubicBezTo>
                    <a:cubicBezTo>
                      <a:pt x="32049" y="16290"/>
                      <a:pt x="32026" y="15617"/>
                      <a:pt x="32049" y="14827"/>
                    </a:cubicBezTo>
                    <a:cubicBezTo>
                      <a:pt x="32375" y="14177"/>
                      <a:pt x="32537" y="13457"/>
                      <a:pt x="32514" y="12714"/>
                    </a:cubicBezTo>
                    <a:cubicBezTo>
                      <a:pt x="33304" y="12598"/>
                      <a:pt x="33977" y="12063"/>
                      <a:pt x="34325" y="11344"/>
                    </a:cubicBezTo>
                    <a:cubicBezTo>
                      <a:pt x="35092" y="9695"/>
                      <a:pt x="34952" y="7744"/>
                      <a:pt x="33977" y="6211"/>
                    </a:cubicBezTo>
                    <a:cubicBezTo>
                      <a:pt x="33838" y="6002"/>
                      <a:pt x="33675" y="5793"/>
                      <a:pt x="33513" y="5584"/>
                    </a:cubicBezTo>
                    <a:lnTo>
                      <a:pt x="33513" y="5398"/>
                    </a:lnTo>
                    <a:cubicBezTo>
                      <a:pt x="33513" y="4376"/>
                      <a:pt x="33071" y="3401"/>
                      <a:pt x="32305" y="2751"/>
                    </a:cubicBezTo>
                    <a:cubicBezTo>
                      <a:pt x="31840" y="2379"/>
                      <a:pt x="31306" y="2124"/>
                      <a:pt x="30726" y="2054"/>
                    </a:cubicBezTo>
                    <a:cubicBezTo>
                      <a:pt x="29303" y="706"/>
                      <a:pt x="27534" y="1"/>
                      <a:pt x="256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5"/>
              <p:cNvSpPr/>
              <p:nvPr/>
            </p:nvSpPr>
            <p:spPr>
              <a:xfrm>
                <a:off x="4145413" y="4239350"/>
                <a:ext cx="347225" cy="175825"/>
              </a:xfrm>
              <a:custGeom>
                <a:rect b="b" l="l" r="r" t="t"/>
                <a:pathLst>
                  <a:path extrusionOk="0" h="7033" w="13889">
                    <a:moveTo>
                      <a:pt x="12285" y="1"/>
                    </a:moveTo>
                    <a:cubicBezTo>
                      <a:pt x="12248" y="1"/>
                      <a:pt x="12210" y="6"/>
                      <a:pt x="12170" y="18"/>
                    </a:cubicBezTo>
                    <a:cubicBezTo>
                      <a:pt x="11822" y="135"/>
                      <a:pt x="11497" y="228"/>
                      <a:pt x="11171" y="344"/>
                    </a:cubicBezTo>
                    <a:cubicBezTo>
                      <a:pt x="9755" y="808"/>
                      <a:pt x="8361" y="1296"/>
                      <a:pt x="6991" y="1830"/>
                    </a:cubicBezTo>
                    <a:cubicBezTo>
                      <a:pt x="5807" y="2294"/>
                      <a:pt x="4576" y="2759"/>
                      <a:pt x="3507" y="3456"/>
                    </a:cubicBezTo>
                    <a:cubicBezTo>
                      <a:pt x="3322" y="3572"/>
                      <a:pt x="2927" y="3781"/>
                      <a:pt x="2927" y="4036"/>
                    </a:cubicBezTo>
                    <a:cubicBezTo>
                      <a:pt x="2927" y="4199"/>
                      <a:pt x="3113" y="4245"/>
                      <a:pt x="3275" y="4268"/>
                    </a:cubicBezTo>
                    <a:cubicBezTo>
                      <a:pt x="2997" y="4385"/>
                      <a:pt x="2671" y="4524"/>
                      <a:pt x="2393" y="4687"/>
                    </a:cubicBezTo>
                    <a:cubicBezTo>
                      <a:pt x="2184" y="4779"/>
                      <a:pt x="1626" y="5012"/>
                      <a:pt x="1626" y="5314"/>
                    </a:cubicBezTo>
                    <a:cubicBezTo>
                      <a:pt x="1626" y="5453"/>
                      <a:pt x="1766" y="5523"/>
                      <a:pt x="1975" y="5546"/>
                    </a:cubicBezTo>
                    <a:cubicBezTo>
                      <a:pt x="1487" y="5778"/>
                      <a:pt x="999" y="6034"/>
                      <a:pt x="558" y="6335"/>
                    </a:cubicBezTo>
                    <a:cubicBezTo>
                      <a:pt x="395" y="6428"/>
                      <a:pt x="94" y="6614"/>
                      <a:pt x="47" y="6823"/>
                    </a:cubicBezTo>
                    <a:cubicBezTo>
                      <a:pt x="1" y="7032"/>
                      <a:pt x="303" y="7032"/>
                      <a:pt x="419" y="7032"/>
                    </a:cubicBezTo>
                    <a:cubicBezTo>
                      <a:pt x="814" y="6986"/>
                      <a:pt x="1185" y="6939"/>
                      <a:pt x="1557" y="6823"/>
                    </a:cubicBezTo>
                    <a:cubicBezTo>
                      <a:pt x="1951" y="6730"/>
                      <a:pt x="2323" y="6614"/>
                      <a:pt x="2718" y="6498"/>
                    </a:cubicBezTo>
                    <a:lnTo>
                      <a:pt x="2718" y="6498"/>
                    </a:lnTo>
                    <a:cubicBezTo>
                      <a:pt x="2695" y="6521"/>
                      <a:pt x="2671" y="6544"/>
                      <a:pt x="2648" y="6591"/>
                    </a:cubicBezTo>
                    <a:cubicBezTo>
                      <a:pt x="2462" y="6870"/>
                      <a:pt x="2904" y="6916"/>
                      <a:pt x="3066" y="6939"/>
                    </a:cubicBezTo>
                    <a:cubicBezTo>
                      <a:pt x="3600" y="6939"/>
                      <a:pt x="4111" y="6893"/>
                      <a:pt x="4599" y="6777"/>
                    </a:cubicBezTo>
                    <a:cubicBezTo>
                      <a:pt x="5040" y="6684"/>
                      <a:pt x="5482" y="6568"/>
                      <a:pt x="5923" y="6452"/>
                    </a:cubicBezTo>
                    <a:lnTo>
                      <a:pt x="5923" y="6452"/>
                    </a:lnTo>
                    <a:cubicBezTo>
                      <a:pt x="5900" y="6498"/>
                      <a:pt x="5900" y="6521"/>
                      <a:pt x="5923" y="6568"/>
                    </a:cubicBezTo>
                    <a:cubicBezTo>
                      <a:pt x="5940" y="6723"/>
                      <a:pt x="6084" y="6783"/>
                      <a:pt x="6294" y="6783"/>
                    </a:cubicBezTo>
                    <a:cubicBezTo>
                      <a:pt x="6929" y="6783"/>
                      <a:pt x="8175" y="6237"/>
                      <a:pt x="8385" y="6150"/>
                    </a:cubicBezTo>
                    <a:cubicBezTo>
                      <a:pt x="9267" y="5778"/>
                      <a:pt x="10126" y="5337"/>
                      <a:pt x="10962" y="4826"/>
                    </a:cubicBezTo>
                    <a:cubicBezTo>
                      <a:pt x="11473" y="4524"/>
                      <a:pt x="11984" y="4222"/>
                      <a:pt x="12472" y="3874"/>
                    </a:cubicBezTo>
                    <a:lnTo>
                      <a:pt x="13192" y="3386"/>
                    </a:lnTo>
                    <a:cubicBezTo>
                      <a:pt x="13401" y="3270"/>
                      <a:pt x="13563" y="3154"/>
                      <a:pt x="13726" y="3014"/>
                    </a:cubicBezTo>
                    <a:cubicBezTo>
                      <a:pt x="13889" y="2829"/>
                      <a:pt x="13680" y="2457"/>
                      <a:pt x="13587" y="2294"/>
                    </a:cubicBezTo>
                    <a:cubicBezTo>
                      <a:pt x="13474" y="2144"/>
                      <a:pt x="13285" y="1902"/>
                      <a:pt x="13081" y="1902"/>
                    </a:cubicBezTo>
                    <a:cubicBezTo>
                      <a:pt x="13033" y="1902"/>
                      <a:pt x="12985" y="1915"/>
                      <a:pt x="12936" y="1946"/>
                    </a:cubicBezTo>
                    <a:cubicBezTo>
                      <a:pt x="12867" y="1737"/>
                      <a:pt x="12727" y="1598"/>
                      <a:pt x="12518" y="1528"/>
                    </a:cubicBezTo>
                    <a:cubicBezTo>
                      <a:pt x="12565" y="1458"/>
                      <a:pt x="12588" y="1389"/>
                      <a:pt x="12611" y="1296"/>
                    </a:cubicBezTo>
                    <a:cubicBezTo>
                      <a:pt x="12658" y="1273"/>
                      <a:pt x="12704" y="1249"/>
                      <a:pt x="12727" y="1203"/>
                    </a:cubicBezTo>
                    <a:cubicBezTo>
                      <a:pt x="12964" y="880"/>
                      <a:pt x="12743" y="1"/>
                      <a:pt x="12285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5"/>
              <p:cNvSpPr/>
              <p:nvPr/>
            </p:nvSpPr>
            <p:spPr>
              <a:xfrm>
                <a:off x="4222063" y="4144200"/>
                <a:ext cx="322250" cy="238675"/>
              </a:xfrm>
              <a:custGeom>
                <a:rect b="b" l="l" r="r" t="t"/>
                <a:pathLst>
                  <a:path extrusionOk="0" h="9547" w="12890">
                    <a:moveTo>
                      <a:pt x="10535" y="0"/>
                    </a:moveTo>
                    <a:cubicBezTo>
                      <a:pt x="10507" y="0"/>
                      <a:pt x="10479" y="5"/>
                      <a:pt x="10451" y="16"/>
                    </a:cubicBezTo>
                    <a:cubicBezTo>
                      <a:pt x="10149" y="155"/>
                      <a:pt x="9824" y="271"/>
                      <a:pt x="9522" y="411"/>
                    </a:cubicBezTo>
                    <a:cubicBezTo>
                      <a:pt x="8221" y="968"/>
                      <a:pt x="6944" y="1595"/>
                      <a:pt x="5713" y="2268"/>
                    </a:cubicBezTo>
                    <a:cubicBezTo>
                      <a:pt x="4645" y="2849"/>
                      <a:pt x="3507" y="3430"/>
                      <a:pt x="2601" y="4359"/>
                    </a:cubicBezTo>
                    <a:cubicBezTo>
                      <a:pt x="2462" y="4498"/>
                      <a:pt x="2114" y="4800"/>
                      <a:pt x="2183" y="5171"/>
                    </a:cubicBezTo>
                    <a:cubicBezTo>
                      <a:pt x="2230" y="5380"/>
                      <a:pt x="2392" y="5520"/>
                      <a:pt x="2601" y="5520"/>
                    </a:cubicBezTo>
                    <a:cubicBezTo>
                      <a:pt x="2323" y="5706"/>
                      <a:pt x="2067" y="5868"/>
                      <a:pt x="1812" y="6077"/>
                    </a:cubicBezTo>
                    <a:cubicBezTo>
                      <a:pt x="1626" y="6217"/>
                      <a:pt x="1115" y="6495"/>
                      <a:pt x="1185" y="6937"/>
                    </a:cubicBezTo>
                    <a:cubicBezTo>
                      <a:pt x="1231" y="7146"/>
                      <a:pt x="1394" y="7262"/>
                      <a:pt x="1626" y="7308"/>
                    </a:cubicBezTo>
                    <a:cubicBezTo>
                      <a:pt x="1161" y="7610"/>
                      <a:pt x="743" y="7982"/>
                      <a:pt x="372" y="8376"/>
                    </a:cubicBezTo>
                    <a:cubicBezTo>
                      <a:pt x="163" y="8539"/>
                      <a:pt x="23" y="8794"/>
                      <a:pt x="0" y="9050"/>
                    </a:cubicBezTo>
                    <a:cubicBezTo>
                      <a:pt x="23" y="9352"/>
                      <a:pt x="302" y="9375"/>
                      <a:pt x="418" y="9375"/>
                    </a:cubicBezTo>
                    <a:cubicBezTo>
                      <a:pt x="790" y="9375"/>
                      <a:pt x="1161" y="9305"/>
                      <a:pt x="1510" y="9189"/>
                    </a:cubicBezTo>
                    <a:cubicBezTo>
                      <a:pt x="1881" y="9073"/>
                      <a:pt x="2230" y="8957"/>
                      <a:pt x="2601" y="8794"/>
                    </a:cubicBezTo>
                    <a:lnTo>
                      <a:pt x="2601" y="8794"/>
                    </a:lnTo>
                    <a:cubicBezTo>
                      <a:pt x="2578" y="8841"/>
                      <a:pt x="2555" y="8887"/>
                      <a:pt x="2532" y="8934"/>
                    </a:cubicBezTo>
                    <a:cubicBezTo>
                      <a:pt x="2416" y="9329"/>
                      <a:pt x="2880" y="9468"/>
                      <a:pt x="3066" y="9491"/>
                    </a:cubicBezTo>
                    <a:cubicBezTo>
                      <a:pt x="3224" y="9513"/>
                      <a:pt x="3382" y="9523"/>
                      <a:pt x="3540" y="9523"/>
                    </a:cubicBezTo>
                    <a:cubicBezTo>
                      <a:pt x="3891" y="9523"/>
                      <a:pt x="4239" y="9471"/>
                      <a:pt x="4575" y="9375"/>
                    </a:cubicBezTo>
                    <a:cubicBezTo>
                      <a:pt x="4993" y="9282"/>
                      <a:pt x="5388" y="9166"/>
                      <a:pt x="5806" y="9027"/>
                    </a:cubicBezTo>
                    <a:cubicBezTo>
                      <a:pt x="5806" y="9073"/>
                      <a:pt x="5806" y="9143"/>
                      <a:pt x="5806" y="9189"/>
                    </a:cubicBezTo>
                    <a:cubicBezTo>
                      <a:pt x="5878" y="9450"/>
                      <a:pt x="6080" y="9546"/>
                      <a:pt x="6338" y="9546"/>
                    </a:cubicBezTo>
                    <a:cubicBezTo>
                      <a:pt x="7000" y="9546"/>
                      <a:pt x="8031" y="8918"/>
                      <a:pt x="8198" y="8818"/>
                    </a:cubicBezTo>
                    <a:cubicBezTo>
                      <a:pt x="9011" y="8307"/>
                      <a:pt x="9754" y="7703"/>
                      <a:pt x="10451" y="7076"/>
                    </a:cubicBezTo>
                    <a:cubicBezTo>
                      <a:pt x="10892" y="6658"/>
                      <a:pt x="11333" y="6240"/>
                      <a:pt x="11752" y="5775"/>
                    </a:cubicBezTo>
                    <a:cubicBezTo>
                      <a:pt x="11937" y="5566"/>
                      <a:pt x="12146" y="5334"/>
                      <a:pt x="12332" y="5102"/>
                    </a:cubicBezTo>
                    <a:cubicBezTo>
                      <a:pt x="12518" y="4962"/>
                      <a:pt x="12657" y="4800"/>
                      <a:pt x="12773" y="4614"/>
                    </a:cubicBezTo>
                    <a:cubicBezTo>
                      <a:pt x="12890" y="4359"/>
                      <a:pt x="12588" y="3778"/>
                      <a:pt x="12448" y="3523"/>
                    </a:cubicBezTo>
                    <a:cubicBezTo>
                      <a:pt x="12292" y="3269"/>
                      <a:pt x="12037" y="2899"/>
                      <a:pt x="11822" y="2899"/>
                    </a:cubicBezTo>
                    <a:cubicBezTo>
                      <a:pt x="11781" y="2899"/>
                      <a:pt x="11742" y="2913"/>
                      <a:pt x="11705" y="2942"/>
                    </a:cubicBezTo>
                    <a:cubicBezTo>
                      <a:pt x="11612" y="2663"/>
                      <a:pt x="11426" y="2431"/>
                      <a:pt x="11194" y="2292"/>
                    </a:cubicBezTo>
                    <a:cubicBezTo>
                      <a:pt x="11217" y="2176"/>
                      <a:pt x="11241" y="2059"/>
                      <a:pt x="11217" y="1943"/>
                    </a:cubicBezTo>
                    <a:cubicBezTo>
                      <a:pt x="11264" y="1920"/>
                      <a:pt x="11310" y="1874"/>
                      <a:pt x="11310" y="1827"/>
                    </a:cubicBezTo>
                    <a:cubicBezTo>
                      <a:pt x="11464" y="1368"/>
                      <a:pt x="10998" y="0"/>
                      <a:pt x="10535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4292313" y="4117550"/>
                <a:ext cx="249675" cy="239900"/>
              </a:xfrm>
              <a:custGeom>
                <a:rect b="b" l="l" r="r" t="t"/>
                <a:pathLst>
                  <a:path extrusionOk="0" h="9596" w="9987">
                    <a:moveTo>
                      <a:pt x="7321" y="1"/>
                    </a:moveTo>
                    <a:cubicBezTo>
                      <a:pt x="7278" y="1"/>
                      <a:pt x="7238" y="12"/>
                      <a:pt x="7200" y="37"/>
                    </a:cubicBezTo>
                    <a:cubicBezTo>
                      <a:pt x="6967" y="199"/>
                      <a:pt x="6735" y="362"/>
                      <a:pt x="6503" y="524"/>
                    </a:cubicBezTo>
                    <a:cubicBezTo>
                      <a:pt x="5504" y="1221"/>
                      <a:pt x="4552" y="1941"/>
                      <a:pt x="3623" y="2731"/>
                    </a:cubicBezTo>
                    <a:cubicBezTo>
                      <a:pt x="2834" y="3404"/>
                      <a:pt x="1998" y="4078"/>
                      <a:pt x="1394" y="5007"/>
                    </a:cubicBezTo>
                    <a:cubicBezTo>
                      <a:pt x="1301" y="5169"/>
                      <a:pt x="1069" y="5471"/>
                      <a:pt x="1185" y="5773"/>
                    </a:cubicBezTo>
                    <a:cubicBezTo>
                      <a:pt x="1247" y="5919"/>
                      <a:pt x="1403" y="6009"/>
                      <a:pt x="1552" y="6009"/>
                    </a:cubicBezTo>
                    <a:cubicBezTo>
                      <a:pt x="1569" y="6009"/>
                      <a:pt x="1586" y="6008"/>
                      <a:pt x="1603" y="6005"/>
                    </a:cubicBezTo>
                    <a:lnTo>
                      <a:pt x="1603" y="6005"/>
                    </a:lnTo>
                    <a:cubicBezTo>
                      <a:pt x="1394" y="6191"/>
                      <a:pt x="1208" y="6377"/>
                      <a:pt x="1022" y="6586"/>
                    </a:cubicBezTo>
                    <a:cubicBezTo>
                      <a:pt x="906" y="6725"/>
                      <a:pt x="534" y="7050"/>
                      <a:pt x="674" y="7422"/>
                    </a:cubicBezTo>
                    <a:cubicBezTo>
                      <a:pt x="736" y="7568"/>
                      <a:pt x="874" y="7658"/>
                      <a:pt x="1036" y="7658"/>
                    </a:cubicBezTo>
                    <a:cubicBezTo>
                      <a:pt x="1054" y="7658"/>
                      <a:pt x="1073" y="7657"/>
                      <a:pt x="1092" y="7654"/>
                    </a:cubicBezTo>
                    <a:lnTo>
                      <a:pt x="1092" y="7654"/>
                    </a:lnTo>
                    <a:cubicBezTo>
                      <a:pt x="767" y="7979"/>
                      <a:pt x="488" y="8351"/>
                      <a:pt x="233" y="8746"/>
                    </a:cubicBezTo>
                    <a:cubicBezTo>
                      <a:pt x="93" y="8931"/>
                      <a:pt x="0" y="9164"/>
                      <a:pt x="24" y="9396"/>
                    </a:cubicBezTo>
                    <a:cubicBezTo>
                      <a:pt x="72" y="9558"/>
                      <a:pt x="212" y="9596"/>
                      <a:pt x="323" y="9596"/>
                    </a:cubicBezTo>
                    <a:cubicBezTo>
                      <a:pt x="371" y="9596"/>
                      <a:pt x="414" y="9589"/>
                      <a:pt x="442" y="9582"/>
                    </a:cubicBezTo>
                    <a:cubicBezTo>
                      <a:pt x="767" y="9535"/>
                      <a:pt x="1045" y="9419"/>
                      <a:pt x="1324" y="9233"/>
                    </a:cubicBezTo>
                    <a:cubicBezTo>
                      <a:pt x="1603" y="9094"/>
                      <a:pt x="1905" y="8908"/>
                      <a:pt x="2160" y="8722"/>
                    </a:cubicBezTo>
                    <a:lnTo>
                      <a:pt x="2160" y="8722"/>
                    </a:lnTo>
                    <a:cubicBezTo>
                      <a:pt x="2160" y="8769"/>
                      <a:pt x="2137" y="8792"/>
                      <a:pt x="2137" y="8839"/>
                    </a:cubicBezTo>
                    <a:cubicBezTo>
                      <a:pt x="2117" y="9140"/>
                      <a:pt x="2426" y="9215"/>
                      <a:pt x="2601" y="9215"/>
                    </a:cubicBezTo>
                    <a:cubicBezTo>
                      <a:pt x="2628" y="9215"/>
                      <a:pt x="2652" y="9213"/>
                      <a:pt x="2671" y="9210"/>
                    </a:cubicBezTo>
                    <a:cubicBezTo>
                      <a:pt x="3112" y="9187"/>
                      <a:pt x="3530" y="9071"/>
                      <a:pt x="3925" y="8885"/>
                    </a:cubicBezTo>
                    <a:cubicBezTo>
                      <a:pt x="4250" y="8722"/>
                      <a:pt x="4575" y="8560"/>
                      <a:pt x="4877" y="8351"/>
                    </a:cubicBezTo>
                    <a:cubicBezTo>
                      <a:pt x="4877" y="8397"/>
                      <a:pt x="4901" y="8444"/>
                      <a:pt x="4924" y="8490"/>
                    </a:cubicBezTo>
                    <a:cubicBezTo>
                      <a:pt x="5000" y="8653"/>
                      <a:pt x="5127" y="8718"/>
                      <a:pt x="5280" y="8718"/>
                    </a:cubicBezTo>
                    <a:cubicBezTo>
                      <a:pt x="5825" y="8718"/>
                      <a:pt x="6706" y="7897"/>
                      <a:pt x="6851" y="7770"/>
                    </a:cubicBezTo>
                    <a:cubicBezTo>
                      <a:pt x="7432" y="7190"/>
                      <a:pt x="7966" y="6586"/>
                      <a:pt x="8431" y="5912"/>
                    </a:cubicBezTo>
                    <a:cubicBezTo>
                      <a:pt x="8709" y="5494"/>
                      <a:pt x="9034" y="5076"/>
                      <a:pt x="9290" y="4612"/>
                    </a:cubicBezTo>
                    <a:lnTo>
                      <a:pt x="9685" y="3962"/>
                    </a:lnTo>
                    <a:cubicBezTo>
                      <a:pt x="9801" y="3799"/>
                      <a:pt x="9894" y="3636"/>
                      <a:pt x="9963" y="3451"/>
                    </a:cubicBezTo>
                    <a:cubicBezTo>
                      <a:pt x="9987" y="3218"/>
                      <a:pt x="9638" y="2800"/>
                      <a:pt x="9476" y="2615"/>
                    </a:cubicBezTo>
                    <a:cubicBezTo>
                      <a:pt x="9330" y="2451"/>
                      <a:pt x="9071" y="2202"/>
                      <a:pt x="8887" y="2202"/>
                    </a:cubicBezTo>
                    <a:cubicBezTo>
                      <a:pt x="8836" y="2202"/>
                      <a:pt x="8791" y="2221"/>
                      <a:pt x="8756" y="2266"/>
                    </a:cubicBezTo>
                    <a:cubicBezTo>
                      <a:pt x="8640" y="2057"/>
                      <a:pt x="8454" y="1895"/>
                      <a:pt x="8222" y="1802"/>
                    </a:cubicBezTo>
                    <a:cubicBezTo>
                      <a:pt x="8222" y="1709"/>
                      <a:pt x="8222" y="1616"/>
                      <a:pt x="8175" y="1523"/>
                    </a:cubicBezTo>
                    <a:cubicBezTo>
                      <a:pt x="8222" y="1477"/>
                      <a:pt x="8245" y="1430"/>
                      <a:pt x="8245" y="1384"/>
                    </a:cubicBezTo>
                    <a:cubicBezTo>
                      <a:pt x="8287" y="1006"/>
                      <a:pt x="7721" y="1"/>
                      <a:pt x="732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42324"/>
                  </a:solidFill>
                </a:endParaRPr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4371863" y="3734675"/>
                <a:ext cx="483650" cy="610225"/>
              </a:xfrm>
              <a:custGeom>
                <a:rect b="b" l="l" r="r" t="t"/>
                <a:pathLst>
                  <a:path extrusionOk="0" h="24409" w="19346">
                    <a:moveTo>
                      <a:pt x="9173" y="1"/>
                    </a:moveTo>
                    <a:cubicBezTo>
                      <a:pt x="7014" y="3763"/>
                      <a:pt x="5574" y="9383"/>
                      <a:pt x="5179" y="11589"/>
                    </a:cubicBezTo>
                    <a:cubicBezTo>
                      <a:pt x="4993" y="12936"/>
                      <a:pt x="4668" y="14260"/>
                      <a:pt x="4180" y="15537"/>
                    </a:cubicBezTo>
                    <a:cubicBezTo>
                      <a:pt x="3158" y="17651"/>
                      <a:pt x="1928" y="19671"/>
                      <a:pt x="488" y="21529"/>
                    </a:cubicBezTo>
                    <a:cubicBezTo>
                      <a:pt x="93" y="22017"/>
                      <a:pt x="0" y="23666"/>
                      <a:pt x="1719" y="23991"/>
                    </a:cubicBezTo>
                    <a:cubicBezTo>
                      <a:pt x="2974" y="24237"/>
                      <a:pt x="4610" y="24409"/>
                      <a:pt x="6359" y="24409"/>
                    </a:cubicBezTo>
                    <a:cubicBezTo>
                      <a:pt x="9400" y="24409"/>
                      <a:pt x="12781" y="23890"/>
                      <a:pt x="15096" y="22342"/>
                    </a:cubicBezTo>
                    <a:cubicBezTo>
                      <a:pt x="19346" y="19486"/>
                      <a:pt x="18091" y="10986"/>
                      <a:pt x="18022" y="10057"/>
                    </a:cubicBezTo>
                    <a:cubicBezTo>
                      <a:pt x="17882" y="7688"/>
                      <a:pt x="18138" y="4065"/>
                      <a:pt x="18138" y="4065"/>
                    </a:cubicBezTo>
                    <a:cubicBezTo>
                      <a:pt x="16907" y="3229"/>
                      <a:pt x="15583" y="2509"/>
                      <a:pt x="14190" y="1928"/>
                    </a:cubicBezTo>
                    <a:cubicBezTo>
                      <a:pt x="12541" y="1255"/>
                      <a:pt x="10892" y="465"/>
                      <a:pt x="917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4551263" y="3622925"/>
                <a:ext cx="306000" cy="281125"/>
              </a:xfrm>
              <a:custGeom>
                <a:rect b="b" l="l" r="r" t="t"/>
                <a:pathLst>
                  <a:path extrusionOk="0" h="11245" w="12240">
                    <a:moveTo>
                      <a:pt x="6871" y="1"/>
                    </a:moveTo>
                    <a:cubicBezTo>
                      <a:pt x="6184" y="1"/>
                      <a:pt x="5413" y="133"/>
                      <a:pt x="4552" y="453"/>
                    </a:cubicBezTo>
                    <a:cubicBezTo>
                      <a:pt x="2323" y="1289"/>
                      <a:pt x="2021" y="3936"/>
                      <a:pt x="1115" y="6003"/>
                    </a:cubicBezTo>
                    <a:cubicBezTo>
                      <a:pt x="558" y="7234"/>
                      <a:pt x="0" y="7931"/>
                      <a:pt x="372" y="7977"/>
                    </a:cubicBezTo>
                    <a:cubicBezTo>
                      <a:pt x="414" y="7983"/>
                      <a:pt x="456" y="7985"/>
                      <a:pt x="498" y="7985"/>
                    </a:cubicBezTo>
                    <a:cubicBezTo>
                      <a:pt x="1173" y="7985"/>
                      <a:pt x="1683" y="7309"/>
                      <a:pt x="1872" y="7017"/>
                    </a:cubicBezTo>
                    <a:lnTo>
                      <a:pt x="1872" y="7017"/>
                    </a:lnTo>
                    <a:cubicBezTo>
                      <a:pt x="1693" y="7333"/>
                      <a:pt x="1318" y="8127"/>
                      <a:pt x="1928" y="8349"/>
                    </a:cubicBezTo>
                    <a:cubicBezTo>
                      <a:pt x="1993" y="8372"/>
                      <a:pt x="2059" y="8382"/>
                      <a:pt x="2123" y="8382"/>
                    </a:cubicBezTo>
                    <a:cubicBezTo>
                      <a:pt x="2513" y="8382"/>
                      <a:pt x="2870" y="7998"/>
                      <a:pt x="3089" y="7699"/>
                    </a:cubicBezTo>
                    <a:lnTo>
                      <a:pt x="3089" y="7699"/>
                    </a:lnTo>
                    <a:cubicBezTo>
                      <a:pt x="2903" y="8047"/>
                      <a:pt x="2810" y="8535"/>
                      <a:pt x="3321" y="8790"/>
                    </a:cubicBezTo>
                    <a:cubicBezTo>
                      <a:pt x="3427" y="8839"/>
                      <a:pt x="3528" y="8861"/>
                      <a:pt x="3626" y="8861"/>
                    </a:cubicBezTo>
                    <a:cubicBezTo>
                      <a:pt x="4171" y="8861"/>
                      <a:pt x="4577" y="8184"/>
                      <a:pt x="4715" y="7908"/>
                    </a:cubicBezTo>
                    <a:lnTo>
                      <a:pt x="4715" y="7908"/>
                    </a:lnTo>
                    <a:cubicBezTo>
                      <a:pt x="4575" y="8233"/>
                      <a:pt x="4273" y="9046"/>
                      <a:pt x="4877" y="9371"/>
                    </a:cubicBezTo>
                    <a:cubicBezTo>
                      <a:pt x="4958" y="9410"/>
                      <a:pt x="5038" y="9427"/>
                      <a:pt x="5116" y="9427"/>
                    </a:cubicBezTo>
                    <a:cubicBezTo>
                      <a:pt x="5782" y="9427"/>
                      <a:pt x="6340" y="8164"/>
                      <a:pt x="6340" y="8163"/>
                    </a:cubicBezTo>
                    <a:lnTo>
                      <a:pt x="6340" y="8163"/>
                    </a:lnTo>
                    <a:cubicBezTo>
                      <a:pt x="6340" y="8164"/>
                      <a:pt x="5876" y="9719"/>
                      <a:pt x="6573" y="9998"/>
                    </a:cubicBezTo>
                    <a:cubicBezTo>
                      <a:pt x="6633" y="10022"/>
                      <a:pt x="6694" y="10033"/>
                      <a:pt x="6755" y="10033"/>
                    </a:cubicBezTo>
                    <a:cubicBezTo>
                      <a:pt x="7393" y="10033"/>
                      <a:pt x="8012" y="8814"/>
                      <a:pt x="8012" y="8814"/>
                    </a:cubicBezTo>
                    <a:lnTo>
                      <a:pt x="8012" y="8814"/>
                    </a:lnTo>
                    <a:cubicBezTo>
                      <a:pt x="8012" y="8814"/>
                      <a:pt x="7780" y="10277"/>
                      <a:pt x="8430" y="10509"/>
                    </a:cubicBezTo>
                    <a:cubicBezTo>
                      <a:pt x="8485" y="10528"/>
                      <a:pt x="8540" y="10537"/>
                      <a:pt x="8595" y="10537"/>
                    </a:cubicBezTo>
                    <a:cubicBezTo>
                      <a:pt x="9203" y="10537"/>
                      <a:pt x="9847" y="9464"/>
                      <a:pt x="9847" y="9464"/>
                    </a:cubicBezTo>
                    <a:cubicBezTo>
                      <a:pt x="9847" y="9464"/>
                      <a:pt x="10149" y="10973"/>
                      <a:pt x="10753" y="11206"/>
                    </a:cubicBezTo>
                    <a:cubicBezTo>
                      <a:pt x="10817" y="11232"/>
                      <a:pt x="10873" y="11244"/>
                      <a:pt x="10922" y="11244"/>
                    </a:cubicBezTo>
                    <a:cubicBezTo>
                      <a:pt x="11349" y="11244"/>
                      <a:pt x="11224" y="10292"/>
                      <a:pt x="11287" y="9208"/>
                    </a:cubicBezTo>
                    <a:cubicBezTo>
                      <a:pt x="11450" y="7165"/>
                      <a:pt x="12239" y="4238"/>
                      <a:pt x="11380" y="2752"/>
                    </a:cubicBezTo>
                    <a:cubicBezTo>
                      <a:pt x="10972" y="2048"/>
                      <a:pt x="9576" y="1"/>
                      <a:pt x="6871" y="1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4623813" y="4352125"/>
                <a:ext cx="99325" cy="190975"/>
              </a:xfrm>
              <a:custGeom>
                <a:rect b="b" l="l" r="r" t="t"/>
                <a:pathLst>
                  <a:path extrusionOk="0" h="7639" w="3973">
                    <a:moveTo>
                      <a:pt x="210" y="5935"/>
                    </a:moveTo>
                    <a:cubicBezTo>
                      <a:pt x="184" y="5935"/>
                      <a:pt x="162" y="5942"/>
                      <a:pt x="144" y="5953"/>
                    </a:cubicBezTo>
                    <a:lnTo>
                      <a:pt x="144" y="5953"/>
                    </a:lnTo>
                    <a:cubicBezTo>
                      <a:pt x="177" y="5946"/>
                      <a:pt x="339" y="5935"/>
                      <a:pt x="210" y="5935"/>
                    </a:cubicBezTo>
                    <a:close/>
                    <a:moveTo>
                      <a:pt x="144" y="5953"/>
                    </a:moveTo>
                    <a:cubicBezTo>
                      <a:pt x="138" y="5954"/>
                      <a:pt x="136" y="5955"/>
                      <a:pt x="139" y="5956"/>
                    </a:cubicBezTo>
                    <a:lnTo>
                      <a:pt x="139" y="5956"/>
                    </a:lnTo>
                    <a:cubicBezTo>
                      <a:pt x="141" y="5955"/>
                      <a:pt x="142" y="5954"/>
                      <a:pt x="144" y="5953"/>
                    </a:cubicBezTo>
                    <a:close/>
                    <a:moveTo>
                      <a:pt x="1133" y="1"/>
                    </a:moveTo>
                    <a:cubicBezTo>
                      <a:pt x="854" y="1"/>
                      <a:pt x="581" y="53"/>
                      <a:pt x="559" y="152"/>
                    </a:cubicBezTo>
                    <a:cubicBezTo>
                      <a:pt x="442" y="640"/>
                      <a:pt x="884" y="5076"/>
                      <a:pt x="907" y="5958"/>
                    </a:cubicBezTo>
                    <a:lnTo>
                      <a:pt x="884" y="5958"/>
                    </a:lnTo>
                    <a:cubicBezTo>
                      <a:pt x="768" y="5947"/>
                      <a:pt x="657" y="5941"/>
                      <a:pt x="547" y="5941"/>
                    </a:cubicBezTo>
                    <a:cubicBezTo>
                      <a:pt x="437" y="5941"/>
                      <a:pt x="326" y="5947"/>
                      <a:pt x="210" y="5958"/>
                    </a:cubicBezTo>
                    <a:cubicBezTo>
                      <a:pt x="165" y="5958"/>
                      <a:pt x="145" y="5957"/>
                      <a:pt x="139" y="5956"/>
                    </a:cubicBezTo>
                    <a:lnTo>
                      <a:pt x="139" y="5956"/>
                    </a:lnTo>
                    <a:cubicBezTo>
                      <a:pt x="1" y="6053"/>
                      <a:pt x="82" y="6454"/>
                      <a:pt x="164" y="6516"/>
                    </a:cubicBezTo>
                    <a:cubicBezTo>
                      <a:pt x="210" y="6562"/>
                      <a:pt x="309" y="6574"/>
                      <a:pt x="410" y="6574"/>
                    </a:cubicBezTo>
                    <a:cubicBezTo>
                      <a:pt x="512" y="6574"/>
                      <a:pt x="617" y="6562"/>
                      <a:pt x="675" y="6562"/>
                    </a:cubicBezTo>
                    <a:cubicBezTo>
                      <a:pt x="907" y="6585"/>
                      <a:pt x="1139" y="6609"/>
                      <a:pt x="1348" y="6655"/>
                    </a:cubicBezTo>
                    <a:cubicBezTo>
                      <a:pt x="1720" y="6887"/>
                      <a:pt x="2022" y="7212"/>
                      <a:pt x="2370" y="7491"/>
                    </a:cubicBezTo>
                    <a:cubicBezTo>
                      <a:pt x="2441" y="7548"/>
                      <a:pt x="2580" y="7638"/>
                      <a:pt x="2688" y="7638"/>
                    </a:cubicBezTo>
                    <a:cubicBezTo>
                      <a:pt x="2759" y="7638"/>
                      <a:pt x="2816" y="7600"/>
                      <a:pt x="2834" y="7491"/>
                    </a:cubicBezTo>
                    <a:cubicBezTo>
                      <a:pt x="2811" y="7282"/>
                      <a:pt x="2718" y="7073"/>
                      <a:pt x="2579" y="6910"/>
                    </a:cubicBezTo>
                    <a:lnTo>
                      <a:pt x="2579" y="6910"/>
                    </a:lnTo>
                    <a:cubicBezTo>
                      <a:pt x="2720" y="6946"/>
                      <a:pt x="3302" y="7182"/>
                      <a:pt x="3636" y="7182"/>
                    </a:cubicBezTo>
                    <a:cubicBezTo>
                      <a:pt x="3742" y="7182"/>
                      <a:pt x="3823" y="7158"/>
                      <a:pt x="3856" y="7096"/>
                    </a:cubicBezTo>
                    <a:cubicBezTo>
                      <a:pt x="3972" y="6818"/>
                      <a:pt x="3067" y="6446"/>
                      <a:pt x="2904" y="6400"/>
                    </a:cubicBezTo>
                    <a:cubicBezTo>
                      <a:pt x="2937" y="6400"/>
                      <a:pt x="2982" y="6400"/>
                      <a:pt x="3035" y="6400"/>
                    </a:cubicBezTo>
                    <a:cubicBezTo>
                      <a:pt x="3246" y="6400"/>
                      <a:pt x="3573" y="6386"/>
                      <a:pt x="3647" y="6237"/>
                    </a:cubicBezTo>
                    <a:cubicBezTo>
                      <a:pt x="3763" y="6074"/>
                      <a:pt x="3415" y="5958"/>
                      <a:pt x="3322" y="5912"/>
                    </a:cubicBezTo>
                    <a:cubicBezTo>
                      <a:pt x="3117" y="5849"/>
                      <a:pt x="2888" y="5828"/>
                      <a:pt x="2654" y="5828"/>
                    </a:cubicBezTo>
                    <a:cubicBezTo>
                      <a:pt x="2277" y="5828"/>
                      <a:pt x="1886" y="5883"/>
                      <a:pt x="1557" y="5912"/>
                    </a:cubicBezTo>
                    <a:cubicBezTo>
                      <a:pt x="1162" y="4797"/>
                      <a:pt x="1720" y="431"/>
                      <a:pt x="1743" y="199"/>
                    </a:cubicBezTo>
                    <a:cubicBezTo>
                      <a:pt x="1755" y="65"/>
                      <a:pt x="1441" y="1"/>
                      <a:pt x="1133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4505238" y="4352125"/>
                <a:ext cx="98875" cy="190975"/>
              </a:xfrm>
              <a:custGeom>
                <a:rect b="b" l="l" r="r" t="t"/>
                <a:pathLst>
                  <a:path extrusionOk="0" h="7639" w="3955">
                    <a:moveTo>
                      <a:pt x="192" y="5935"/>
                    </a:moveTo>
                    <a:cubicBezTo>
                      <a:pt x="170" y="5935"/>
                      <a:pt x="150" y="5941"/>
                      <a:pt x="134" y="5952"/>
                    </a:cubicBezTo>
                    <a:lnTo>
                      <a:pt x="134" y="5952"/>
                    </a:lnTo>
                    <a:cubicBezTo>
                      <a:pt x="180" y="5945"/>
                      <a:pt x="313" y="5935"/>
                      <a:pt x="192" y="5935"/>
                    </a:cubicBezTo>
                    <a:close/>
                    <a:moveTo>
                      <a:pt x="134" y="5952"/>
                    </a:moveTo>
                    <a:cubicBezTo>
                      <a:pt x="120" y="5954"/>
                      <a:pt x="114" y="5956"/>
                      <a:pt x="127" y="5957"/>
                    </a:cubicBezTo>
                    <a:lnTo>
                      <a:pt x="127" y="5957"/>
                    </a:lnTo>
                    <a:cubicBezTo>
                      <a:pt x="129" y="5955"/>
                      <a:pt x="132" y="5953"/>
                      <a:pt x="134" y="5952"/>
                    </a:cubicBezTo>
                    <a:close/>
                    <a:moveTo>
                      <a:pt x="1115" y="1"/>
                    </a:moveTo>
                    <a:cubicBezTo>
                      <a:pt x="836" y="1"/>
                      <a:pt x="563" y="53"/>
                      <a:pt x="541" y="152"/>
                    </a:cubicBezTo>
                    <a:cubicBezTo>
                      <a:pt x="425" y="640"/>
                      <a:pt x="866" y="5076"/>
                      <a:pt x="889" y="5958"/>
                    </a:cubicBezTo>
                    <a:lnTo>
                      <a:pt x="866" y="5958"/>
                    </a:lnTo>
                    <a:cubicBezTo>
                      <a:pt x="761" y="5947"/>
                      <a:pt x="651" y="5941"/>
                      <a:pt x="538" y="5941"/>
                    </a:cubicBezTo>
                    <a:cubicBezTo>
                      <a:pt x="425" y="5941"/>
                      <a:pt x="308" y="5947"/>
                      <a:pt x="192" y="5958"/>
                    </a:cubicBezTo>
                    <a:cubicBezTo>
                      <a:pt x="157" y="5958"/>
                      <a:pt x="136" y="5958"/>
                      <a:pt x="127" y="5957"/>
                    </a:cubicBezTo>
                    <a:lnTo>
                      <a:pt x="127" y="5957"/>
                    </a:lnTo>
                    <a:cubicBezTo>
                      <a:pt x="1" y="6055"/>
                      <a:pt x="64" y="6455"/>
                      <a:pt x="146" y="6516"/>
                    </a:cubicBezTo>
                    <a:cubicBezTo>
                      <a:pt x="192" y="6562"/>
                      <a:pt x="291" y="6574"/>
                      <a:pt x="393" y="6574"/>
                    </a:cubicBezTo>
                    <a:cubicBezTo>
                      <a:pt x="494" y="6574"/>
                      <a:pt x="599" y="6562"/>
                      <a:pt x="657" y="6562"/>
                    </a:cubicBezTo>
                    <a:cubicBezTo>
                      <a:pt x="889" y="6585"/>
                      <a:pt x="1121" y="6609"/>
                      <a:pt x="1353" y="6655"/>
                    </a:cubicBezTo>
                    <a:cubicBezTo>
                      <a:pt x="1725" y="6887"/>
                      <a:pt x="2027" y="7212"/>
                      <a:pt x="2375" y="7491"/>
                    </a:cubicBezTo>
                    <a:cubicBezTo>
                      <a:pt x="2446" y="7548"/>
                      <a:pt x="2585" y="7638"/>
                      <a:pt x="2689" y="7638"/>
                    </a:cubicBezTo>
                    <a:cubicBezTo>
                      <a:pt x="2755" y="7638"/>
                      <a:pt x="2807" y="7600"/>
                      <a:pt x="2817" y="7491"/>
                    </a:cubicBezTo>
                    <a:cubicBezTo>
                      <a:pt x="2793" y="7282"/>
                      <a:pt x="2724" y="7073"/>
                      <a:pt x="2584" y="6910"/>
                    </a:cubicBezTo>
                    <a:lnTo>
                      <a:pt x="2584" y="6910"/>
                    </a:lnTo>
                    <a:cubicBezTo>
                      <a:pt x="2725" y="6946"/>
                      <a:pt x="3294" y="7182"/>
                      <a:pt x="3622" y="7182"/>
                    </a:cubicBezTo>
                    <a:cubicBezTo>
                      <a:pt x="3725" y="7182"/>
                      <a:pt x="3805" y="7158"/>
                      <a:pt x="3838" y="7096"/>
                    </a:cubicBezTo>
                    <a:cubicBezTo>
                      <a:pt x="3955" y="6818"/>
                      <a:pt x="3049" y="6446"/>
                      <a:pt x="2886" y="6400"/>
                    </a:cubicBezTo>
                    <a:cubicBezTo>
                      <a:pt x="2923" y="6400"/>
                      <a:pt x="2972" y="6400"/>
                      <a:pt x="3026" y="6400"/>
                    </a:cubicBezTo>
                    <a:cubicBezTo>
                      <a:pt x="3244" y="6400"/>
                      <a:pt x="3560" y="6386"/>
                      <a:pt x="3653" y="6237"/>
                    </a:cubicBezTo>
                    <a:cubicBezTo>
                      <a:pt x="3746" y="6074"/>
                      <a:pt x="3397" y="5958"/>
                      <a:pt x="3304" y="5912"/>
                    </a:cubicBezTo>
                    <a:cubicBezTo>
                      <a:pt x="3099" y="5849"/>
                      <a:pt x="2870" y="5828"/>
                      <a:pt x="2636" y="5828"/>
                    </a:cubicBezTo>
                    <a:cubicBezTo>
                      <a:pt x="2259" y="5828"/>
                      <a:pt x="1868" y="5883"/>
                      <a:pt x="1539" y="5912"/>
                    </a:cubicBezTo>
                    <a:cubicBezTo>
                      <a:pt x="1144" y="4797"/>
                      <a:pt x="1702" y="431"/>
                      <a:pt x="1725" y="199"/>
                    </a:cubicBezTo>
                    <a:cubicBezTo>
                      <a:pt x="1737" y="65"/>
                      <a:pt x="1423" y="1"/>
                      <a:pt x="1115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4616288" y="4285675"/>
                <a:ext cx="69100" cy="95225"/>
              </a:xfrm>
              <a:custGeom>
                <a:rect b="b" l="l" r="r" t="t"/>
                <a:pathLst>
                  <a:path extrusionOk="0" h="3809" w="2764">
                    <a:moveTo>
                      <a:pt x="186" y="0"/>
                    </a:moveTo>
                    <a:lnTo>
                      <a:pt x="186" y="0"/>
                    </a:lnTo>
                    <a:cubicBezTo>
                      <a:pt x="0" y="1045"/>
                      <a:pt x="325" y="3809"/>
                      <a:pt x="1463" y="3809"/>
                    </a:cubicBezTo>
                    <a:cubicBezTo>
                      <a:pt x="2601" y="3809"/>
                      <a:pt x="2671" y="465"/>
                      <a:pt x="2764" y="7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4819488" y="3681625"/>
                <a:ext cx="33700" cy="31100"/>
              </a:xfrm>
              <a:custGeom>
                <a:rect b="b" l="l" r="r" t="t"/>
                <a:pathLst>
                  <a:path extrusionOk="0" h="1244" w="1348">
                    <a:moveTo>
                      <a:pt x="632" y="0"/>
                    </a:moveTo>
                    <a:cubicBezTo>
                      <a:pt x="435" y="0"/>
                      <a:pt x="247" y="110"/>
                      <a:pt x="140" y="288"/>
                    </a:cubicBezTo>
                    <a:cubicBezTo>
                      <a:pt x="1" y="520"/>
                      <a:pt x="47" y="822"/>
                      <a:pt x="233" y="1031"/>
                    </a:cubicBezTo>
                    <a:cubicBezTo>
                      <a:pt x="371" y="1169"/>
                      <a:pt x="561" y="1243"/>
                      <a:pt x="754" y="1243"/>
                    </a:cubicBezTo>
                    <a:cubicBezTo>
                      <a:pt x="821" y="1243"/>
                      <a:pt x="888" y="1235"/>
                      <a:pt x="953" y="1217"/>
                    </a:cubicBezTo>
                    <a:cubicBezTo>
                      <a:pt x="1069" y="1170"/>
                      <a:pt x="1185" y="1101"/>
                      <a:pt x="1255" y="985"/>
                    </a:cubicBezTo>
                    <a:cubicBezTo>
                      <a:pt x="1348" y="776"/>
                      <a:pt x="1324" y="497"/>
                      <a:pt x="1162" y="311"/>
                    </a:cubicBezTo>
                    <a:cubicBezTo>
                      <a:pt x="1069" y="195"/>
                      <a:pt x="953" y="79"/>
                      <a:pt x="813" y="32"/>
                    </a:cubicBezTo>
                    <a:cubicBezTo>
                      <a:pt x="754" y="11"/>
                      <a:pt x="692" y="0"/>
                      <a:pt x="63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4709763" y="3678750"/>
                <a:ext cx="40075" cy="37100"/>
              </a:xfrm>
              <a:custGeom>
                <a:rect b="b" l="l" r="r" t="t"/>
                <a:pathLst>
                  <a:path extrusionOk="0" h="1484" w="1603">
                    <a:moveTo>
                      <a:pt x="735" y="0"/>
                    </a:moveTo>
                    <a:cubicBezTo>
                      <a:pt x="489" y="0"/>
                      <a:pt x="266" y="123"/>
                      <a:pt x="140" y="356"/>
                    </a:cubicBezTo>
                    <a:cubicBezTo>
                      <a:pt x="0" y="635"/>
                      <a:pt x="24" y="984"/>
                      <a:pt x="256" y="1216"/>
                    </a:cubicBezTo>
                    <a:cubicBezTo>
                      <a:pt x="411" y="1388"/>
                      <a:pt x="642" y="1484"/>
                      <a:pt x="875" y="1484"/>
                    </a:cubicBezTo>
                    <a:cubicBezTo>
                      <a:pt x="956" y="1484"/>
                      <a:pt x="1037" y="1472"/>
                      <a:pt x="1115" y="1448"/>
                    </a:cubicBezTo>
                    <a:cubicBezTo>
                      <a:pt x="1278" y="1402"/>
                      <a:pt x="1394" y="1309"/>
                      <a:pt x="1487" y="1169"/>
                    </a:cubicBezTo>
                    <a:cubicBezTo>
                      <a:pt x="1603" y="914"/>
                      <a:pt x="1556" y="589"/>
                      <a:pt x="1371" y="380"/>
                    </a:cubicBezTo>
                    <a:cubicBezTo>
                      <a:pt x="1254" y="217"/>
                      <a:pt x="1115" y="101"/>
                      <a:pt x="952" y="31"/>
                    </a:cubicBezTo>
                    <a:cubicBezTo>
                      <a:pt x="879" y="10"/>
                      <a:pt x="806" y="0"/>
                      <a:pt x="735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4274888" y="3857900"/>
                <a:ext cx="411100" cy="368325"/>
              </a:xfrm>
              <a:custGeom>
                <a:rect b="b" l="l" r="r" t="t"/>
                <a:pathLst>
                  <a:path extrusionOk="0" h="14733" w="16444">
                    <a:moveTo>
                      <a:pt x="12924" y="1"/>
                    </a:moveTo>
                    <a:cubicBezTo>
                      <a:pt x="12407" y="1"/>
                      <a:pt x="11836" y="177"/>
                      <a:pt x="11218" y="599"/>
                    </a:cubicBezTo>
                    <a:cubicBezTo>
                      <a:pt x="9197" y="1969"/>
                      <a:pt x="8338" y="4408"/>
                      <a:pt x="7618" y="6567"/>
                    </a:cubicBezTo>
                    <a:cubicBezTo>
                      <a:pt x="6875" y="8751"/>
                      <a:pt x="6619" y="10910"/>
                      <a:pt x="4460" y="12281"/>
                    </a:cubicBezTo>
                    <a:cubicBezTo>
                      <a:pt x="3438" y="12931"/>
                      <a:pt x="1" y="14348"/>
                      <a:pt x="3507" y="14696"/>
                    </a:cubicBezTo>
                    <a:cubicBezTo>
                      <a:pt x="3960" y="14721"/>
                      <a:pt x="4394" y="14733"/>
                      <a:pt x="4811" y="14733"/>
                    </a:cubicBezTo>
                    <a:cubicBezTo>
                      <a:pt x="12207" y="14733"/>
                      <a:pt x="14152" y="10991"/>
                      <a:pt x="15119" y="9122"/>
                    </a:cubicBezTo>
                    <a:cubicBezTo>
                      <a:pt x="15746" y="7891"/>
                      <a:pt x="16443" y="5731"/>
                      <a:pt x="16211" y="3757"/>
                    </a:cubicBezTo>
                    <a:cubicBezTo>
                      <a:pt x="16046" y="2457"/>
                      <a:pt x="14855" y="1"/>
                      <a:pt x="12924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4499013" y="4296125"/>
                <a:ext cx="69100" cy="95225"/>
              </a:xfrm>
              <a:custGeom>
                <a:rect b="b" l="l" r="r" t="t"/>
                <a:pathLst>
                  <a:path extrusionOk="0" h="3809" w="2764">
                    <a:moveTo>
                      <a:pt x="186" y="0"/>
                    </a:moveTo>
                    <a:cubicBezTo>
                      <a:pt x="0" y="1022"/>
                      <a:pt x="325" y="3809"/>
                      <a:pt x="1463" y="3809"/>
                    </a:cubicBezTo>
                    <a:cubicBezTo>
                      <a:pt x="2601" y="3809"/>
                      <a:pt x="2671" y="465"/>
                      <a:pt x="2764" y="7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4764913" y="3716675"/>
                <a:ext cx="142275" cy="101625"/>
              </a:xfrm>
              <a:custGeom>
                <a:rect b="b" l="l" r="r" t="t"/>
                <a:pathLst>
                  <a:path extrusionOk="0" h="4065" w="5691">
                    <a:moveTo>
                      <a:pt x="2207" y="1"/>
                    </a:moveTo>
                    <a:cubicBezTo>
                      <a:pt x="1231" y="1"/>
                      <a:pt x="837" y="999"/>
                      <a:pt x="1" y="1162"/>
                    </a:cubicBezTo>
                    <a:cubicBezTo>
                      <a:pt x="558" y="1650"/>
                      <a:pt x="628" y="2927"/>
                      <a:pt x="1301" y="3252"/>
                    </a:cubicBezTo>
                    <a:cubicBezTo>
                      <a:pt x="1697" y="3433"/>
                      <a:pt x="2002" y="3496"/>
                      <a:pt x="2252" y="3496"/>
                    </a:cubicBezTo>
                    <a:cubicBezTo>
                      <a:pt x="2816" y="3496"/>
                      <a:pt x="3098" y="3175"/>
                      <a:pt x="3512" y="3175"/>
                    </a:cubicBezTo>
                    <a:cubicBezTo>
                      <a:pt x="3548" y="3175"/>
                      <a:pt x="3585" y="3177"/>
                      <a:pt x="3624" y="3182"/>
                    </a:cubicBezTo>
                    <a:cubicBezTo>
                      <a:pt x="4297" y="3275"/>
                      <a:pt x="4413" y="3484"/>
                      <a:pt x="4785" y="4065"/>
                    </a:cubicBezTo>
                    <a:cubicBezTo>
                      <a:pt x="5690" y="2184"/>
                      <a:pt x="4297" y="1"/>
                      <a:pt x="2207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4764913" y="3744550"/>
                <a:ext cx="119625" cy="73750"/>
              </a:xfrm>
              <a:custGeom>
                <a:rect b="b" l="l" r="r" t="t"/>
                <a:pathLst>
                  <a:path extrusionOk="0" h="2950" w="4785">
                    <a:moveTo>
                      <a:pt x="938" y="1"/>
                    </a:moveTo>
                    <a:cubicBezTo>
                      <a:pt x="647" y="1"/>
                      <a:pt x="335" y="16"/>
                      <a:pt x="1" y="47"/>
                    </a:cubicBezTo>
                    <a:cubicBezTo>
                      <a:pt x="558" y="535"/>
                      <a:pt x="628" y="1812"/>
                      <a:pt x="1301" y="2137"/>
                    </a:cubicBezTo>
                    <a:cubicBezTo>
                      <a:pt x="1697" y="2318"/>
                      <a:pt x="2002" y="2381"/>
                      <a:pt x="2252" y="2381"/>
                    </a:cubicBezTo>
                    <a:cubicBezTo>
                      <a:pt x="2816" y="2381"/>
                      <a:pt x="3098" y="2060"/>
                      <a:pt x="3512" y="2060"/>
                    </a:cubicBezTo>
                    <a:cubicBezTo>
                      <a:pt x="3548" y="2060"/>
                      <a:pt x="3585" y="2062"/>
                      <a:pt x="3624" y="2067"/>
                    </a:cubicBezTo>
                    <a:cubicBezTo>
                      <a:pt x="4297" y="2160"/>
                      <a:pt x="4413" y="2369"/>
                      <a:pt x="4785" y="2950"/>
                    </a:cubicBezTo>
                    <a:cubicBezTo>
                      <a:pt x="4679" y="1533"/>
                      <a:pt x="3899" y="1"/>
                      <a:pt x="938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52" name="Google Shape;1152;p55"/>
            <p:cNvCxnSpPr/>
            <p:nvPr/>
          </p:nvCxnSpPr>
          <p:spPr>
            <a:xfrm>
              <a:off x="1738650" y="2093625"/>
              <a:ext cx="7200" cy="1651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55"/>
            <p:cNvCxnSpPr/>
            <p:nvPr/>
          </p:nvCxnSpPr>
          <p:spPr>
            <a:xfrm>
              <a:off x="3334975" y="2093625"/>
              <a:ext cx="7200" cy="16518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55"/>
            <p:cNvCxnSpPr/>
            <p:nvPr/>
          </p:nvCxnSpPr>
          <p:spPr>
            <a:xfrm>
              <a:off x="1745900" y="2100875"/>
              <a:ext cx="1593900" cy="7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55"/>
            <p:cNvCxnSpPr/>
            <p:nvPr/>
          </p:nvCxnSpPr>
          <p:spPr>
            <a:xfrm>
              <a:off x="1748275" y="3745425"/>
              <a:ext cx="1593900" cy="7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6" name="Google Shape;1156;p55"/>
          <p:cNvSpPr txBox="1"/>
          <p:nvPr>
            <p:ph idx="4294967295" type="subTitle"/>
          </p:nvPr>
        </p:nvSpPr>
        <p:spPr>
          <a:xfrm>
            <a:off x="306363" y="595300"/>
            <a:ext cx="36648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Foxes and Eagles can eat Sheep and Rabbits. Eagles attack by </a:t>
            </a:r>
            <a:r>
              <a:rPr lang="en" sz="1600"/>
              <a:t>s</a:t>
            </a:r>
            <a:r>
              <a:rPr lang="en" sz="1600"/>
              <a:t>wooping exactly 2 squares away.</a:t>
            </a:r>
            <a:endParaRPr sz="1600"/>
          </a:p>
        </p:txBody>
      </p:sp>
      <p:sp>
        <p:nvSpPr>
          <p:cNvPr id="1157" name="Google Shape;1157;p55"/>
          <p:cNvSpPr txBox="1"/>
          <p:nvPr/>
        </p:nvSpPr>
        <p:spPr>
          <a:xfrm>
            <a:off x="5085675" y="592150"/>
            <a:ext cx="393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Every Rabbit needs a carrot next to it (not diagonal). These Rabbits can share, so that might make it easier! 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8" name="Google Shape;1158;p55"/>
          <p:cNvGrpSpPr/>
          <p:nvPr/>
        </p:nvGrpSpPr>
        <p:grpSpPr>
          <a:xfrm>
            <a:off x="5549648" y="1619492"/>
            <a:ext cx="3006263" cy="3006240"/>
            <a:chOff x="5549648" y="1619492"/>
            <a:chExt cx="3006263" cy="3006240"/>
          </a:xfrm>
        </p:grpSpPr>
        <p:pic>
          <p:nvPicPr>
            <p:cNvPr id="1159" name="Google Shape;1159;p55"/>
            <p:cNvPicPr preferRelativeResize="0"/>
            <p:nvPr/>
          </p:nvPicPr>
          <p:blipFill rotWithShape="1">
            <a:blip r:embed="rId3">
              <a:alphaModFix/>
            </a:blip>
            <a:srcRect b="7" l="0" r="28627" t="28864"/>
            <a:stretch/>
          </p:blipFill>
          <p:spPr>
            <a:xfrm>
              <a:off x="5549648" y="1619492"/>
              <a:ext cx="3006263" cy="300624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60" name="Google Shape;1160;p55"/>
            <p:cNvGrpSpPr/>
            <p:nvPr/>
          </p:nvGrpSpPr>
          <p:grpSpPr>
            <a:xfrm flipH="1">
              <a:off x="6207914" y="2215207"/>
              <a:ext cx="516163" cy="597760"/>
              <a:chOff x="629598" y="2189616"/>
              <a:chExt cx="1689569" cy="1940148"/>
            </a:xfrm>
          </p:grpSpPr>
          <p:grpSp>
            <p:nvGrpSpPr>
              <p:cNvPr id="1161" name="Google Shape;1161;p5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1162" name="Google Shape;1162;p5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5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5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5" name="Google Shape;1165;p5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1166" name="Google Shape;1166;p5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5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5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5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5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5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5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5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5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5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5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5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5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5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5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5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2" name="Google Shape;1182;p55"/>
            <p:cNvGrpSpPr/>
            <p:nvPr/>
          </p:nvGrpSpPr>
          <p:grpSpPr>
            <a:xfrm>
              <a:off x="7507165" y="3439319"/>
              <a:ext cx="294309" cy="526185"/>
              <a:chOff x="1600925" y="867675"/>
              <a:chExt cx="600875" cy="1081350"/>
            </a:xfrm>
          </p:grpSpPr>
          <p:sp>
            <p:nvSpPr>
              <p:cNvPr id="1183" name="Google Shape;1183;p55"/>
              <p:cNvSpPr/>
              <p:nvPr/>
            </p:nvSpPr>
            <p:spPr>
              <a:xfrm>
                <a:off x="1600925" y="867675"/>
                <a:ext cx="600875" cy="1081350"/>
              </a:xfrm>
              <a:custGeom>
                <a:rect b="b" l="l" r="r" t="t"/>
                <a:pathLst>
                  <a:path extrusionOk="0" h="43254" w="24035">
                    <a:moveTo>
                      <a:pt x="15069" y="1"/>
                    </a:moveTo>
                    <a:cubicBezTo>
                      <a:pt x="12736" y="1"/>
                      <a:pt x="11313" y="1064"/>
                      <a:pt x="10499" y="2006"/>
                    </a:cubicBezTo>
                    <a:cubicBezTo>
                      <a:pt x="9699" y="2992"/>
                      <a:pt x="9140" y="4165"/>
                      <a:pt x="8873" y="5417"/>
                    </a:cubicBezTo>
                    <a:cubicBezTo>
                      <a:pt x="8554" y="5337"/>
                      <a:pt x="8228" y="5298"/>
                      <a:pt x="7902" y="5298"/>
                    </a:cubicBezTo>
                    <a:cubicBezTo>
                      <a:pt x="7141" y="5298"/>
                      <a:pt x="6383" y="5513"/>
                      <a:pt x="5729" y="5923"/>
                    </a:cubicBezTo>
                    <a:cubicBezTo>
                      <a:pt x="4637" y="6616"/>
                      <a:pt x="3971" y="7815"/>
                      <a:pt x="3891" y="9121"/>
                    </a:cubicBezTo>
                    <a:cubicBezTo>
                      <a:pt x="3837" y="10346"/>
                      <a:pt x="4104" y="11572"/>
                      <a:pt x="4663" y="12665"/>
                    </a:cubicBezTo>
                    <a:cubicBezTo>
                      <a:pt x="3997" y="13251"/>
                      <a:pt x="3491" y="13997"/>
                      <a:pt x="3171" y="14850"/>
                    </a:cubicBezTo>
                    <a:cubicBezTo>
                      <a:pt x="1466" y="19406"/>
                      <a:pt x="0" y="35846"/>
                      <a:pt x="3651" y="41069"/>
                    </a:cubicBezTo>
                    <a:cubicBezTo>
                      <a:pt x="4956" y="42961"/>
                      <a:pt x="6609" y="43254"/>
                      <a:pt x="7461" y="43254"/>
                    </a:cubicBezTo>
                    <a:cubicBezTo>
                      <a:pt x="9460" y="43254"/>
                      <a:pt x="11431" y="41975"/>
                      <a:pt x="13430" y="39390"/>
                    </a:cubicBezTo>
                    <a:cubicBezTo>
                      <a:pt x="15428" y="36779"/>
                      <a:pt x="17667" y="32515"/>
                      <a:pt x="19319" y="28092"/>
                    </a:cubicBezTo>
                    <a:cubicBezTo>
                      <a:pt x="20544" y="24735"/>
                      <a:pt x="21903" y="20179"/>
                      <a:pt x="21210" y="17621"/>
                    </a:cubicBezTo>
                    <a:cubicBezTo>
                      <a:pt x="21077" y="17061"/>
                      <a:pt x="20837" y="16555"/>
                      <a:pt x="20544" y="16075"/>
                    </a:cubicBezTo>
                    <a:cubicBezTo>
                      <a:pt x="21770" y="15249"/>
                      <a:pt x="22729" y="14077"/>
                      <a:pt x="23315" y="12745"/>
                    </a:cubicBezTo>
                    <a:cubicBezTo>
                      <a:pt x="24035" y="11093"/>
                      <a:pt x="23902" y="9201"/>
                      <a:pt x="22942" y="7682"/>
                    </a:cubicBezTo>
                    <a:cubicBezTo>
                      <a:pt x="22330" y="6643"/>
                      <a:pt x="21344" y="5843"/>
                      <a:pt x="20171" y="5524"/>
                    </a:cubicBezTo>
                    <a:cubicBezTo>
                      <a:pt x="20304" y="4484"/>
                      <a:pt x="20118" y="3445"/>
                      <a:pt x="19692" y="2513"/>
                    </a:cubicBezTo>
                    <a:cubicBezTo>
                      <a:pt x="19239" y="1633"/>
                      <a:pt x="18093" y="115"/>
                      <a:pt x="15402" y="8"/>
                    </a:cubicBezTo>
                    <a:cubicBezTo>
                      <a:pt x="15289" y="3"/>
                      <a:pt x="15178" y="1"/>
                      <a:pt x="150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5"/>
              <p:cNvSpPr/>
              <p:nvPr/>
            </p:nvSpPr>
            <p:spPr>
              <a:xfrm>
                <a:off x="1737475" y="934375"/>
                <a:ext cx="427100" cy="321825"/>
              </a:xfrm>
              <a:custGeom>
                <a:rect b="b" l="l" r="r" t="t"/>
                <a:pathLst>
                  <a:path extrusionOk="0" h="12873" w="17084">
                    <a:moveTo>
                      <a:pt x="9626" y="0"/>
                    </a:moveTo>
                    <a:cubicBezTo>
                      <a:pt x="4647" y="0"/>
                      <a:pt x="5969" y="7599"/>
                      <a:pt x="5969" y="7599"/>
                    </a:cubicBezTo>
                    <a:cubicBezTo>
                      <a:pt x="5969" y="7599"/>
                      <a:pt x="4060" y="5300"/>
                      <a:pt x="2457" y="5300"/>
                    </a:cubicBezTo>
                    <a:cubicBezTo>
                      <a:pt x="2186" y="5300"/>
                      <a:pt x="1923" y="5366"/>
                      <a:pt x="1679" y="5520"/>
                    </a:cubicBezTo>
                    <a:cubicBezTo>
                      <a:pt x="1" y="6559"/>
                      <a:pt x="1893" y="12155"/>
                      <a:pt x="7568" y="12821"/>
                    </a:cubicBezTo>
                    <a:cubicBezTo>
                      <a:pt x="7860" y="12856"/>
                      <a:pt x="8155" y="12873"/>
                      <a:pt x="8451" y="12873"/>
                    </a:cubicBezTo>
                    <a:cubicBezTo>
                      <a:pt x="12689" y="12873"/>
                      <a:pt x="17084" y="9438"/>
                      <a:pt x="15216" y="6399"/>
                    </a:cubicBezTo>
                    <a:cubicBezTo>
                      <a:pt x="14744" y="5639"/>
                      <a:pt x="14181" y="5348"/>
                      <a:pt x="13595" y="5348"/>
                    </a:cubicBezTo>
                    <a:cubicBezTo>
                      <a:pt x="11698" y="5348"/>
                      <a:pt x="9567" y="8398"/>
                      <a:pt x="9567" y="8398"/>
                    </a:cubicBezTo>
                    <a:cubicBezTo>
                      <a:pt x="9567" y="8398"/>
                      <a:pt x="15029" y="218"/>
                      <a:pt x="9833" y="5"/>
                    </a:cubicBezTo>
                    <a:cubicBezTo>
                      <a:pt x="9763" y="2"/>
                      <a:pt x="9694" y="0"/>
                      <a:pt x="9626" y="0"/>
                    </a:cubicBezTo>
                    <a:close/>
                  </a:path>
                </a:pathLst>
              </a:custGeom>
              <a:solidFill>
                <a:srgbClr val="A4BB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5"/>
              <p:cNvSpPr/>
              <p:nvPr/>
            </p:nvSpPr>
            <p:spPr>
              <a:xfrm>
                <a:off x="1668200" y="1207375"/>
                <a:ext cx="425675" cy="674375"/>
              </a:xfrm>
              <a:custGeom>
                <a:rect b="b" l="l" r="r" t="t"/>
                <a:pathLst>
                  <a:path extrusionOk="0" h="26975" w="17027">
                    <a:moveTo>
                      <a:pt x="7175" y="1"/>
                    </a:moveTo>
                    <a:cubicBezTo>
                      <a:pt x="5221" y="1"/>
                      <a:pt x="3560" y="639"/>
                      <a:pt x="2985" y="2194"/>
                    </a:cubicBezTo>
                    <a:cubicBezTo>
                      <a:pt x="1093" y="7310"/>
                      <a:pt x="1" y="26974"/>
                      <a:pt x="4797" y="26974"/>
                    </a:cubicBezTo>
                    <a:cubicBezTo>
                      <a:pt x="4800" y="26974"/>
                      <a:pt x="4804" y="26974"/>
                      <a:pt x="4807" y="26974"/>
                    </a:cubicBezTo>
                    <a:cubicBezTo>
                      <a:pt x="9604" y="26974"/>
                      <a:pt x="17026" y="8666"/>
                      <a:pt x="15961" y="4699"/>
                    </a:cubicBezTo>
                    <a:cubicBezTo>
                      <a:pt x="15290" y="2133"/>
                      <a:pt x="10745" y="1"/>
                      <a:pt x="7175" y="1"/>
                    </a:cubicBezTo>
                    <a:close/>
                  </a:path>
                </a:pathLst>
              </a:custGeom>
              <a:solidFill>
                <a:srgbClr val="F8CC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1788775" y="1335725"/>
                <a:ext cx="227850" cy="94950"/>
              </a:xfrm>
              <a:custGeom>
                <a:rect b="b" l="l" r="r" t="t"/>
                <a:pathLst>
                  <a:path extrusionOk="0" h="3798" w="9114">
                    <a:moveTo>
                      <a:pt x="2146" y="1"/>
                    </a:moveTo>
                    <a:cubicBezTo>
                      <a:pt x="1484" y="1"/>
                      <a:pt x="861" y="75"/>
                      <a:pt x="320" y="231"/>
                    </a:cubicBezTo>
                    <a:cubicBezTo>
                      <a:pt x="0" y="311"/>
                      <a:pt x="54" y="764"/>
                      <a:pt x="374" y="791"/>
                    </a:cubicBezTo>
                    <a:cubicBezTo>
                      <a:pt x="1839" y="1004"/>
                      <a:pt x="3251" y="1004"/>
                      <a:pt x="4663" y="1457"/>
                    </a:cubicBezTo>
                    <a:cubicBezTo>
                      <a:pt x="6022" y="1936"/>
                      <a:pt x="7248" y="2709"/>
                      <a:pt x="8287" y="3695"/>
                    </a:cubicBezTo>
                    <a:cubicBezTo>
                      <a:pt x="8356" y="3763"/>
                      <a:pt x="8444" y="3798"/>
                      <a:pt x="8531" y="3798"/>
                    </a:cubicBezTo>
                    <a:cubicBezTo>
                      <a:pt x="8646" y="3798"/>
                      <a:pt x="8759" y="3737"/>
                      <a:pt x="8820" y="3615"/>
                    </a:cubicBezTo>
                    <a:lnTo>
                      <a:pt x="8980" y="3402"/>
                    </a:lnTo>
                    <a:cubicBezTo>
                      <a:pt x="9113" y="3215"/>
                      <a:pt x="9113" y="3002"/>
                      <a:pt x="9007" y="2816"/>
                    </a:cubicBezTo>
                    <a:cubicBezTo>
                      <a:pt x="7721" y="1066"/>
                      <a:pt x="4652" y="1"/>
                      <a:pt x="2146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1781875" y="1517725"/>
                <a:ext cx="177225" cy="63050"/>
              </a:xfrm>
              <a:custGeom>
                <a:rect b="b" l="l" r="r" t="t"/>
                <a:pathLst>
                  <a:path extrusionOk="0" h="2522" w="7089">
                    <a:moveTo>
                      <a:pt x="1687" y="1"/>
                    </a:moveTo>
                    <a:cubicBezTo>
                      <a:pt x="1261" y="1"/>
                      <a:pt x="833" y="40"/>
                      <a:pt x="410" y="119"/>
                    </a:cubicBezTo>
                    <a:cubicBezTo>
                      <a:pt x="0" y="195"/>
                      <a:pt x="156" y="788"/>
                      <a:pt x="546" y="788"/>
                    </a:cubicBezTo>
                    <a:cubicBezTo>
                      <a:pt x="563" y="788"/>
                      <a:pt x="579" y="787"/>
                      <a:pt x="596" y="785"/>
                    </a:cubicBezTo>
                    <a:cubicBezTo>
                      <a:pt x="799" y="767"/>
                      <a:pt x="1002" y="758"/>
                      <a:pt x="1204" y="758"/>
                    </a:cubicBezTo>
                    <a:cubicBezTo>
                      <a:pt x="2198" y="758"/>
                      <a:pt x="3179" y="972"/>
                      <a:pt x="4087" y="1371"/>
                    </a:cubicBezTo>
                    <a:cubicBezTo>
                      <a:pt x="4939" y="1744"/>
                      <a:pt x="5739" y="2383"/>
                      <a:pt x="6698" y="2517"/>
                    </a:cubicBezTo>
                    <a:cubicBezTo>
                      <a:pt x="6717" y="2520"/>
                      <a:pt x="6734" y="2521"/>
                      <a:pt x="6751" y="2521"/>
                    </a:cubicBezTo>
                    <a:cubicBezTo>
                      <a:pt x="7026" y="2521"/>
                      <a:pt x="7089" y="2131"/>
                      <a:pt x="6938" y="1930"/>
                    </a:cubicBezTo>
                    <a:cubicBezTo>
                      <a:pt x="6272" y="1104"/>
                      <a:pt x="4833" y="625"/>
                      <a:pt x="3820" y="332"/>
                    </a:cubicBezTo>
                    <a:cubicBezTo>
                      <a:pt x="3132" y="113"/>
                      <a:pt x="2412" y="1"/>
                      <a:pt x="1687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1789300" y="1684400"/>
                <a:ext cx="102875" cy="57850"/>
              </a:xfrm>
              <a:custGeom>
                <a:rect b="b" l="l" r="r" t="t"/>
                <a:pathLst>
                  <a:path extrusionOk="0" h="2314" w="4115">
                    <a:moveTo>
                      <a:pt x="500" y="1"/>
                    </a:moveTo>
                    <a:cubicBezTo>
                      <a:pt x="77" y="1"/>
                      <a:pt x="1" y="732"/>
                      <a:pt x="432" y="859"/>
                    </a:cubicBezTo>
                    <a:cubicBezTo>
                      <a:pt x="965" y="992"/>
                      <a:pt x="1498" y="1205"/>
                      <a:pt x="1978" y="1472"/>
                    </a:cubicBezTo>
                    <a:cubicBezTo>
                      <a:pt x="2431" y="1738"/>
                      <a:pt x="2831" y="2111"/>
                      <a:pt x="3337" y="2298"/>
                    </a:cubicBezTo>
                    <a:cubicBezTo>
                      <a:pt x="3380" y="2309"/>
                      <a:pt x="3422" y="2314"/>
                      <a:pt x="3464" y="2314"/>
                    </a:cubicBezTo>
                    <a:cubicBezTo>
                      <a:pt x="3832" y="2314"/>
                      <a:pt x="4115" y="1911"/>
                      <a:pt x="3923" y="1552"/>
                    </a:cubicBezTo>
                    <a:cubicBezTo>
                      <a:pt x="3257" y="539"/>
                      <a:pt x="1685" y="166"/>
                      <a:pt x="566" y="6"/>
                    </a:cubicBezTo>
                    <a:cubicBezTo>
                      <a:pt x="543" y="3"/>
                      <a:pt x="521" y="1"/>
                      <a:pt x="50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9" name="Google Shape;1189;p55"/>
            <p:cNvSpPr/>
            <p:nvPr/>
          </p:nvSpPr>
          <p:spPr>
            <a:xfrm>
              <a:off x="6237400" y="28940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6824175" y="2285475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6237400" y="167381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5613188" y="228546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3" name="Google Shape;1193;p55"/>
            <p:cNvGrpSpPr/>
            <p:nvPr/>
          </p:nvGrpSpPr>
          <p:grpSpPr>
            <a:xfrm flipH="1">
              <a:off x="67946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1194" name="Google Shape;1194;p5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1195" name="Google Shape;1195;p5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5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5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5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1199" name="Google Shape;1199;p5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5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5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5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5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5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5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5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5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5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5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5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5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5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5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5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5" name="Google Shape;1215;p55"/>
            <p:cNvGrpSpPr/>
            <p:nvPr/>
          </p:nvGrpSpPr>
          <p:grpSpPr>
            <a:xfrm flipH="1">
              <a:off x="7997789" y="3403532"/>
              <a:ext cx="516163" cy="597760"/>
              <a:chOff x="629598" y="2189616"/>
              <a:chExt cx="1689569" cy="1940148"/>
            </a:xfrm>
          </p:grpSpPr>
          <p:grpSp>
            <p:nvGrpSpPr>
              <p:cNvPr id="1216" name="Google Shape;1216;p55"/>
              <p:cNvGrpSpPr/>
              <p:nvPr/>
            </p:nvGrpSpPr>
            <p:grpSpPr>
              <a:xfrm>
                <a:off x="629598" y="2189616"/>
                <a:ext cx="1689569" cy="1940148"/>
                <a:chOff x="1524450" y="237175"/>
                <a:chExt cx="4536975" cy="5209850"/>
              </a:xfrm>
            </p:grpSpPr>
            <p:sp>
              <p:nvSpPr>
                <p:cNvPr id="1217" name="Google Shape;1217;p55"/>
                <p:cNvSpPr/>
                <p:nvPr/>
              </p:nvSpPr>
              <p:spPr>
                <a:xfrm>
                  <a:off x="3066625" y="846025"/>
                  <a:ext cx="209050" cy="582350"/>
                </a:xfrm>
                <a:custGeom>
                  <a:rect b="b" l="l" r="r" t="t"/>
                  <a:pathLst>
                    <a:path extrusionOk="0" h="23294" w="8362">
                      <a:moveTo>
                        <a:pt x="598" y="1"/>
                      </a:moveTo>
                      <a:lnTo>
                        <a:pt x="0" y="7338"/>
                      </a:lnTo>
                      <a:cubicBezTo>
                        <a:pt x="342" y="9130"/>
                        <a:pt x="2816" y="14761"/>
                        <a:pt x="8362" y="23293"/>
                      </a:cubicBezTo>
                      <a:cubicBezTo>
                        <a:pt x="8277" y="17065"/>
                        <a:pt x="4437" y="6400"/>
                        <a:pt x="5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55"/>
                <p:cNvSpPr/>
                <p:nvPr/>
              </p:nvSpPr>
              <p:spPr>
                <a:xfrm>
                  <a:off x="4773050" y="4598875"/>
                  <a:ext cx="225750" cy="174150"/>
                </a:xfrm>
                <a:custGeom>
                  <a:rect b="b" l="l" r="r" t="t"/>
                  <a:pathLst>
                    <a:path extrusionOk="0" h="6966" w="9030">
                      <a:moveTo>
                        <a:pt x="5578" y="1"/>
                      </a:moveTo>
                      <a:cubicBezTo>
                        <a:pt x="5176" y="1"/>
                        <a:pt x="4763" y="71"/>
                        <a:pt x="4352" y="223"/>
                      </a:cubicBezTo>
                      <a:lnTo>
                        <a:pt x="1" y="1759"/>
                      </a:lnTo>
                      <a:lnTo>
                        <a:pt x="2731" y="5513"/>
                      </a:lnTo>
                      <a:cubicBezTo>
                        <a:pt x="3451" y="6515"/>
                        <a:pt x="4482" y="6966"/>
                        <a:pt x="5498" y="6966"/>
                      </a:cubicBezTo>
                      <a:cubicBezTo>
                        <a:pt x="7250" y="6966"/>
                        <a:pt x="8959" y="5626"/>
                        <a:pt x="8959" y="3466"/>
                      </a:cubicBezTo>
                      <a:cubicBezTo>
                        <a:pt x="9029" y="1503"/>
                        <a:pt x="7429" y="1"/>
                        <a:pt x="55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55"/>
                <p:cNvSpPr/>
                <p:nvPr/>
              </p:nvSpPr>
              <p:spPr>
                <a:xfrm>
                  <a:off x="1524450" y="237175"/>
                  <a:ext cx="4536975" cy="5209850"/>
                </a:xfrm>
                <a:custGeom>
                  <a:rect b="b" l="l" r="r" t="t"/>
                  <a:pathLst>
                    <a:path extrusionOk="0" h="208394" w="181479">
                      <a:moveTo>
                        <a:pt x="62285" y="24355"/>
                      </a:moveTo>
                      <a:cubicBezTo>
                        <a:pt x="66124" y="30754"/>
                        <a:pt x="69964" y="41419"/>
                        <a:pt x="70049" y="47647"/>
                      </a:cubicBezTo>
                      <a:cubicBezTo>
                        <a:pt x="64503" y="39115"/>
                        <a:pt x="62029" y="33484"/>
                        <a:pt x="61687" y="31692"/>
                      </a:cubicBezTo>
                      <a:lnTo>
                        <a:pt x="62285" y="24355"/>
                      </a:lnTo>
                      <a:close/>
                      <a:moveTo>
                        <a:pt x="135522" y="174469"/>
                      </a:moveTo>
                      <a:cubicBezTo>
                        <a:pt x="137373" y="174469"/>
                        <a:pt x="138973" y="175971"/>
                        <a:pt x="138903" y="177934"/>
                      </a:cubicBezTo>
                      <a:cubicBezTo>
                        <a:pt x="138903" y="180094"/>
                        <a:pt x="137194" y="181434"/>
                        <a:pt x="135442" y="181434"/>
                      </a:cubicBezTo>
                      <a:cubicBezTo>
                        <a:pt x="134426" y="181434"/>
                        <a:pt x="133395" y="180983"/>
                        <a:pt x="132675" y="179981"/>
                      </a:cubicBezTo>
                      <a:lnTo>
                        <a:pt x="129945" y="176227"/>
                      </a:lnTo>
                      <a:lnTo>
                        <a:pt x="134296" y="174691"/>
                      </a:lnTo>
                      <a:cubicBezTo>
                        <a:pt x="134707" y="174539"/>
                        <a:pt x="135120" y="174469"/>
                        <a:pt x="135522" y="174469"/>
                      </a:cubicBezTo>
                      <a:close/>
                      <a:moveTo>
                        <a:pt x="57541" y="0"/>
                      </a:moveTo>
                      <a:cubicBezTo>
                        <a:pt x="57143" y="0"/>
                        <a:pt x="56761" y="14"/>
                        <a:pt x="56398" y="38"/>
                      </a:cubicBezTo>
                      <a:cubicBezTo>
                        <a:pt x="40016" y="1147"/>
                        <a:pt x="11092" y="23331"/>
                        <a:pt x="3584" y="35532"/>
                      </a:cubicBezTo>
                      <a:cubicBezTo>
                        <a:pt x="597" y="40395"/>
                        <a:pt x="0" y="44917"/>
                        <a:pt x="1707" y="49013"/>
                      </a:cubicBezTo>
                      <a:cubicBezTo>
                        <a:pt x="2901" y="51658"/>
                        <a:pt x="4949" y="53791"/>
                        <a:pt x="7594" y="54985"/>
                      </a:cubicBezTo>
                      <a:cubicBezTo>
                        <a:pt x="9438" y="55861"/>
                        <a:pt x="11519" y="56264"/>
                        <a:pt x="13846" y="56264"/>
                      </a:cubicBezTo>
                      <a:cubicBezTo>
                        <a:pt x="20134" y="56264"/>
                        <a:pt x="28222" y="53325"/>
                        <a:pt x="38309" y="48842"/>
                      </a:cubicBezTo>
                      <a:cubicBezTo>
                        <a:pt x="41125" y="47562"/>
                        <a:pt x="43941" y="46282"/>
                        <a:pt x="46415" y="45088"/>
                      </a:cubicBezTo>
                      <a:cubicBezTo>
                        <a:pt x="47439" y="47221"/>
                        <a:pt x="48804" y="49695"/>
                        <a:pt x="50425" y="52511"/>
                      </a:cubicBezTo>
                      <a:cubicBezTo>
                        <a:pt x="42490" y="61896"/>
                        <a:pt x="27303" y="83056"/>
                        <a:pt x="32337" y="102595"/>
                      </a:cubicBezTo>
                      <a:cubicBezTo>
                        <a:pt x="33446" y="107202"/>
                        <a:pt x="35750" y="111468"/>
                        <a:pt x="38821" y="115052"/>
                      </a:cubicBezTo>
                      <a:cubicBezTo>
                        <a:pt x="36176" y="116502"/>
                        <a:pt x="33958" y="118806"/>
                        <a:pt x="32593" y="121536"/>
                      </a:cubicBezTo>
                      <a:cubicBezTo>
                        <a:pt x="30119" y="126655"/>
                        <a:pt x="30289" y="132628"/>
                        <a:pt x="33019" y="137662"/>
                      </a:cubicBezTo>
                      <a:cubicBezTo>
                        <a:pt x="26791" y="142611"/>
                        <a:pt x="22952" y="150460"/>
                        <a:pt x="25511" y="158736"/>
                      </a:cubicBezTo>
                      <a:cubicBezTo>
                        <a:pt x="27360" y="164950"/>
                        <a:pt x="33186" y="170586"/>
                        <a:pt x="42264" y="170586"/>
                      </a:cubicBezTo>
                      <a:cubicBezTo>
                        <a:pt x="43657" y="170586"/>
                        <a:pt x="45127" y="170453"/>
                        <a:pt x="46671" y="170169"/>
                      </a:cubicBezTo>
                      <a:cubicBezTo>
                        <a:pt x="46756" y="170425"/>
                        <a:pt x="46842" y="170681"/>
                        <a:pt x="46842" y="170937"/>
                      </a:cubicBezTo>
                      <a:cubicBezTo>
                        <a:pt x="46927" y="171279"/>
                        <a:pt x="47012" y="171620"/>
                        <a:pt x="47098" y="172046"/>
                      </a:cubicBezTo>
                      <a:cubicBezTo>
                        <a:pt x="43343" y="173668"/>
                        <a:pt x="40272" y="176483"/>
                        <a:pt x="38224" y="179981"/>
                      </a:cubicBezTo>
                      <a:cubicBezTo>
                        <a:pt x="32337" y="190476"/>
                        <a:pt x="35579" y="199776"/>
                        <a:pt x="38395" y="203701"/>
                      </a:cubicBezTo>
                      <a:lnTo>
                        <a:pt x="41040" y="207370"/>
                      </a:lnTo>
                      <a:lnTo>
                        <a:pt x="45562" y="207626"/>
                      </a:lnTo>
                      <a:cubicBezTo>
                        <a:pt x="47951" y="207796"/>
                        <a:pt x="59128" y="208394"/>
                        <a:pt x="72267" y="208394"/>
                      </a:cubicBezTo>
                      <a:cubicBezTo>
                        <a:pt x="87369" y="208394"/>
                        <a:pt x="105201" y="207540"/>
                        <a:pt x="114672" y="204127"/>
                      </a:cubicBezTo>
                      <a:cubicBezTo>
                        <a:pt x="118512" y="202762"/>
                        <a:pt x="122095" y="200800"/>
                        <a:pt x="125423" y="198326"/>
                      </a:cubicBezTo>
                      <a:cubicBezTo>
                        <a:pt x="128662" y="199923"/>
                        <a:pt x="132075" y="200673"/>
                        <a:pt x="135424" y="200673"/>
                      </a:cubicBezTo>
                      <a:cubicBezTo>
                        <a:pt x="144952" y="200673"/>
                        <a:pt x="153961" y="194608"/>
                        <a:pt x="156992" y="184759"/>
                      </a:cubicBezTo>
                      <a:cubicBezTo>
                        <a:pt x="161172" y="171535"/>
                        <a:pt x="152555" y="157712"/>
                        <a:pt x="138818" y="155665"/>
                      </a:cubicBezTo>
                      <a:cubicBezTo>
                        <a:pt x="138306" y="153958"/>
                        <a:pt x="137709" y="152252"/>
                        <a:pt x="136941" y="150716"/>
                      </a:cubicBezTo>
                      <a:cubicBezTo>
                        <a:pt x="132846" y="141416"/>
                        <a:pt x="127982" y="131519"/>
                        <a:pt x="124228" y="124181"/>
                      </a:cubicBezTo>
                      <a:cubicBezTo>
                        <a:pt x="135832" y="113004"/>
                        <a:pt x="135491" y="95513"/>
                        <a:pt x="135320" y="89114"/>
                      </a:cubicBezTo>
                      <a:cubicBezTo>
                        <a:pt x="135320" y="88005"/>
                        <a:pt x="135235" y="86810"/>
                        <a:pt x="135149" y="85701"/>
                      </a:cubicBezTo>
                      <a:cubicBezTo>
                        <a:pt x="141804" y="81350"/>
                        <a:pt x="150336" y="74780"/>
                        <a:pt x="156650" y="66333"/>
                      </a:cubicBezTo>
                      <a:cubicBezTo>
                        <a:pt x="162708" y="58142"/>
                        <a:pt x="167998" y="49439"/>
                        <a:pt x="172605" y="40395"/>
                      </a:cubicBezTo>
                      <a:cubicBezTo>
                        <a:pt x="179772" y="26146"/>
                        <a:pt x="181479" y="16932"/>
                        <a:pt x="178237" y="10362"/>
                      </a:cubicBezTo>
                      <a:cubicBezTo>
                        <a:pt x="175914" y="5883"/>
                        <a:pt x="171254" y="3017"/>
                        <a:pt x="166215" y="3017"/>
                      </a:cubicBezTo>
                      <a:cubicBezTo>
                        <a:pt x="166070" y="3017"/>
                        <a:pt x="165925" y="3019"/>
                        <a:pt x="165780" y="3024"/>
                      </a:cubicBezTo>
                      <a:cubicBezTo>
                        <a:pt x="161514" y="3024"/>
                        <a:pt x="150592" y="3024"/>
                        <a:pt x="112454" y="43637"/>
                      </a:cubicBezTo>
                      <a:cubicBezTo>
                        <a:pt x="108700" y="41078"/>
                        <a:pt x="104434" y="39457"/>
                        <a:pt x="99997" y="38689"/>
                      </a:cubicBezTo>
                      <a:cubicBezTo>
                        <a:pt x="95987" y="38091"/>
                        <a:pt x="91891" y="37750"/>
                        <a:pt x="87881" y="37665"/>
                      </a:cubicBezTo>
                      <a:cubicBezTo>
                        <a:pt x="85492" y="27341"/>
                        <a:pt x="80117" y="13689"/>
                        <a:pt x="72011" y="6181"/>
                      </a:cubicBezTo>
                      <a:cubicBezTo>
                        <a:pt x="66681" y="1237"/>
                        <a:pt x="61352" y="0"/>
                        <a:pt x="57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" rotWithShape="0" algn="bl" dist="19050">
                    <a:srgbClr val="242324">
                      <a:alpha val="3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0" name="Google Shape;1220;p55"/>
              <p:cNvGrpSpPr/>
              <p:nvPr/>
            </p:nvGrpSpPr>
            <p:grpSpPr>
              <a:xfrm>
                <a:off x="691275" y="2275024"/>
                <a:ext cx="1601399" cy="1764762"/>
                <a:chOff x="1502250" y="237500"/>
                <a:chExt cx="4747700" cy="5232025"/>
              </a:xfrm>
            </p:grpSpPr>
            <p:sp>
              <p:nvSpPr>
                <p:cNvPr id="1221" name="Google Shape;1221;p55"/>
                <p:cNvSpPr/>
                <p:nvPr/>
              </p:nvSpPr>
              <p:spPr>
                <a:xfrm>
                  <a:off x="2309675" y="3360975"/>
                  <a:ext cx="821600" cy="602175"/>
                </a:xfrm>
                <a:custGeom>
                  <a:rect b="b" l="l" r="r" t="t"/>
                  <a:pathLst>
                    <a:path extrusionOk="0" h="24087" w="32864">
                      <a:moveTo>
                        <a:pt x="12189" y="1"/>
                      </a:moveTo>
                      <a:cubicBezTo>
                        <a:pt x="8966" y="1"/>
                        <a:pt x="6257" y="987"/>
                        <a:pt x="4911" y="3706"/>
                      </a:cubicBezTo>
                      <a:cubicBezTo>
                        <a:pt x="0" y="13527"/>
                        <a:pt x="16432" y="21743"/>
                        <a:pt x="21342" y="23915"/>
                      </a:cubicBezTo>
                      <a:cubicBezTo>
                        <a:pt x="21606" y="24031"/>
                        <a:pt x="21874" y="24086"/>
                        <a:pt x="22145" y="24086"/>
                      </a:cubicBezTo>
                      <a:cubicBezTo>
                        <a:pt x="26943" y="24086"/>
                        <a:pt x="32863" y="6916"/>
                        <a:pt x="32863" y="6916"/>
                      </a:cubicBezTo>
                      <a:cubicBezTo>
                        <a:pt x="32863" y="6916"/>
                        <a:pt x="20723" y="1"/>
                        <a:pt x="12189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55"/>
                <p:cNvSpPr/>
                <p:nvPr/>
              </p:nvSpPr>
              <p:spPr>
                <a:xfrm>
                  <a:off x="1502250" y="237500"/>
                  <a:ext cx="4747700" cy="3177425"/>
                </a:xfrm>
                <a:custGeom>
                  <a:rect b="b" l="l" r="r" t="t"/>
                  <a:pathLst>
                    <a:path extrusionOk="0" h="127097" w="189908">
                      <a:moveTo>
                        <a:pt x="55464" y="0"/>
                      </a:moveTo>
                      <a:cubicBezTo>
                        <a:pt x="55235" y="0"/>
                        <a:pt x="55004" y="9"/>
                        <a:pt x="54772" y="25"/>
                      </a:cubicBezTo>
                      <a:cubicBezTo>
                        <a:pt x="38341" y="1158"/>
                        <a:pt x="1" y="31755"/>
                        <a:pt x="3306" y="39310"/>
                      </a:cubicBezTo>
                      <a:cubicBezTo>
                        <a:pt x="3495" y="39876"/>
                        <a:pt x="3967" y="40349"/>
                        <a:pt x="4534" y="40537"/>
                      </a:cubicBezTo>
                      <a:cubicBezTo>
                        <a:pt x="5143" y="40819"/>
                        <a:pt x="5944" y="40949"/>
                        <a:pt x="6903" y="40949"/>
                      </a:cubicBezTo>
                      <a:cubicBezTo>
                        <a:pt x="17845" y="40949"/>
                        <a:pt x="49295" y="24106"/>
                        <a:pt x="49295" y="24106"/>
                      </a:cubicBezTo>
                      <a:lnTo>
                        <a:pt x="49295" y="24106"/>
                      </a:lnTo>
                      <a:cubicBezTo>
                        <a:pt x="48823" y="29961"/>
                        <a:pt x="57889" y="44220"/>
                        <a:pt x="60911" y="48848"/>
                      </a:cubicBezTo>
                      <a:lnTo>
                        <a:pt x="60250" y="49320"/>
                      </a:lnTo>
                      <a:lnTo>
                        <a:pt x="59683" y="49792"/>
                      </a:lnTo>
                      <a:cubicBezTo>
                        <a:pt x="59683" y="49792"/>
                        <a:pt x="5006" y="105603"/>
                        <a:pt x="65160" y="122034"/>
                      </a:cubicBezTo>
                      <a:cubicBezTo>
                        <a:pt x="78077" y="125562"/>
                        <a:pt x="88498" y="127097"/>
                        <a:pt x="96895" y="127097"/>
                      </a:cubicBezTo>
                      <a:cubicBezTo>
                        <a:pt x="127605" y="127097"/>
                        <a:pt x="131237" y="106577"/>
                        <a:pt x="130792" y="88038"/>
                      </a:cubicBezTo>
                      <a:cubicBezTo>
                        <a:pt x="130697" y="84922"/>
                        <a:pt x="130414" y="81711"/>
                        <a:pt x="129753" y="78594"/>
                      </a:cubicBezTo>
                      <a:cubicBezTo>
                        <a:pt x="136269" y="75006"/>
                        <a:pt x="148451" y="67168"/>
                        <a:pt x="156478" y="56402"/>
                      </a:cubicBezTo>
                      <a:cubicBezTo>
                        <a:pt x="167999" y="41104"/>
                        <a:pt x="189908" y="3330"/>
                        <a:pt x="175081" y="3330"/>
                      </a:cubicBezTo>
                      <a:cubicBezTo>
                        <a:pt x="162711" y="3330"/>
                        <a:pt x="127770" y="40537"/>
                        <a:pt x="117005" y="52342"/>
                      </a:cubicBezTo>
                      <a:cubicBezTo>
                        <a:pt x="112094" y="47053"/>
                        <a:pt x="106428" y="43559"/>
                        <a:pt x="100667" y="42709"/>
                      </a:cubicBezTo>
                      <a:cubicBezTo>
                        <a:pt x="96399" y="42008"/>
                        <a:pt x="92095" y="41668"/>
                        <a:pt x="87776" y="41668"/>
                      </a:cubicBezTo>
                      <a:cubicBezTo>
                        <a:pt x="85120" y="41668"/>
                        <a:pt x="82459" y="41797"/>
                        <a:pt x="79797" y="42048"/>
                      </a:cubicBezTo>
                      <a:cubicBezTo>
                        <a:pt x="79705" y="31360"/>
                        <a:pt x="69733" y="0"/>
                        <a:pt x="5546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55"/>
                <p:cNvSpPr/>
                <p:nvPr/>
              </p:nvSpPr>
              <p:spPr>
                <a:xfrm>
                  <a:off x="2161175" y="3191550"/>
                  <a:ext cx="2898900" cy="2277975"/>
                </a:xfrm>
                <a:custGeom>
                  <a:rect b="b" l="l" r="r" t="t"/>
                  <a:pathLst>
                    <a:path extrusionOk="0" h="91119" w="115956">
                      <a:moveTo>
                        <a:pt x="86304" y="0"/>
                      </a:moveTo>
                      <a:lnTo>
                        <a:pt x="37103" y="2172"/>
                      </a:lnTo>
                      <a:cubicBezTo>
                        <a:pt x="37103" y="2172"/>
                        <a:pt x="36915" y="2645"/>
                        <a:pt x="36537" y="3400"/>
                      </a:cubicBezTo>
                      <a:cubicBezTo>
                        <a:pt x="36442" y="3683"/>
                        <a:pt x="36253" y="4061"/>
                        <a:pt x="35970" y="4439"/>
                      </a:cubicBezTo>
                      <a:cubicBezTo>
                        <a:pt x="33893" y="8972"/>
                        <a:pt x="32098" y="13693"/>
                        <a:pt x="30587" y="18510"/>
                      </a:cubicBezTo>
                      <a:cubicBezTo>
                        <a:pt x="30304" y="19265"/>
                        <a:pt x="30021" y="20209"/>
                        <a:pt x="29832" y="21059"/>
                      </a:cubicBezTo>
                      <a:cubicBezTo>
                        <a:pt x="26243" y="24553"/>
                        <a:pt x="21805" y="27009"/>
                        <a:pt x="16894" y="27953"/>
                      </a:cubicBezTo>
                      <a:cubicBezTo>
                        <a:pt x="15856" y="28142"/>
                        <a:pt x="14911" y="28425"/>
                        <a:pt x="13967" y="28803"/>
                      </a:cubicBezTo>
                      <a:cubicBezTo>
                        <a:pt x="1" y="33572"/>
                        <a:pt x="88" y="49323"/>
                        <a:pt x="12014" y="49323"/>
                      </a:cubicBezTo>
                      <a:cubicBezTo>
                        <a:pt x="13313" y="49323"/>
                        <a:pt x="14752" y="49137"/>
                        <a:pt x="16328" y="48729"/>
                      </a:cubicBezTo>
                      <a:lnTo>
                        <a:pt x="17461" y="48445"/>
                      </a:lnTo>
                      <a:cubicBezTo>
                        <a:pt x="20389" y="47595"/>
                        <a:pt x="23316" y="46651"/>
                        <a:pt x="26149" y="45612"/>
                      </a:cubicBezTo>
                      <a:lnTo>
                        <a:pt x="26149" y="45612"/>
                      </a:lnTo>
                      <a:cubicBezTo>
                        <a:pt x="26055" y="53923"/>
                        <a:pt x="27943" y="62138"/>
                        <a:pt x="31721" y="69599"/>
                      </a:cubicBezTo>
                      <a:cubicBezTo>
                        <a:pt x="31721" y="69693"/>
                        <a:pt x="31815" y="69788"/>
                        <a:pt x="31815" y="69882"/>
                      </a:cubicBezTo>
                      <a:cubicBezTo>
                        <a:pt x="31105" y="69827"/>
                        <a:pt x="30350" y="69794"/>
                        <a:pt x="29571" y="69794"/>
                      </a:cubicBezTo>
                      <a:cubicBezTo>
                        <a:pt x="24965" y="69794"/>
                        <a:pt x="19479" y="70944"/>
                        <a:pt x="16894" y="75548"/>
                      </a:cubicBezTo>
                      <a:cubicBezTo>
                        <a:pt x="11984" y="84330"/>
                        <a:pt x="16328" y="90280"/>
                        <a:pt x="16328" y="90280"/>
                      </a:cubicBezTo>
                      <a:cubicBezTo>
                        <a:pt x="16328" y="90280"/>
                        <a:pt x="30075" y="91118"/>
                        <a:pt x="46027" y="91118"/>
                      </a:cubicBezTo>
                      <a:cubicBezTo>
                        <a:pt x="61750" y="91118"/>
                        <a:pt x="79616" y="90304"/>
                        <a:pt x="88570" y="87069"/>
                      </a:cubicBezTo>
                      <a:cubicBezTo>
                        <a:pt x="106607" y="80459"/>
                        <a:pt x="115956" y="61855"/>
                        <a:pt x="107173" y="42118"/>
                      </a:cubicBezTo>
                      <a:cubicBezTo>
                        <a:pt x="101130" y="28614"/>
                        <a:pt x="93669" y="13882"/>
                        <a:pt x="89514" y="5950"/>
                      </a:cubicBezTo>
                      <a:cubicBezTo>
                        <a:pt x="89231" y="5478"/>
                        <a:pt x="89042" y="5006"/>
                        <a:pt x="88853" y="4628"/>
                      </a:cubicBezTo>
                      <a:cubicBezTo>
                        <a:pt x="87248" y="1700"/>
                        <a:pt x="86304" y="0"/>
                        <a:pt x="86304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55"/>
                <p:cNvSpPr/>
                <p:nvPr/>
              </p:nvSpPr>
              <p:spPr>
                <a:xfrm>
                  <a:off x="4679950" y="4532525"/>
                  <a:ext cx="722450" cy="724800"/>
                </a:xfrm>
                <a:custGeom>
                  <a:rect b="b" l="l" r="r" t="t"/>
                  <a:pathLst>
                    <a:path extrusionOk="0" h="28992" w="28898">
                      <a:moveTo>
                        <a:pt x="14449" y="0"/>
                      </a:moveTo>
                      <a:cubicBezTo>
                        <a:pt x="6422" y="0"/>
                        <a:pt x="1" y="6516"/>
                        <a:pt x="1" y="14543"/>
                      </a:cubicBezTo>
                      <a:cubicBezTo>
                        <a:pt x="1" y="22476"/>
                        <a:pt x="6422" y="28992"/>
                        <a:pt x="14449" y="28992"/>
                      </a:cubicBezTo>
                      <a:cubicBezTo>
                        <a:pt x="22476" y="28992"/>
                        <a:pt x="28898" y="22476"/>
                        <a:pt x="28898" y="14543"/>
                      </a:cubicBezTo>
                      <a:cubicBezTo>
                        <a:pt x="28898" y="6516"/>
                        <a:pt x="22476" y="0"/>
                        <a:pt x="14449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55"/>
                <p:cNvSpPr/>
                <p:nvPr/>
              </p:nvSpPr>
              <p:spPr>
                <a:xfrm>
                  <a:off x="2817250" y="3921050"/>
                  <a:ext cx="727175" cy="460400"/>
                </a:xfrm>
                <a:custGeom>
                  <a:rect b="b" l="l" r="r" t="t"/>
                  <a:pathLst>
                    <a:path extrusionOk="0" h="18416" w="29087">
                      <a:moveTo>
                        <a:pt x="28992" y="1"/>
                      </a:moveTo>
                      <a:cubicBezTo>
                        <a:pt x="25026" y="4345"/>
                        <a:pt x="20304" y="7933"/>
                        <a:pt x="15110" y="10672"/>
                      </a:cubicBezTo>
                      <a:cubicBezTo>
                        <a:pt x="10294" y="13222"/>
                        <a:pt x="5194" y="15205"/>
                        <a:pt x="0" y="16432"/>
                      </a:cubicBezTo>
                      <a:lnTo>
                        <a:pt x="0" y="17566"/>
                      </a:lnTo>
                      <a:lnTo>
                        <a:pt x="0" y="18415"/>
                      </a:lnTo>
                      <a:cubicBezTo>
                        <a:pt x="5289" y="17093"/>
                        <a:pt x="10388" y="15016"/>
                        <a:pt x="15110" y="12183"/>
                      </a:cubicBezTo>
                      <a:cubicBezTo>
                        <a:pt x="20493" y="9066"/>
                        <a:pt x="25214" y="5100"/>
                        <a:pt x="29086" y="284"/>
                      </a:cubicBezTo>
                      <a:lnTo>
                        <a:pt x="28992" y="1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55"/>
                <p:cNvSpPr/>
                <p:nvPr/>
              </p:nvSpPr>
              <p:spPr>
                <a:xfrm>
                  <a:off x="2873900" y="2282625"/>
                  <a:ext cx="240850" cy="243175"/>
                </a:xfrm>
                <a:custGeom>
                  <a:rect b="b" l="l" r="r" t="t"/>
                  <a:pathLst>
                    <a:path extrusionOk="0" h="9727" w="9634">
                      <a:moveTo>
                        <a:pt x="4817" y="0"/>
                      </a:moveTo>
                      <a:cubicBezTo>
                        <a:pt x="2078" y="0"/>
                        <a:pt x="1" y="2172"/>
                        <a:pt x="1" y="4911"/>
                      </a:cubicBezTo>
                      <a:cubicBezTo>
                        <a:pt x="1" y="7555"/>
                        <a:pt x="2078" y="9727"/>
                        <a:pt x="4817" y="9727"/>
                      </a:cubicBezTo>
                      <a:cubicBezTo>
                        <a:pt x="7461" y="9727"/>
                        <a:pt x="9633" y="7555"/>
                        <a:pt x="9633" y="4911"/>
                      </a:cubicBezTo>
                      <a:cubicBezTo>
                        <a:pt x="9633" y="2172"/>
                        <a:pt x="7461" y="0"/>
                        <a:pt x="4817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55"/>
                <p:cNvSpPr/>
                <p:nvPr/>
              </p:nvSpPr>
              <p:spPr>
                <a:xfrm>
                  <a:off x="3877275" y="2488025"/>
                  <a:ext cx="280975" cy="241100"/>
                </a:xfrm>
                <a:custGeom>
                  <a:rect b="b" l="l" r="r" t="t"/>
                  <a:pathLst>
                    <a:path extrusionOk="0" h="9644" w="11239">
                      <a:moveTo>
                        <a:pt x="6422" y="0"/>
                      </a:moveTo>
                      <a:cubicBezTo>
                        <a:pt x="2078" y="0"/>
                        <a:pt x="0" y="5194"/>
                        <a:pt x="3022" y="8216"/>
                      </a:cubicBezTo>
                      <a:cubicBezTo>
                        <a:pt x="4007" y="9200"/>
                        <a:pt x="5222" y="9644"/>
                        <a:pt x="6413" y="9644"/>
                      </a:cubicBezTo>
                      <a:cubicBezTo>
                        <a:pt x="8877" y="9644"/>
                        <a:pt x="11238" y="7745"/>
                        <a:pt x="11238" y="4816"/>
                      </a:cubicBezTo>
                      <a:cubicBezTo>
                        <a:pt x="11238" y="2172"/>
                        <a:pt x="9066" y="0"/>
                        <a:pt x="6422" y="0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55"/>
                <p:cNvSpPr/>
                <p:nvPr/>
              </p:nvSpPr>
              <p:spPr>
                <a:xfrm>
                  <a:off x="3244575" y="2735900"/>
                  <a:ext cx="316375" cy="186525"/>
                </a:xfrm>
                <a:custGeom>
                  <a:rect b="b" l="l" r="r" t="t"/>
                  <a:pathLst>
                    <a:path extrusionOk="0" h="7461" w="12655">
                      <a:moveTo>
                        <a:pt x="0" y="1"/>
                      </a:moveTo>
                      <a:lnTo>
                        <a:pt x="5194" y="7461"/>
                      </a:lnTo>
                      <a:lnTo>
                        <a:pt x="12654" y="264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654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55"/>
                <p:cNvSpPr/>
                <p:nvPr/>
              </p:nvSpPr>
              <p:spPr>
                <a:xfrm>
                  <a:off x="3015550" y="2731825"/>
                  <a:ext cx="665800" cy="433975"/>
                </a:xfrm>
                <a:custGeom>
                  <a:rect b="b" l="l" r="r" t="t"/>
                  <a:pathLst>
                    <a:path extrusionOk="0" h="17359" w="26632">
                      <a:moveTo>
                        <a:pt x="9203" y="1"/>
                      </a:moveTo>
                      <a:cubicBezTo>
                        <a:pt x="8425" y="1"/>
                        <a:pt x="7728" y="838"/>
                        <a:pt x="8217" y="1675"/>
                      </a:cubicBezTo>
                      <a:lnTo>
                        <a:pt x="12938" y="7813"/>
                      </a:lnTo>
                      <a:cubicBezTo>
                        <a:pt x="12372" y="9607"/>
                        <a:pt x="11239" y="11024"/>
                        <a:pt x="9633" y="11874"/>
                      </a:cubicBezTo>
                      <a:cubicBezTo>
                        <a:pt x="8994" y="12178"/>
                        <a:pt x="8287" y="12325"/>
                        <a:pt x="7513" y="12325"/>
                      </a:cubicBezTo>
                      <a:cubicBezTo>
                        <a:pt x="5887" y="12325"/>
                        <a:pt x="3971" y="11673"/>
                        <a:pt x="1795" y="10457"/>
                      </a:cubicBezTo>
                      <a:cubicBezTo>
                        <a:pt x="1592" y="10355"/>
                        <a:pt x="1376" y="10302"/>
                        <a:pt x="1170" y="10302"/>
                      </a:cubicBezTo>
                      <a:cubicBezTo>
                        <a:pt x="803" y="10302"/>
                        <a:pt x="466" y="10471"/>
                        <a:pt x="284" y="10835"/>
                      </a:cubicBezTo>
                      <a:cubicBezTo>
                        <a:pt x="1" y="11307"/>
                        <a:pt x="190" y="11968"/>
                        <a:pt x="662" y="12346"/>
                      </a:cubicBezTo>
                      <a:cubicBezTo>
                        <a:pt x="2740" y="13668"/>
                        <a:pt x="5100" y="14423"/>
                        <a:pt x="7556" y="14518"/>
                      </a:cubicBezTo>
                      <a:cubicBezTo>
                        <a:pt x="9917" y="14518"/>
                        <a:pt x="12183" y="13384"/>
                        <a:pt x="13505" y="11401"/>
                      </a:cubicBezTo>
                      <a:cubicBezTo>
                        <a:pt x="13883" y="12912"/>
                        <a:pt x="14638" y="14234"/>
                        <a:pt x="15771" y="15273"/>
                      </a:cubicBezTo>
                      <a:cubicBezTo>
                        <a:pt x="17376" y="16610"/>
                        <a:pt x="19486" y="17359"/>
                        <a:pt x="21624" y="17359"/>
                      </a:cubicBezTo>
                      <a:cubicBezTo>
                        <a:pt x="21751" y="17359"/>
                        <a:pt x="21877" y="17356"/>
                        <a:pt x="22004" y="17351"/>
                      </a:cubicBezTo>
                      <a:cubicBezTo>
                        <a:pt x="23232" y="17351"/>
                        <a:pt x="24459" y="17256"/>
                        <a:pt x="25687" y="16973"/>
                      </a:cubicBezTo>
                      <a:cubicBezTo>
                        <a:pt x="26254" y="16879"/>
                        <a:pt x="26631" y="16312"/>
                        <a:pt x="26537" y="15651"/>
                      </a:cubicBezTo>
                      <a:cubicBezTo>
                        <a:pt x="26368" y="15143"/>
                        <a:pt x="25894" y="14787"/>
                        <a:pt x="25390" y="14787"/>
                      </a:cubicBezTo>
                      <a:cubicBezTo>
                        <a:pt x="25332" y="14787"/>
                        <a:pt x="25273" y="14791"/>
                        <a:pt x="25215" y="14801"/>
                      </a:cubicBezTo>
                      <a:cubicBezTo>
                        <a:pt x="23987" y="15053"/>
                        <a:pt x="22875" y="15179"/>
                        <a:pt x="21878" y="15179"/>
                      </a:cubicBezTo>
                      <a:cubicBezTo>
                        <a:pt x="19885" y="15179"/>
                        <a:pt x="18353" y="14675"/>
                        <a:pt x="17282" y="13668"/>
                      </a:cubicBezTo>
                      <a:cubicBezTo>
                        <a:pt x="15110" y="11685"/>
                        <a:pt x="15583" y="8285"/>
                        <a:pt x="15583" y="8285"/>
                      </a:cubicBezTo>
                      <a:cubicBezTo>
                        <a:pt x="15583" y="8191"/>
                        <a:pt x="15583" y="8096"/>
                        <a:pt x="15583" y="8002"/>
                      </a:cubicBezTo>
                      <a:lnTo>
                        <a:pt x="21437" y="4508"/>
                      </a:lnTo>
                      <a:cubicBezTo>
                        <a:pt x="22460" y="3800"/>
                        <a:pt x="21845" y="2437"/>
                        <a:pt x="20902" y="2437"/>
                      </a:cubicBezTo>
                      <a:cubicBezTo>
                        <a:pt x="20712" y="2437"/>
                        <a:pt x="20510" y="2493"/>
                        <a:pt x="20304" y="2619"/>
                      </a:cubicBezTo>
                      <a:lnTo>
                        <a:pt x="14355" y="6113"/>
                      </a:lnTo>
                      <a:lnTo>
                        <a:pt x="10011" y="352"/>
                      </a:lnTo>
                      <a:cubicBezTo>
                        <a:pt x="9764" y="106"/>
                        <a:pt x="9478" y="1"/>
                        <a:pt x="9203" y="1"/>
                      </a:cubicBezTo>
                      <a:close/>
                    </a:path>
                  </a:pathLst>
                </a:custGeom>
                <a:solidFill>
                  <a:srgbClr val="2423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55"/>
                <p:cNvSpPr/>
                <p:nvPr/>
              </p:nvSpPr>
              <p:spPr>
                <a:xfrm>
                  <a:off x="3062775" y="3276550"/>
                  <a:ext cx="1345725" cy="134575"/>
                </a:xfrm>
                <a:custGeom>
                  <a:rect b="b" l="l" r="r" t="t"/>
                  <a:pathLst>
                    <a:path extrusionOk="0" h="5383" w="53829">
                      <a:moveTo>
                        <a:pt x="473" y="0"/>
                      </a:moveTo>
                      <a:cubicBezTo>
                        <a:pt x="378" y="283"/>
                        <a:pt x="189" y="661"/>
                        <a:pt x="1" y="1039"/>
                      </a:cubicBezTo>
                      <a:cubicBezTo>
                        <a:pt x="8877" y="3872"/>
                        <a:pt x="18132" y="5288"/>
                        <a:pt x="27387" y="5383"/>
                      </a:cubicBezTo>
                      <a:cubicBezTo>
                        <a:pt x="36263" y="5100"/>
                        <a:pt x="45046" y="4439"/>
                        <a:pt x="53828" y="3400"/>
                      </a:cubicBezTo>
                      <a:cubicBezTo>
                        <a:pt x="53639" y="2928"/>
                        <a:pt x="53261" y="2267"/>
                        <a:pt x="53073" y="1794"/>
                      </a:cubicBezTo>
                      <a:cubicBezTo>
                        <a:pt x="51895" y="2008"/>
                        <a:pt x="42320" y="3284"/>
                        <a:pt x="30187" y="3284"/>
                      </a:cubicBezTo>
                      <a:cubicBezTo>
                        <a:pt x="20907" y="3284"/>
                        <a:pt x="10131" y="2538"/>
                        <a:pt x="473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55"/>
                <p:cNvSpPr/>
                <p:nvPr/>
              </p:nvSpPr>
              <p:spPr>
                <a:xfrm>
                  <a:off x="1615575" y="658125"/>
                  <a:ext cx="1565275" cy="814750"/>
                </a:xfrm>
                <a:custGeom>
                  <a:rect b="b" l="l" r="r" t="t"/>
                  <a:pathLst>
                    <a:path extrusionOk="0" h="32590" w="62611">
                      <a:moveTo>
                        <a:pt x="44938" y="1"/>
                      </a:moveTo>
                      <a:cubicBezTo>
                        <a:pt x="33987" y="1"/>
                        <a:pt x="6438" y="19047"/>
                        <a:pt x="1" y="23712"/>
                      </a:cubicBezTo>
                      <a:cubicBezTo>
                        <a:pt x="622" y="24008"/>
                        <a:pt x="1444" y="24143"/>
                        <a:pt x="2429" y="24143"/>
                      </a:cubicBezTo>
                      <a:cubicBezTo>
                        <a:pt x="13424" y="24143"/>
                        <a:pt x="44762" y="7281"/>
                        <a:pt x="44762" y="7281"/>
                      </a:cubicBezTo>
                      <a:lnTo>
                        <a:pt x="44762" y="7281"/>
                      </a:lnTo>
                      <a:cubicBezTo>
                        <a:pt x="44290" y="13230"/>
                        <a:pt x="53356" y="27490"/>
                        <a:pt x="56378" y="32117"/>
                      </a:cubicBezTo>
                      <a:lnTo>
                        <a:pt x="55717" y="32589"/>
                      </a:lnTo>
                      <a:lnTo>
                        <a:pt x="62610" y="29662"/>
                      </a:lnTo>
                      <a:cubicBezTo>
                        <a:pt x="62610" y="29662"/>
                        <a:pt x="57416" y="576"/>
                        <a:pt x="45329" y="9"/>
                      </a:cubicBezTo>
                      <a:cubicBezTo>
                        <a:pt x="45201" y="4"/>
                        <a:pt x="45071" y="1"/>
                        <a:pt x="44938" y="1"/>
                      </a:cubicBezTo>
                      <a:close/>
                      <a:moveTo>
                        <a:pt x="55717" y="32589"/>
                      </a:moveTo>
                      <a:lnTo>
                        <a:pt x="55717" y="32589"/>
                      </a:lnTo>
                      <a:lnTo>
                        <a:pt x="55717" y="32589"/>
                      </a:ln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55"/>
                <p:cNvSpPr/>
                <p:nvPr/>
              </p:nvSpPr>
              <p:spPr>
                <a:xfrm>
                  <a:off x="4543025" y="659825"/>
                  <a:ext cx="1330450" cy="1327700"/>
                </a:xfrm>
                <a:custGeom>
                  <a:rect b="b" l="l" r="r" t="t"/>
                  <a:pathLst>
                    <a:path extrusionOk="0" h="53108" w="53218">
                      <a:moveTo>
                        <a:pt x="45510" y="1"/>
                      </a:moveTo>
                      <a:cubicBezTo>
                        <a:pt x="45213" y="1"/>
                        <a:pt x="44871" y="43"/>
                        <a:pt x="44479" y="130"/>
                      </a:cubicBezTo>
                      <a:cubicBezTo>
                        <a:pt x="33997" y="2491"/>
                        <a:pt x="1" y="41587"/>
                        <a:pt x="1" y="41587"/>
                      </a:cubicBezTo>
                      <a:lnTo>
                        <a:pt x="4722" y="53108"/>
                      </a:lnTo>
                      <a:cubicBezTo>
                        <a:pt x="4722" y="53108"/>
                        <a:pt x="20399" y="39887"/>
                        <a:pt x="25120" y="34127"/>
                      </a:cubicBezTo>
                      <a:cubicBezTo>
                        <a:pt x="29667" y="28579"/>
                        <a:pt x="53217" y="1"/>
                        <a:pt x="45510" y="1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55"/>
                <p:cNvSpPr/>
                <p:nvPr/>
              </p:nvSpPr>
              <p:spPr>
                <a:xfrm>
                  <a:off x="2814900" y="4223250"/>
                  <a:ext cx="399000" cy="708275"/>
                </a:xfrm>
                <a:custGeom>
                  <a:rect b="b" l="l" r="r" t="t"/>
                  <a:pathLst>
                    <a:path extrusionOk="0" h="28331" w="15960">
                      <a:moveTo>
                        <a:pt x="15109" y="0"/>
                      </a:moveTo>
                      <a:cubicBezTo>
                        <a:pt x="10393" y="2830"/>
                        <a:pt x="5299" y="4907"/>
                        <a:pt x="17" y="6229"/>
                      </a:cubicBezTo>
                      <a:lnTo>
                        <a:pt x="17" y="6229"/>
                      </a:lnTo>
                      <a:cubicBezTo>
                        <a:pt x="9" y="5947"/>
                        <a:pt x="3" y="5665"/>
                        <a:pt x="0" y="5383"/>
                      </a:cubicBezTo>
                      <a:lnTo>
                        <a:pt x="0" y="6233"/>
                      </a:lnTo>
                      <a:cubicBezTo>
                        <a:pt x="6" y="6232"/>
                        <a:pt x="11" y="6230"/>
                        <a:pt x="17" y="6229"/>
                      </a:cubicBezTo>
                      <a:lnTo>
                        <a:pt x="17" y="6229"/>
                      </a:lnTo>
                      <a:cubicBezTo>
                        <a:pt x="229" y="13960"/>
                        <a:pt x="2109" y="21497"/>
                        <a:pt x="5572" y="28331"/>
                      </a:cubicBezTo>
                      <a:lnTo>
                        <a:pt x="15771" y="28047"/>
                      </a:lnTo>
                      <a:cubicBezTo>
                        <a:pt x="15959" y="17660"/>
                        <a:pt x="15676" y="8216"/>
                        <a:pt x="15109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55"/>
                <p:cNvSpPr/>
                <p:nvPr/>
              </p:nvSpPr>
              <p:spPr>
                <a:xfrm>
                  <a:off x="2911675" y="3276550"/>
                  <a:ext cx="217225" cy="422600"/>
                </a:xfrm>
                <a:custGeom>
                  <a:rect b="b" l="l" r="r" t="t"/>
                  <a:pathLst>
                    <a:path extrusionOk="0" h="16904" w="8689">
                      <a:moveTo>
                        <a:pt x="6517" y="0"/>
                      </a:moveTo>
                      <a:cubicBezTo>
                        <a:pt x="6422" y="283"/>
                        <a:pt x="6233" y="661"/>
                        <a:pt x="6045" y="1039"/>
                      </a:cubicBezTo>
                      <a:cubicBezTo>
                        <a:pt x="3589" y="6233"/>
                        <a:pt x="1606" y="11521"/>
                        <a:pt x="1" y="16904"/>
                      </a:cubicBezTo>
                      <a:cubicBezTo>
                        <a:pt x="3117" y="15582"/>
                        <a:pt x="6045" y="13788"/>
                        <a:pt x="8689" y="11616"/>
                      </a:cubicBezTo>
                      <a:cubicBezTo>
                        <a:pt x="7461" y="4061"/>
                        <a:pt x="6517" y="0"/>
                        <a:pt x="6517" y="0"/>
                      </a:cubicBezTo>
                      <a:close/>
                    </a:path>
                  </a:pathLst>
                </a:custGeom>
                <a:solidFill>
                  <a:srgbClr val="EEDDD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55"/>
                <p:cNvSpPr/>
                <p:nvPr/>
              </p:nvSpPr>
              <p:spPr>
                <a:xfrm>
                  <a:off x="2956550" y="4275175"/>
                  <a:ext cx="543000" cy="663425"/>
                </a:xfrm>
                <a:custGeom>
                  <a:rect b="b" l="l" r="r" t="t"/>
                  <a:pathLst>
                    <a:path extrusionOk="0" h="26537" w="21720">
                      <a:moveTo>
                        <a:pt x="21720" y="1"/>
                      </a:moveTo>
                      <a:cubicBezTo>
                        <a:pt x="15393" y="1606"/>
                        <a:pt x="10860" y="4911"/>
                        <a:pt x="9821" y="13411"/>
                      </a:cubicBezTo>
                      <a:cubicBezTo>
                        <a:pt x="9349" y="16999"/>
                        <a:pt x="9443" y="20682"/>
                        <a:pt x="9916" y="24271"/>
                      </a:cubicBezTo>
                      <a:lnTo>
                        <a:pt x="0" y="26254"/>
                      </a:lnTo>
                      <a:lnTo>
                        <a:pt x="0" y="26537"/>
                      </a:lnTo>
                      <a:lnTo>
                        <a:pt x="12465" y="26443"/>
                      </a:lnTo>
                      <a:lnTo>
                        <a:pt x="12182" y="25215"/>
                      </a:lnTo>
                      <a:cubicBezTo>
                        <a:pt x="12182" y="24932"/>
                        <a:pt x="8405" y="3401"/>
                        <a:pt x="21720" y="1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55"/>
                <p:cNvSpPr/>
                <p:nvPr/>
              </p:nvSpPr>
              <p:spPr>
                <a:xfrm>
                  <a:off x="2906950" y="3522075"/>
                  <a:ext cx="295150" cy="195975"/>
                </a:xfrm>
                <a:custGeom>
                  <a:rect b="b" l="l" r="r" t="t"/>
                  <a:pathLst>
                    <a:path extrusionOk="0" h="7839" w="11806">
                      <a:moveTo>
                        <a:pt x="11805" y="0"/>
                      </a:moveTo>
                      <a:lnTo>
                        <a:pt x="11805" y="0"/>
                      </a:lnTo>
                      <a:cubicBezTo>
                        <a:pt x="11805" y="1"/>
                        <a:pt x="4628" y="3494"/>
                        <a:pt x="756" y="5289"/>
                      </a:cubicBezTo>
                      <a:cubicBezTo>
                        <a:pt x="473" y="6139"/>
                        <a:pt x="284" y="6988"/>
                        <a:pt x="1" y="7838"/>
                      </a:cubicBezTo>
                      <a:cubicBezTo>
                        <a:pt x="1" y="7838"/>
                        <a:pt x="9067" y="2833"/>
                        <a:pt x="11805" y="0"/>
                      </a:cubicBezTo>
                      <a:close/>
                    </a:path>
                  </a:pathLst>
                </a:custGeom>
                <a:solidFill>
                  <a:srgbClr val="C59A7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6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242" name="Google Shape;1242;p56"/>
          <p:cNvSpPr txBox="1"/>
          <p:nvPr>
            <p:ph idx="1" type="subTitle"/>
          </p:nvPr>
        </p:nvSpPr>
        <p:spPr>
          <a:xfrm>
            <a:off x="659250" y="975650"/>
            <a:ext cx="30105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Place all the foxes, eagles, rabbits and sheep on the game board so that all the animals are safe!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Watch out! We only have 2 carrots!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1243" name="Google Shape;1243;p56"/>
          <p:cNvPicPr preferRelativeResize="0"/>
          <p:nvPr/>
        </p:nvPicPr>
        <p:blipFill rotWithShape="1">
          <a:blip r:embed="rId3">
            <a:alphaModFix/>
          </a:blip>
          <a:srcRect b="5" l="0" r="42844" t="42968"/>
          <a:stretch/>
        </p:blipFill>
        <p:spPr>
          <a:xfrm>
            <a:off x="5464925" y="1170775"/>
            <a:ext cx="2980818" cy="29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44" name="Google Shape;1244;p56"/>
          <p:cNvGrpSpPr/>
          <p:nvPr/>
        </p:nvGrpSpPr>
        <p:grpSpPr>
          <a:xfrm>
            <a:off x="5494609" y="1312986"/>
            <a:ext cx="689856" cy="431145"/>
            <a:chOff x="158275" y="279625"/>
            <a:chExt cx="7223625" cy="5132675"/>
          </a:xfrm>
        </p:grpSpPr>
        <p:sp>
          <p:nvSpPr>
            <p:cNvPr id="1245" name="Google Shape;1245;p56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56"/>
          <p:cNvGrpSpPr/>
          <p:nvPr/>
        </p:nvGrpSpPr>
        <p:grpSpPr>
          <a:xfrm>
            <a:off x="7048175" y="2690466"/>
            <a:ext cx="526380" cy="642336"/>
            <a:chOff x="4082713" y="3564900"/>
            <a:chExt cx="877300" cy="1043600"/>
          </a:xfrm>
        </p:grpSpPr>
        <p:sp>
          <p:nvSpPr>
            <p:cNvPr id="1263" name="Google Shape;1263;p56"/>
            <p:cNvSpPr/>
            <p:nvPr/>
          </p:nvSpPr>
          <p:spPr>
            <a:xfrm>
              <a:off x="4082713" y="3564900"/>
              <a:ext cx="877300" cy="1043600"/>
            </a:xfrm>
            <a:custGeom>
              <a:rect b="b" l="l" r="r" t="t"/>
              <a:pathLst>
                <a:path extrusionOk="0" h="41744" w="35092">
                  <a:moveTo>
                    <a:pt x="25606" y="1"/>
                  </a:moveTo>
                  <a:cubicBezTo>
                    <a:pt x="24577" y="1"/>
                    <a:pt x="23503" y="202"/>
                    <a:pt x="22412" y="614"/>
                  </a:cubicBezTo>
                  <a:cubicBezTo>
                    <a:pt x="19648" y="1659"/>
                    <a:pt x="18765" y="4214"/>
                    <a:pt x="18092" y="6095"/>
                  </a:cubicBezTo>
                  <a:cubicBezTo>
                    <a:pt x="17929" y="6606"/>
                    <a:pt x="17767" y="7070"/>
                    <a:pt x="17581" y="7465"/>
                  </a:cubicBezTo>
                  <a:cubicBezTo>
                    <a:pt x="17442" y="7813"/>
                    <a:pt x="17279" y="8115"/>
                    <a:pt x="17140" y="8371"/>
                  </a:cubicBezTo>
                  <a:cubicBezTo>
                    <a:pt x="16791" y="8951"/>
                    <a:pt x="16559" y="9602"/>
                    <a:pt x="16513" y="10275"/>
                  </a:cubicBezTo>
                  <a:cubicBezTo>
                    <a:pt x="16327" y="10763"/>
                    <a:pt x="16164" y="11251"/>
                    <a:pt x="16002" y="11762"/>
                  </a:cubicBezTo>
                  <a:cubicBezTo>
                    <a:pt x="14353" y="13573"/>
                    <a:pt x="13563" y="15895"/>
                    <a:pt x="12959" y="17637"/>
                  </a:cubicBezTo>
                  <a:cubicBezTo>
                    <a:pt x="12797" y="18102"/>
                    <a:pt x="12658" y="18543"/>
                    <a:pt x="12541" y="18961"/>
                  </a:cubicBezTo>
                  <a:cubicBezTo>
                    <a:pt x="12030" y="20633"/>
                    <a:pt x="11752" y="21469"/>
                    <a:pt x="10800" y="22073"/>
                  </a:cubicBezTo>
                  <a:cubicBezTo>
                    <a:pt x="10707" y="22119"/>
                    <a:pt x="10474" y="22259"/>
                    <a:pt x="10265" y="22375"/>
                  </a:cubicBezTo>
                  <a:cubicBezTo>
                    <a:pt x="9081" y="23025"/>
                    <a:pt x="7641" y="23792"/>
                    <a:pt x="7270" y="25162"/>
                  </a:cubicBezTo>
                  <a:cubicBezTo>
                    <a:pt x="6968" y="25417"/>
                    <a:pt x="6666" y="25673"/>
                    <a:pt x="6410" y="25951"/>
                  </a:cubicBezTo>
                  <a:lnTo>
                    <a:pt x="6387" y="25975"/>
                  </a:lnTo>
                  <a:cubicBezTo>
                    <a:pt x="5853" y="26486"/>
                    <a:pt x="5481" y="27159"/>
                    <a:pt x="5342" y="27902"/>
                  </a:cubicBezTo>
                  <a:cubicBezTo>
                    <a:pt x="5203" y="28018"/>
                    <a:pt x="5063" y="28181"/>
                    <a:pt x="4947" y="28343"/>
                  </a:cubicBezTo>
                  <a:lnTo>
                    <a:pt x="4692" y="28506"/>
                  </a:lnTo>
                  <a:lnTo>
                    <a:pt x="4645" y="28529"/>
                  </a:lnTo>
                  <a:cubicBezTo>
                    <a:pt x="4088" y="28854"/>
                    <a:pt x="3647" y="29319"/>
                    <a:pt x="3322" y="29876"/>
                  </a:cubicBezTo>
                  <a:cubicBezTo>
                    <a:pt x="2718" y="30178"/>
                    <a:pt x="2253" y="30666"/>
                    <a:pt x="1951" y="31246"/>
                  </a:cubicBezTo>
                  <a:cubicBezTo>
                    <a:pt x="1858" y="31293"/>
                    <a:pt x="1789" y="31363"/>
                    <a:pt x="1696" y="31409"/>
                  </a:cubicBezTo>
                  <a:lnTo>
                    <a:pt x="1673" y="31432"/>
                  </a:lnTo>
                  <a:cubicBezTo>
                    <a:pt x="883" y="31874"/>
                    <a:pt x="326" y="32640"/>
                    <a:pt x="140" y="33546"/>
                  </a:cubicBezTo>
                  <a:cubicBezTo>
                    <a:pt x="0" y="34289"/>
                    <a:pt x="210" y="35078"/>
                    <a:pt x="720" y="35682"/>
                  </a:cubicBezTo>
                  <a:cubicBezTo>
                    <a:pt x="1267" y="36272"/>
                    <a:pt x="2039" y="36615"/>
                    <a:pt x="2844" y="36615"/>
                  </a:cubicBezTo>
                  <a:cubicBezTo>
                    <a:pt x="2894" y="36615"/>
                    <a:pt x="2945" y="36614"/>
                    <a:pt x="2996" y="36611"/>
                  </a:cubicBezTo>
                  <a:cubicBezTo>
                    <a:pt x="3531" y="36611"/>
                    <a:pt x="4065" y="36518"/>
                    <a:pt x="4576" y="36379"/>
                  </a:cubicBezTo>
                  <a:cubicBezTo>
                    <a:pt x="4854" y="36472"/>
                    <a:pt x="5156" y="36518"/>
                    <a:pt x="5458" y="36542"/>
                  </a:cubicBezTo>
                  <a:cubicBezTo>
                    <a:pt x="5548" y="36544"/>
                    <a:pt x="5638" y="36546"/>
                    <a:pt x="5728" y="36546"/>
                  </a:cubicBezTo>
                  <a:cubicBezTo>
                    <a:pt x="6358" y="36546"/>
                    <a:pt x="6988" y="36475"/>
                    <a:pt x="7618" y="36333"/>
                  </a:cubicBezTo>
                  <a:lnTo>
                    <a:pt x="7920" y="36263"/>
                  </a:lnTo>
                  <a:cubicBezTo>
                    <a:pt x="8167" y="36338"/>
                    <a:pt x="8455" y="36386"/>
                    <a:pt x="8800" y="36386"/>
                  </a:cubicBezTo>
                  <a:cubicBezTo>
                    <a:pt x="9526" y="36386"/>
                    <a:pt x="10506" y="36172"/>
                    <a:pt x="11891" y="35543"/>
                  </a:cubicBezTo>
                  <a:lnTo>
                    <a:pt x="12402" y="35311"/>
                  </a:lnTo>
                  <a:cubicBezTo>
                    <a:pt x="13354" y="35148"/>
                    <a:pt x="14260" y="34800"/>
                    <a:pt x="15073" y="34242"/>
                  </a:cubicBezTo>
                  <a:cubicBezTo>
                    <a:pt x="15119" y="34753"/>
                    <a:pt x="15166" y="35264"/>
                    <a:pt x="15189" y="35752"/>
                  </a:cubicBezTo>
                  <a:lnTo>
                    <a:pt x="15189" y="35914"/>
                  </a:lnTo>
                  <a:cubicBezTo>
                    <a:pt x="15073" y="36054"/>
                    <a:pt x="14980" y="36193"/>
                    <a:pt x="14887" y="36356"/>
                  </a:cubicBezTo>
                  <a:cubicBezTo>
                    <a:pt x="14771" y="36518"/>
                    <a:pt x="14678" y="36704"/>
                    <a:pt x="14608" y="36913"/>
                  </a:cubicBezTo>
                  <a:cubicBezTo>
                    <a:pt x="14237" y="38051"/>
                    <a:pt x="14562" y="39282"/>
                    <a:pt x="15468" y="40072"/>
                  </a:cubicBezTo>
                  <a:cubicBezTo>
                    <a:pt x="15955" y="40448"/>
                    <a:pt x="16548" y="40677"/>
                    <a:pt x="17167" y="40677"/>
                  </a:cubicBezTo>
                  <a:cubicBezTo>
                    <a:pt x="17196" y="40677"/>
                    <a:pt x="17226" y="40676"/>
                    <a:pt x="17256" y="40675"/>
                  </a:cubicBezTo>
                  <a:cubicBezTo>
                    <a:pt x="17395" y="40792"/>
                    <a:pt x="17558" y="40931"/>
                    <a:pt x="17744" y="41070"/>
                  </a:cubicBezTo>
                  <a:cubicBezTo>
                    <a:pt x="18254" y="41511"/>
                    <a:pt x="18905" y="41744"/>
                    <a:pt x="19578" y="41744"/>
                  </a:cubicBezTo>
                  <a:cubicBezTo>
                    <a:pt x="19927" y="41744"/>
                    <a:pt x="20298" y="41674"/>
                    <a:pt x="20623" y="41535"/>
                  </a:cubicBezTo>
                  <a:cubicBezTo>
                    <a:pt x="20809" y="41442"/>
                    <a:pt x="21018" y="41326"/>
                    <a:pt x="21204" y="41186"/>
                  </a:cubicBezTo>
                  <a:cubicBezTo>
                    <a:pt x="21552" y="41140"/>
                    <a:pt x="21877" y="41001"/>
                    <a:pt x="22156" y="40792"/>
                  </a:cubicBezTo>
                  <a:cubicBezTo>
                    <a:pt x="22272" y="40884"/>
                    <a:pt x="22388" y="40977"/>
                    <a:pt x="22504" y="41070"/>
                  </a:cubicBezTo>
                  <a:cubicBezTo>
                    <a:pt x="23033" y="41508"/>
                    <a:pt x="23679" y="41740"/>
                    <a:pt x="24335" y="41740"/>
                  </a:cubicBezTo>
                  <a:cubicBezTo>
                    <a:pt x="24688" y="41740"/>
                    <a:pt x="25043" y="41673"/>
                    <a:pt x="25384" y="41535"/>
                  </a:cubicBezTo>
                  <a:cubicBezTo>
                    <a:pt x="25593" y="41442"/>
                    <a:pt x="25779" y="41326"/>
                    <a:pt x="25965" y="41186"/>
                  </a:cubicBezTo>
                  <a:cubicBezTo>
                    <a:pt x="26754" y="41047"/>
                    <a:pt x="27428" y="40513"/>
                    <a:pt x="27730" y="39793"/>
                  </a:cubicBezTo>
                  <a:cubicBezTo>
                    <a:pt x="28055" y="39143"/>
                    <a:pt x="28078" y="38376"/>
                    <a:pt x="27800" y="37703"/>
                  </a:cubicBezTo>
                  <a:cubicBezTo>
                    <a:pt x="27776" y="37424"/>
                    <a:pt x="27730" y="37145"/>
                    <a:pt x="27637" y="36890"/>
                  </a:cubicBezTo>
                  <a:cubicBezTo>
                    <a:pt x="27289" y="36054"/>
                    <a:pt x="26592" y="35427"/>
                    <a:pt x="25733" y="35195"/>
                  </a:cubicBezTo>
                  <a:lnTo>
                    <a:pt x="25570" y="35148"/>
                  </a:lnTo>
                  <a:cubicBezTo>
                    <a:pt x="25593" y="34660"/>
                    <a:pt x="25640" y="34080"/>
                    <a:pt x="25709" y="33360"/>
                  </a:cubicBezTo>
                  <a:cubicBezTo>
                    <a:pt x="25872" y="33035"/>
                    <a:pt x="25988" y="32710"/>
                    <a:pt x="26104" y="32384"/>
                  </a:cubicBezTo>
                  <a:cubicBezTo>
                    <a:pt x="26778" y="32083"/>
                    <a:pt x="27428" y="31734"/>
                    <a:pt x="28055" y="31316"/>
                  </a:cubicBezTo>
                  <a:cubicBezTo>
                    <a:pt x="31469" y="29017"/>
                    <a:pt x="32839" y="24233"/>
                    <a:pt x="32119" y="17080"/>
                  </a:cubicBezTo>
                  <a:cubicBezTo>
                    <a:pt x="32119" y="16964"/>
                    <a:pt x="32096" y="16871"/>
                    <a:pt x="32096" y="16824"/>
                  </a:cubicBezTo>
                  <a:cubicBezTo>
                    <a:pt x="32049" y="16290"/>
                    <a:pt x="32026" y="15617"/>
                    <a:pt x="32049" y="14827"/>
                  </a:cubicBezTo>
                  <a:cubicBezTo>
                    <a:pt x="32375" y="14177"/>
                    <a:pt x="32537" y="13457"/>
                    <a:pt x="32514" y="12714"/>
                  </a:cubicBezTo>
                  <a:cubicBezTo>
                    <a:pt x="33304" y="12598"/>
                    <a:pt x="33977" y="12063"/>
                    <a:pt x="34325" y="11344"/>
                  </a:cubicBezTo>
                  <a:cubicBezTo>
                    <a:pt x="35092" y="9695"/>
                    <a:pt x="34952" y="7744"/>
                    <a:pt x="33977" y="6211"/>
                  </a:cubicBezTo>
                  <a:cubicBezTo>
                    <a:pt x="33838" y="6002"/>
                    <a:pt x="33675" y="5793"/>
                    <a:pt x="33513" y="5584"/>
                  </a:cubicBezTo>
                  <a:lnTo>
                    <a:pt x="33513" y="5398"/>
                  </a:lnTo>
                  <a:cubicBezTo>
                    <a:pt x="33513" y="4376"/>
                    <a:pt x="33071" y="3401"/>
                    <a:pt x="32305" y="2751"/>
                  </a:cubicBezTo>
                  <a:cubicBezTo>
                    <a:pt x="31840" y="2379"/>
                    <a:pt x="31306" y="2124"/>
                    <a:pt x="30726" y="2054"/>
                  </a:cubicBezTo>
                  <a:cubicBezTo>
                    <a:pt x="29303" y="706"/>
                    <a:pt x="27534" y="1"/>
                    <a:pt x="25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4145413" y="4239350"/>
              <a:ext cx="347225" cy="175825"/>
            </a:xfrm>
            <a:custGeom>
              <a:rect b="b" l="l" r="r" t="t"/>
              <a:pathLst>
                <a:path extrusionOk="0" h="7033" w="13889">
                  <a:moveTo>
                    <a:pt x="12285" y="1"/>
                  </a:moveTo>
                  <a:cubicBezTo>
                    <a:pt x="12248" y="1"/>
                    <a:pt x="12210" y="6"/>
                    <a:pt x="12170" y="18"/>
                  </a:cubicBezTo>
                  <a:cubicBezTo>
                    <a:pt x="11822" y="135"/>
                    <a:pt x="11497" y="228"/>
                    <a:pt x="11171" y="344"/>
                  </a:cubicBezTo>
                  <a:cubicBezTo>
                    <a:pt x="9755" y="808"/>
                    <a:pt x="8361" y="1296"/>
                    <a:pt x="6991" y="1830"/>
                  </a:cubicBezTo>
                  <a:cubicBezTo>
                    <a:pt x="5807" y="2294"/>
                    <a:pt x="4576" y="2759"/>
                    <a:pt x="3507" y="3456"/>
                  </a:cubicBezTo>
                  <a:cubicBezTo>
                    <a:pt x="3322" y="3572"/>
                    <a:pt x="2927" y="3781"/>
                    <a:pt x="2927" y="4036"/>
                  </a:cubicBezTo>
                  <a:cubicBezTo>
                    <a:pt x="2927" y="4199"/>
                    <a:pt x="3113" y="4245"/>
                    <a:pt x="3275" y="4268"/>
                  </a:cubicBezTo>
                  <a:cubicBezTo>
                    <a:pt x="2997" y="4385"/>
                    <a:pt x="2671" y="4524"/>
                    <a:pt x="2393" y="4687"/>
                  </a:cubicBezTo>
                  <a:cubicBezTo>
                    <a:pt x="2184" y="4779"/>
                    <a:pt x="1626" y="5012"/>
                    <a:pt x="1626" y="5314"/>
                  </a:cubicBezTo>
                  <a:cubicBezTo>
                    <a:pt x="1626" y="5453"/>
                    <a:pt x="1766" y="5523"/>
                    <a:pt x="1975" y="5546"/>
                  </a:cubicBezTo>
                  <a:cubicBezTo>
                    <a:pt x="1487" y="5778"/>
                    <a:pt x="999" y="6034"/>
                    <a:pt x="558" y="6335"/>
                  </a:cubicBezTo>
                  <a:cubicBezTo>
                    <a:pt x="395" y="6428"/>
                    <a:pt x="94" y="6614"/>
                    <a:pt x="47" y="6823"/>
                  </a:cubicBezTo>
                  <a:cubicBezTo>
                    <a:pt x="1" y="7032"/>
                    <a:pt x="303" y="7032"/>
                    <a:pt x="419" y="7032"/>
                  </a:cubicBezTo>
                  <a:cubicBezTo>
                    <a:pt x="814" y="6986"/>
                    <a:pt x="1185" y="6939"/>
                    <a:pt x="1557" y="6823"/>
                  </a:cubicBezTo>
                  <a:cubicBezTo>
                    <a:pt x="1951" y="6730"/>
                    <a:pt x="2323" y="6614"/>
                    <a:pt x="2718" y="6498"/>
                  </a:cubicBezTo>
                  <a:lnTo>
                    <a:pt x="2718" y="6498"/>
                  </a:lnTo>
                  <a:cubicBezTo>
                    <a:pt x="2695" y="6521"/>
                    <a:pt x="2671" y="6544"/>
                    <a:pt x="2648" y="6591"/>
                  </a:cubicBezTo>
                  <a:cubicBezTo>
                    <a:pt x="2462" y="6870"/>
                    <a:pt x="2904" y="6916"/>
                    <a:pt x="3066" y="6939"/>
                  </a:cubicBezTo>
                  <a:cubicBezTo>
                    <a:pt x="3600" y="6939"/>
                    <a:pt x="4111" y="6893"/>
                    <a:pt x="4599" y="6777"/>
                  </a:cubicBezTo>
                  <a:cubicBezTo>
                    <a:pt x="5040" y="6684"/>
                    <a:pt x="5482" y="6568"/>
                    <a:pt x="5923" y="6452"/>
                  </a:cubicBezTo>
                  <a:lnTo>
                    <a:pt x="5923" y="6452"/>
                  </a:lnTo>
                  <a:cubicBezTo>
                    <a:pt x="5900" y="6498"/>
                    <a:pt x="5900" y="6521"/>
                    <a:pt x="5923" y="6568"/>
                  </a:cubicBezTo>
                  <a:cubicBezTo>
                    <a:pt x="5940" y="6723"/>
                    <a:pt x="6084" y="6783"/>
                    <a:pt x="6294" y="6783"/>
                  </a:cubicBezTo>
                  <a:cubicBezTo>
                    <a:pt x="6929" y="6783"/>
                    <a:pt x="8175" y="6237"/>
                    <a:pt x="8385" y="6150"/>
                  </a:cubicBezTo>
                  <a:cubicBezTo>
                    <a:pt x="9267" y="5778"/>
                    <a:pt x="10126" y="5337"/>
                    <a:pt x="10962" y="4826"/>
                  </a:cubicBezTo>
                  <a:cubicBezTo>
                    <a:pt x="11473" y="4524"/>
                    <a:pt x="11984" y="4222"/>
                    <a:pt x="12472" y="3874"/>
                  </a:cubicBezTo>
                  <a:lnTo>
                    <a:pt x="13192" y="3386"/>
                  </a:lnTo>
                  <a:cubicBezTo>
                    <a:pt x="13401" y="3270"/>
                    <a:pt x="13563" y="3154"/>
                    <a:pt x="13726" y="3014"/>
                  </a:cubicBezTo>
                  <a:cubicBezTo>
                    <a:pt x="13889" y="2829"/>
                    <a:pt x="13680" y="2457"/>
                    <a:pt x="13587" y="2294"/>
                  </a:cubicBezTo>
                  <a:cubicBezTo>
                    <a:pt x="13474" y="2144"/>
                    <a:pt x="13285" y="1902"/>
                    <a:pt x="13081" y="1902"/>
                  </a:cubicBezTo>
                  <a:cubicBezTo>
                    <a:pt x="13033" y="1902"/>
                    <a:pt x="12985" y="1915"/>
                    <a:pt x="12936" y="1946"/>
                  </a:cubicBezTo>
                  <a:cubicBezTo>
                    <a:pt x="12867" y="1737"/>
                    <a:pt x="12727" y="1598"/>
                    <a:pt x="12518" y="1528"/>
                  </a:cubicBezTo>
                  <a:cubicBezTo>
                    <a:pt x="12565" y="1458"/>
                    <a:pt x="12588" y="1389"/>
                    <a:pt x="12611" y="1296"/>
                  </a:cubicBezTo>
                  <a:cubicBezTo>
                    <a:pt x="12658" y="1273"/>
                    <a:pt x="12704" y="1249"/>
                    <a:pt x="12727" y="1203"/>
                  </a:cubicBezTo>
                  <a:cubicBezTo>
                    <a:pt x="12964" y="880"/>
                    <a:pt x="12743" y="1"/>
                    <a:pt x="12285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4222063" y="4144200"/>
              <a:ext cx="322250" cy="238675"/>
            </a:xfrm>
            <a:custGeom>
              <a:rect b="b" l="l" r="r" t="t"/>
              <a:pathLst>
                <a:path extrusionOk="0" h="9547" w="12890">
                  <a:moveTo>
                    <a:pt x="10535" y="0"/>
                  </a:moveTo>
                  <a:cubicBezTo>
                    <a:pt x="10507" y="0"/>
                    <a:pt x="10479" y="5"/>
                    <a:pt x="10451" y="16"/>
                  </a:cubicBezTo>
                  <a:cubicBezTo>
                    <a:pt x="10149" y="155"/>
                    <a:pt x="9824" y="271"/>
                    <a:pt x="9522" y="411"/>
                  </a:cubicBezTo>
                  <a:cubicBezTo>
                    <a:pt x="8221" y="968"/>
                    <a:pt x="6944" y="1595"/>
                    <a:pt x="5713" y="2268"/>
                  </a:cubicBezTo>
                  <a:cubicBezTo>
                    <a:pt x="4645" y="2849"/>
                    <a:pt x="3507" y="3430"/>
                    <a:pt x="2601" y="4359"/>
                  </a:cubicBezTo>
                  <a:cubicBezTo>
                    <a:pt x="2462" y="4498"/>
                    <a:pt x="2114" y="4800"/>
                    <a:pt x="2183" y="5171"/>
                  </a:cubicBezTo>
                  <a:cubicBezTo>
                    <a:pt x="2230" y="5380"/>
                    <a:pt x="2392" y="5520"/>
                    <a:pt x="2601" y="5520"/>
                  </a:cubicBezTo>
                  <a:cubicBezTo>
                    <a:pt x="2323" y="5706"/>
                    <a:pt x="2067" y="5868"/>
                    <a:pt x="1812" y="6077"/>
                  </a:cubicBezTo>
                  <a:cubicBezTo>
                    <a:pt x="1626" y="6217"/>
                    <a:pt x="1115" y="6495"/>
                    <a:pt x="1185" y="6937"/>
                  </a:cubicBezTo>
                  <a:cubicBezTo>
                    <a:pt x="1231" y="7146"/>
                    <a:pt x="1394" y="7262"/>
                    <a:pt x="1626" y="7308"/>
                  </a:cubicBezTo>
                  <a:cubicBezTo>
                    <a:pt x="1161" y="7610"/>
                    <a:pt x="743" y="7982"/>
                    <a:pt x="372" y="8376"/>
                  </a:cubicBezTo>
                  <a:cubicBezTo>
                    <a:pt x="163" y="8539"/>
                    <a:pt x="23" y="8794"/>
                    <a:pt x="0" y="9050"/>
                  </a:cubicBezTo>
                  <a:cubicBezTo>
                    <a:pt x="23" y="9352"/>
                    <a:pt x="302" y="9375"/>
                    <a:pt x="418" y="9375"/>
                  </a:cubicBezTo>
                  <a:cubicBezTo>
                    <a:pt x="790" y="9375"/>
                    <a:pt x="1161" y="9305"/>
                    <a:pt x="1510" y="9189"/>
                  </a:cubicBezTo>
                  <a:cubicBezTo>
                    <a:pt x="1881" y="9073"/>
                    <a:pt x="2230" y="8957"/>
                    <a:pt x="2601" y="8794"/>
                  </a:cubicBezTo>
                  <a:lnTo>
                    <a:pt x="2601" y="8794"/>
                  </a:lnTo>
                  <a:cubicBezTo>
                    <a:pt x="2578" y="8841"/>
                    <a:pt x="2555" y="8887"/>
                    <a:pt x="2532" y="8934"/>
                  </a:cubicBezTo>
                  <a:cubicBezTo>
                    <a:pt x="2416" y="9329"/>
                    <a:pt x="2880" y="9468"/>
                    <a:pt x="3066" y="9491"/>
                  </a:cubicBezTo>
                  <a:cubicBezTo>
                    <a:pt x="3224" y="9513"/>
                    <a:pt x="3382" y="9523"/>
                    <a:pt x="3540" y="9523"/>
                  </a:cubicBezTo>
                  <a:cubicBezTo>
                    <a:pt x="3891" y="9523"/>
                    <a:pt x="4239" y="9471"/>
                    <a:pt x="4575" y="9375"/>
                  </a:cubicBezTo>
                  <a:cubicBezTo>
                    <a:pt x="4993" y="9282"/>
                    <a:pt x="5388" y="9166"/>
                    <a:pt x="5806" y="9027"/>
                  </a:cubicBezTo>
                  <a:cubicBezTo>
                    <a:pt x="5806" y="9073"/>
                    <a:pt x="5806" y="9143"/>
                    <a:pt x="5806" y="9189"/>
                  </a:cubicBezTo>
                  <a:cubicBezTo>
                    <a:pt x="5878" y="9450"/>
                    <a:pt x="6080" y="9546"/>
                    <a:pt x="6338" y="9546"/>
                  </a:cubicBezTo>
                  <a:cubicBezTo>
                    <a:pt x="7000" y="9546"/>
                    <a:pt x="8031" y="8918"/>
                    <a:pt x="8198" y="8818"/>
                  </a:cubicBezTo>
                  <a:cubicBezTo>
                    <a:pt x="9011" y="8307"/>
                    <a:pt x="9754" y="7703"/>
                    <a:pt x="10451" y="7076"/>
                  </a:cubicBezTo>
                  <a:cubicBezTo>
                    <a:pt x="10892" y="6658"/>
                    <a:pt x="11333" y="6240"/>
                    <a:pt x="11752" y="5775"/>
                  </a:cubicBezTo>
                  <a:cubicBezTo>
                    <a:pt x="11937" y="5566"/>
                    <a:pt x="12146" y="5334"/>
                    <a:pt x="12332" y="5102"/>
                  </a:cubicBezTo>
                  <a:cubicBezTo>
                    <a:pt x="12518" y="4962"/>
                    <a:pt x="12657" y="4800"/>
                    <a:pt x="12773" y="4614"/>
                  </a:cubicBezTo>
                  <a:cubicBezTo>
                    <a:pt x="12890" y="4359"/>
                    <a:pt x="12588" y="3778"/>
                    <a:pt x="12448" y="3523"/>
                  </a:cubicBezTo>
                  <a:cubicBezTo>
                    <a:pt x="12292" y="3269"/>
                    <a:pt x="12037" y="2899"/>
                    <a:pt x="11822" y="2899"/>
                  </a:cubicBezTo>
                  <a:cubicBezTo>
                    <a:pt x="11781" y="2899"/>
                    <a:pt x="11742" y="2913"/>
                    <a:pt x="11705" y="2942"/>
                  </a:cubicBezTo>
                  <a:cubicBezTo>
                    <a:pt x="11612" y="2663"/>
                    <a:pt x="11426" y="2431"/>
                    <a:pt x="11194" y="2292"/>
                  </a:cubicBezTo>
                  <a:cubicBezTo>
                    <a:pt x="11217" y="2176"/>
                    <a:pt x="11241" y="2059"/>
                    <a:pt x="11217" y="1943"/>
                  </a:cubicBezTo>
                  <a:cubicBezTo>
                    <a:pt x="11264" y="1920"/>
                    <a:pt x="11310" y="1874"/>
                    <a:pt x="11310" y="1827"/>
                  </a:cubicBezTo>
                  <a:cubicBezTo>
                    <a:pt x="11464" y="1368"/>
                    <a:pt x="10998" y="0"/>
                    <a:pt x="10535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4292313" y="4117550"/>
              <a:ext cx="249675" cy="239900"/>
            </a:xfrm>
            <a:custGeom>
              <a:rect b="b" l="l" r="r" t="t"/>
              <a:pathLst>
                <a:path extrusionOk="0" h="9596" w="9987">
                  <a:moveTo>
                    <a:pt x="7321" y="1"/>
                  </a:moveTo>
                  <a:cubicBezTo>
                    <a:pt x="7278" y="1"/>
                    <a:pt x="7238" y="12"/>
                    <a:pt x="7200" y="37"/>
                  </a:cubicBezTo>
                  <a:cubicBezTo>
                    <a:pt x="6967" y="199"/>
                    <a:pt x="6735" y="362"/>
                    <a:pt x="6503" y="524"/>
                  </a:cubicBezTo>
                  <a:cubicBezTo>
                    <a:pt x="5504" y="1221"/>
                    <a:pt x="4552" y="1941"/>
                    <a:pt x="3623" y="2731"/>
                  </a:cubicBezTo>
                  <a:cubicBezTo>
                    <a:pt x="2834" y="3404"/>
                    <a:pt x="1998" y="4078"/>
                    <a:pt x="1394" y="5007"/>
                  </a:cubicBezTo>
                  <a:cubicBezTo>
                    <a:pt x="1301" y="5169"/>
                    <a:pt x="1069" y="5471"/>
                    <a:pt x="1185" y="5773"/>
                  </a:cubicBezTo>
                  <a:cubicBezTo>
                    <a:pt x="1247" y="5919"/>
                    <a:pt x="1403" y="6009"/>
                    <a:pt x="1552" y="6009"/>
                  </a:cubicBezTo>
                  <a:cubicBezTo>
                    <a:pt x="1569" y="6009"/>
                    <a:pt x="1586" y="6008"/>
                    <a:pt x="1603" y="6005"/>
                  </a:cubicBezTo>
                  <a:lnTo>
                    <a:pt x="1603" y="6005"/>
                  </a:lnTo>
                  <a:cubicBezTo>
                    <a:pt x="1394" y="6191"/>
                    <a:pt x="1208" y="6377"/>
                    <a:pt x="1022" y="6586"/>
                  </a:cubicBezTo>
                  <a:cubicBezTo>
                    <a:pt x="906" y="6725"/>
                    <a:pt x="534" y="7050"/>
                    <a:pt x="674" y="7422"/>
                  </a:cubicBezTo>
                  <a:cubicBezTo>
                    <a:pt x="736" y="7568"/>
                    <a:pt x="874" y="7658"/>
                    <a:pt x="1036" y="7658"/>
                  </a:cubicBezTo>
                  <a:cubicBezTo>
                    <a:pt x="1054" y="7658"/>
                    <a:pt x="1073" y="7657"/>
                    <a:pt x="1092" y="7654"/>
                  </a:cubicBezTo>
                  <a:lnTo>
                    <a:pt x="1092" y="7654"/>
                  </a:lnTo>
                  <a:cubicBezTo>
                    <a:pt x="767" y="7979"/>
                    <a:pt x="488" y="8351"/>
                    <a:pt x="233" y="8746"/>
                  </a:cubicBezTo>
                  <a:cubicBezTo>
                    <a:pt x="93" y="8931"/>
                    <a:pt x="0" y="9164"/>
                    <a:pt x="24" y="9396"/>
                  </a:cubicBezTo>
                  <a:cubicBezTo>
                    <a:pt x="72" y="9558"/>
                    <a:pt x="212" y="9596"/>
                    <a:pt x="323" y="9596"/>
                  </a:cubicBezTo>
                  <a:cubicBezTo>
                    <a:pt x="371" y="9596"/>
                    <a:pt x="414" y="9589"/>
                    <a:pt x="442" y="9582"/>
                  </a:cubicBezTo>
                  <a:cubicBezTo>
                    <a:pt x="767" y="9535"/>
                    <a:pt x="1045" y="9419"/>
                    <a:pt x="1324" y="9233"/>
                  </a:cubicBezTo>
                  <a:cubicBezTo>
                    <a:pt x="1603" y="9094"/>
                    <a:pt x="1905" y="8908"/>
                    <a:pt x="2160" y="8722"/>
                  </a:cubicBezTo>
                  <a:lnTo>
                    <a:pt x="2160" y="8722"/>
                  </a:lnTo>
                  <a:cubicBezTo>
                    <a:pt x="2160" y="8769"/>
                    <a:pt x="2137" y="8792"/>
                    <a:pt x="2137" y="8839"/>
                  </a:cubicBezTo>
                  <a:cubicBezTo>
                    <a:pt x="2117" y="9140"/>
                    <a:pt x="2426" y="9215"/>
                    <a:pt x="2601" y="9215"/>
                  </a:cubicBezTo>
                  <a:cubicBezTo>
                    <a:pt x="2628" y="9215"/>
                    <a:pt x="2652" y="9213"/>
                    <a:pt x="2671" y="9210"/>
                  </a:cubicBezTo>
                  <a:cubicBezTo>
                    <a:pt x="3112" y="9187"/>
                    <a:pt x="3530" y="9071"/>
                    <a:pt x="3925" y="8885"/>
                  </a:cubicBezTo>
                  <a:cubicBezTo>
                    <a:pt x="4250" y="8722"/>
                    <a:pt x="4575" y="8560"/>
                    <a:pt x="4877" y="8351"/>
                  </a:cubicBezTo>
                  <a:cubicBezTo>
                    <a:pt x="4877" y="8397"/>
                    <a:pt x="4901" y="8444"/>
                    <a:pt x="4924" y="8490"/>
                  </a:cubicBezTo>
                  <a:cubicBezTo>
                    <a:pt x="5000" y="8653"/>
                    <a:pt x="5127" y="8718"/>
                    <a:pt x="5280" y="8718"/>
                  </a:cubicBezTo>
                  <a:cubicBezTo>
                    <a:pt x="5825" y="8718"/>
                    <a:pt x="6706" y="7897"/>
                    <a:pt x="6851" y="7770"/>
                  </a:cubicBezTo>
                  <a:cubicBezTo>
                    <a:pt x="7432" y="7190"/>
                    <a:pt x="7966" y="6586"/>
                    <a:pt x="8431" y="5912"/>
                  </a:cubicBezTo>
                  <a:cubicBezTo>
                    <a:pt x="8709" y="5494"/>
                    <a:pt x="9034" y="5076"/>
                    <a:pt x="9290" y="4612"/>
                  </a:cubicBezTo>
                  <a:lnTo>
                    <a:pt x="9685" y="3962"/>
                  </a:lnTo>
                  <a:cubicBezTo>
                    <a:pt x="9801" y="3799"/>
                    <a:pt x="9894" y="3636"/>
                    <a:pt x="9963" y="3451"/>
                  </a:cubicBezTo>
                  <a:cubicBezTo>
                    <a:pt x="9987" y="3218"/>
                    <a:pt x="9638" y="2800"/>
                    <a:pt x="9476" y="2615"/>
                  </a:cubicBezTo>
                  <a:cubicBezTo>
                    <a:pt x="9330" y="2451"/>
                    <a:pt x="9071" y="2202"/>
                    <a:pt x="8887" y="2202"/>
                  </a:cubicBezTo>
                  <a:cubicBezTo>
                    <a:pt x="8836" y="2202"/>
                    <a:pt x="8791" y="2221"/>
                    <a:pt x="8756" y="2266"/>
                  </a:cubicBezTo>
                  <a:cubicBezTo>
                    <a:pt x="8640" y="2057"/>
                    <a:pt x="8454" y="1895"/>
                    <a:pt x="8222" y="1802"/>
                  </a:cubicBezTo>
                  <a:cubicBezTo>
                    <a:pt x="8222" y="1709"/>
                    <a:pt x="8222" y="1616"/>
                    <a:pt x="8175" y="1523"/>
                  </a:cubicBezTo>
                  <a:cubicBezTo>
                    <a:pt x="8222" y="1477"/>
                    <a:pt x="8245" y="1430"/>
                    <a:pt x="8245" y="1384"/>
                  </a:cubicBezTo>
                  <a:cubicBezTo>
                    <a:pt x="8287" y="1006"/>
                    <a:pt x="7721" y="1"/>
                    <a:pt x="732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42324"/>
                </a:solidFill>
              </a:endParaRPr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4371863" y="3734675"/>
              <a:ext cx="483650" cy="610225"/>
            </a:xfrm>
            <a:custGeom>
              <a:rect b="b" l="l" r="r" t="t"/>
              <a:pathLst>
                <a:path extrusionOk="0" h="24409" w="19346">
                  <a:moveTo>
                    <a:pt x="9173" y="1"/>
                  </a:moveTo>
                  <a:cubicBezTo>
                    <a:pt x="7014" y="3763"/>
                    <a:pt x="5574" y="9383"/>
                    <a:pt x="5179" y="11589"/>
                  </a:cubicBezTo>
                  <a:cubicBezTo>
                    <a:pt x="4993" y="12936"/>
                    <a:pt x="4668" y="14260"/>
                    <a:pt x="4180" y="15537"/>
                  </a:cubicBezTo>
                  <a:cubicBezTo>
                    <a:pt x="3158" y="17651"/>
                    <a:pt x="1928" y="19671"/>
                    <a:pt x="488" y="21529"/>
                  </a:cubicBezTo>
                  <a:cubicBezTo>
                    <a:pt x="93" y="22017"/>
                    <a:pt x="0" y="23666"/>
                    <a:pt x="1719" y="23991"/>
                  </a:cubicBezTo>
                  <a:cubicBezTo>
                    <a:pt x="2974" y="24237"/>
                    <a:pt x="4610" y="24409"/>
                    <a:pt x="6359" y="24409"/>
                  </a:cubicBezTo>
                  <a:cubicBezTo>
                    <a:pt x="9400" y="24409"/>
                    <a:pt x="12781" y="23890"/>
                    <a:pt x="15096" y="22342"/>
                  </a:cubicBezTo>
                  <a:cubicBezTo>
                    <a:pt x="19346" y="19486"/>
                    <a:pt x="18091" y="10986"/>
                    <a:pt x="18022" y="10057"/>
                  </a:cubicBezTo>
                  <a:cubicBezTo>
                    <a:pt x="17882" y="7688"/>
                    <a:pt x="18138" y="4065"/>
                    <a:pt x="18138" y="4065"/>
                  </a:cubicBezTo>
                  <a:cubicBezTo>
                    <a:pt x="16907" y="3229"/>
                    <a:pt x="15583" y="2509"/>
                    <a:pt x="14190" y="1928"/>
                  </a:cubicBezTo>
                  <a:cubicBezTo>
                    <a:pt x="12541" y="1255"/>
                    <a:pt x="10892" y="465"/>
                    <a:pt x="9173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4551263" y="3622925"/>
              <a:ext cx="306000" cy="281125"/>
            </a:xfrm>
            <a:custGeom>
              <a:rect b="b" l="l" r="r" t="t"/>
              <a:pathLst>
                <a:path extrusionOk="0" h="11245" w="12240">
                  <a:moveTo>
                    <a:pt x="6871" y="1"/>
                  </a:moveTo>
                  <a:cubicBezTo>
                    <a:pt x="6184" y="1"/>
                    <a:pt x="5413" y="133"/>
                    <a:pt x="4552" y="453"/>
                  </a:cubicBezTo>
                  <a:cubicBezTo>
                    <a:pt x="2323" y="1289"/>
                    <a:pt x="2021" y="3936"/>
                    <a:pt x="1115" y="6003"/>
                  </a:cubicBezTo>
                  <a:cubicBezTo>
                    <a:pt x="558" y="7234"/>
                    <a:pt x="0" y="7931"/>
                    <a:pt x="372" y="7977"/>
                  </a:cubicBezTo>
                  <a:cubicBezTo>
                    <a:pt x="414" y="7983"/>
                    <a:pt x="456" y="7985"/>
                    <a:pt x="498" y="7985"/>
                  </a:cubicBezTo>
                  <a:cubicBezTo>
                    <a:pt x="1173" y="7985"/>
                    <a:pt x="1683" y="7309"/>
                    <a:pt x="1872" y="7017"/>
                  </a:cubicBezTo>
                  <a:lnTo>
                    <a:pt x="1872" y="7017"/>
                  </a:lnTo>
                  <a:cubicBezTo>
                    <a:pt x="1693" y="7333"/>
                    <a:pt x="1318" y="8127"/>
                    <a:pt x="1928" y="8349"/>
                  </a:cubicBezTo>
                  <a:cubicBezTo>
                    <a:pt x="1993" y="8372"/>
                    <a:pt x="2059" y="8382"/>
                    <a:pt x="2123" y="8382"/>
                  </a:cubicBezTo>
                  <a:cubicBezTo>
                    <a:pt x="2513" y="8382"/>
                    <a:pt x="2870" y="7998"/>
                    <a:pt x="3089" y="7699"/>
                  </a:cubicBezTo>
                  <a:lnTo>
                    <a:pt x="3089" y="7699"/>
                  </a:lnTo>
                  <a:cubicBezTo>
                    <a:pt x="2903" y="8047"/>
                    <a:pt x="2810" y="8535"/>
                    <a:pt x="3321" y="8790"/>
                  </a:cubicBezTo>
                  <a:cubicBezTo>
                    <a:pt x="3427" y="8839"/>
                    <a:pt x="3528" y="8861"/>
                    <a:pt x="3626" y="8861"/>
                  </a:cubicBezTo>
                  <a:cubicBezTo>
                    <a:pt x="4171" y="8861"/>
                    <a:pt x="4577" y="8184"/>
                    <a:pt x="4715" y="7908"/>
                  </a:cubicBezTo>
                  <a:lnTo>
                    <a:pt x="4715" y="7908"/>
                  </a:lnTo>
                  <a:cubicBezTo>
                    <a:pt x="4575" y="8233"/>
                    <a:pt x="4273" y="9046"/>
                    <a:pt x="4877" y="9371"/>
                  </a:cubicBezTo>
                  <a:cubicBezTo>
                    <a:pt x="4958" y="9410"/>
                    <a:pt x="5038" y="9427"/>
                    <a:pt x="5116" y="9427"/>
                  </a:cubicBezTo>
                  <a:cubicBezTo>
                    <a:pt x="5782" y="9427"/>
                    <a:pt x="6340" y="8164"/>
                    <a:pt x="6340" y="8163"/>
                  </a:cubicBezTo>
                  <a:lnTo>
                    <a:pt x="6340" y="8163"/>
                  </a:lnTo>
                  <a:cubicBezTo>
                    <a:pt x="6340" y="8164"/>
                    <a:pt x="5876" y="9719"/>
                    <a:pt x="6573" y="9998"/>
                  </a:cubicBezTo>
                  <a:cubicBezTo>
                    <a:pt x="6633" y="10022"/>
                    <a:pt x="6694" y="10033"/>
                    <a:pt x="6755" y="10033"/>
                  </a:cubicBezTo>
                  <a:cubicBezTo>
                    <a:pt x="7393" y="10033"/>
                    <a:pt x="8012" y="8814"/>
                    <a:pt x="8012" y="8814"/>
                  </a:cubicBezTo>
                  <a:lnTo>
                    <a:pt x="8012" y="8814"/>
                  </a:lnTo>
                  <a:cubicBezTo>
                    <a:pt x="8012" y="8814"/>
                    <a:pt x="7780" y="10277"/>
                    <a:pt x="8430" y="10509"/>
                  </a:cubicBezTo>
                  <a:cubicBezTo>
                    <a:pt x="8485" y="10528"/>
                    <a:pt x="8540" y="10537"/>
                    <a:pt x="8595" y="10537"/>
                  </a:cubicBezTo>
                  <a:cubicBezTo>
                    <a:pt x="9203" y="10537"/>
                    <a:pt x="9847" y="9464"/>
                    <a:pt x="9847" y="9464"/>
                  </a:cubicBezTo>
                  <a:cubicBezTo>
                    <a:pt x="9847" y="9464"/>
                    <a:pt x="10149" y="10973"/>
                    <a:pt x="10753" y="11206"/>
                  </a:cubicBezTo>
                  <a:cubicBezTo>
                    <a:pt x="10817" y="11232"/>
                    <a:pt x="10873" y="11244"/>
                    <a:pt x="10922" y="11244"/>
                  </a:cubicBezTo>
                  <a:cubicBezTo>
                    <a:pt x="11349" y="11244"/>
                    <a:pt x="11224" y="10292"/>
                    <a:pt x="11287" y="9208"/>
                  </a:cubicBezTo>
                  <a:cubicBezTo>
                    <a:pt x="11450" y="7165"/>
                    <a:pt x="12239" y="4238"/>
                    <a:pt x="11380" y="2752"/>
                  </a:cubicBezTo>
                  <a:cubicBezTo>
                    <a:pt x="10972" y="2048"/>
                    <a:pt x="9576" y="1"/>
                    <a:pt x="687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4623813" y="4352125"/>
              <a:ext cx="99325" cy="190975"/>
            </a:xfrm>
            <a:custGeom>
              <a:rect b="b" l="l" r="r" t="t"/>
              <a:pathLst>
                <a:path extrusionOk="0" h="7639" w="3973">
                  <a:moveTo>
                    <a:pt x="210" y="5935"/>
                  </a:moveTo>
                  <a:cubicBezTo>
                    <a:pt x="184" y="5935"/>
                    <a:pt x="162" y="5942"/>
                    <a:pt x="144" y="5953"/>
                  </a:cubicBezTo>
                  <a:lnTo>
                    <a:pt x="144" y="5953"/>
                  </a:lnTo>
                  <a:cubicBezTo>
                    <a:pt x="177" y="5946"/>
                    <a:pt x="339" y="5935"/>
                    <a:pt x="210" y="5935"/>
                  </a:cubicBezTo>
                  <a:close/>
                  <a:moveTo>
                    <a:pt x="144" y="5953"/>
                  </a:moveTo>
                  <a:cubicBezTo>
                    <a:pt x="138" y="5954"/>
                    <a:pt x="136" y="5955"/>
                    <a:pt x="139" y="5956"/>
                  </a:cubicBezTo>
                  <a:lnTo>
                    <a:pt x="139" y="5956"/>
                  </a:lnTo>
                  <a:cubicBezTo>
                    <a:pt x="141" y="5955"/>
                    <a:pt x="142" y="5954"/>
                    <a:pt x="144" y="5953"/>
                  </a:cubicBezTo>
                  <a:close/>
                  <a:moveTo>
                    <a:pt x="1133" y="1"/>
                  </a:moveTo>
                  <a:cubicBezTo>
                    <a:pt x="854" y="1"/>
                    <a:pt x="581" y="53"/>
                    <a:pt x="559" y="152"/>
                  </a:cubicBezTo>
                  <a:cubicBezTo>
                    <a:pt x="442" y="640"/>
                    <a:pt x="884" y="5076"/>
                    <a:pt x="907" y="5958"/>
                  </a:cubicBezTo>
                  <a:lnTo>
                    <a:pt x="884" y="5958"/>
                  </a:lnTo>
                  <a:cubicBezTo>
                    <a:pt x="768" y="5947"/>
                    <a:pt x="657" y="5941"/>
                    <a:pt x="547" y="5941"/>
                  </a:cubicBezTo>
                  <a:cubicBezTo>
                    <a:pt x="437" y="5941"/>
                    <a:pt x="326" y="5947"/>
                    <a:pt x="210" y="5958"/>
                  </a:cubicBezTo>
                  <a:cubicBezTo>
                    <a:pt x="165" y="5958"/>
                    <a:pt x="145" y="5957"/>
                    <a:pt x="139" y="5956"/>
                  </a:cubicBezTo>
                  <a:lnTo>
                    <a:pt x="139" y="5956"/>
                  </a:lnTo>
                  <a:cubicBezTo>
                    <a:pt x="1" y="6053"/>
                    <a:pt x="82" y="6454"/>
                    <a:pt x="164" y="6516"/>
                  </a:cubicBezTo>
                  <a:cubicBezTo>
                    <a:pt x="210" y="6562"/>
                    <a:pt x="309" y="6574"/>
                    <a:pt x="410" y="6574"/>
                  </a:cubicBezTo>
                  <a:cubicBezTo>
                    <a:pt x="512" y="6574"/>
                    <a:pt x="617" y="6562"/>
                    <a:pt x="675" y="6562"/>
                  </a:cubicBezTo>
                  <a:cubicBezTo>
                    <a:pt x="907" y="6585"/>
                    <a:pt x="1139" y="6609"/>
                    <a:pt x="1348" y="6655"/>
                  </a:cubicBezTo>
                  <a:cubicBezTo>
                    <a:pt x="1720" y="6887"/>
                    <a:pt x="2022" y="7212"/>
                    <a:pt x="2370" y="7491"/>
                  </a:cubicBezTo>
                  <a:cubicBezTo>
                    <a:pt x="2441" y="7548"/>
                    <a:pt x="2580" y="7638"/>
                    <a:pt x="2688" y="7638"/>
                  </a:cubicBezTo>
                  <a:cubicBezTo>
                    <a:pt x="2759" y="7638"/>
                    <a:pt x="2816" y="7600"/>
                    <a:pt x="2834" y="7491"/>
                  </a:cubicBezTo>
                  <a:cubicBezTo>
                    <a:pt x="2811" y="7282"/>
                    <a:pt x="2718" y="7073"/>
                    <a:pt x="2579" y="6910"/>
                  </a:cubicBezTo>
                  <a:lnTo>
                    <a:pt x="2579" y="6910"/>
                  </a:lnTo>
                  <a:cubicBezTo>
                    <a:pt x="2720" y="6946"/>
                    <a:pt x="3302" y="7182"/>
                    <a:pt x="3636" y="7182"/>
                  </a:cubicBezTo>
                  <a:cubicBezTo>
                    <a:pt x="3742" y="7182"/>
                    <a:pt x="3823" y="7158"/>
                    <a:pt x="3856" y="7096"/>
                  </a:cubicBezTo>
                  <a:cubicBezTo>
                    <a:pt x="3972" y="6818"/>
                    <a:pt x="3067" y="6446"/>
                    <a:pt x="2904" y="6400"/>
                  </a:cubicBezTo>
                  <a:cubicBezTo>
                    <a:pt x="2937" y="6400"/>
                    <a:pt x="2982" y="6400"/>
                    <a:pt x="3035" y="6400"/>
                  </a:cubicBezTo>
                  <a:cubicBezTo>
                    <a:pt x="3246" y="6400"/>
                    <a:pt x="3573" y="6386"/>
                    <a:pt x="3647" y="6237"/>
                  </a:cubicBezTo>
                  <a:cubicBezTo>
                    <a:pt x="3763" y="6074"/>
                    <a:pt x="3415" y="5958"/>
                    <a:pt x="3322" y="5912"/>
                  </a:cubicBezTo>
                  <a:cubicBezTo>
                    <a:pt x="3117" y="5849"/>
                    <a:pt x="2888" y="5828"/>
                    <a:pt x="2654" y="5828"/>
                  </a:cubicBezTo>
                  <a:cubicBezTo>
                    <a:pt x="2277" y="5828"/>
                    <a:pt x="1886" y="5883"/>
                    <a:pt x="1557" y="5912"/>
                  </a:cubicBezTo>
                  <a:cubicBezTo>
                    <a:pt x="1162" y="4797"/>
                    <a:pt x="1720" y="431"/>
                    <a:pt x="1743" y="199"/>
                  </a:cubicBezTo>
                  <a:cubicBezTo>
                    <a:pt x="1755" y="65"/>
                    <a:pt x="1441" y="1"/>
                    <a:pt x="1133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4505238" y="4352125"/>
              <a:ext cx="98875" cy="190975"/>
            </a:xfrm>
            <a:custGeom>
              <a:rect b="b" l="l" r="r" t="t"/>
              <a:pathLst>
                <a:path extrusionOk="0" h="7639" w="3955">
                  <a:moveTo>
                    <a:pt x="192" y="5935"/>
                  </a:moveTo>
                  <a:cubicBezTo>
                    <a:pt x="170" y="5935"/>
                    <a:pt x="150" y="5941"/>
                    <a:pt x="134" y="5952"/>
                  </a:cubicBezTo>
                  <a:lnTo>
                    <a:pt x="134" y="5952"/>
                  </a:lnTo>
                  <a:cubicBezTo>
                    <a:pt x="180" y="5945"/>
                    <a:pt x="313" y="5935"/>
                    <a:pt x="192" y="5935"/>
                  </a:cubicBezTo>
                  <a:close/>
                  <a:moveTo>
                    <a:pt x="134" y="5952"/>
                  </a:moveTo>
                  <a:cubicBezTo>
                    <a:pt x="120" y="5954"/>
                    <a:pt x="114" y="5956"/>
                    <a:pt x="127" y="5957"/>
                  </a:cubicBezTo>
                  <a:lnTo>
                    <a:pt x="127" y="5957"/>
                  </a:lnTo>
                  <a:cubicBezTo>
                    <a:pt x="129" y="5955"/>
                    <a:pt x="132" y="5953"/>
                    <a:pt x="134" y="5952"/>
                  </a:cubicBezTo>
                  <a:close/>
                  <a:moveTo>
                    <a:pt x="1115" y="1"/>
                  </a:moveTo>
                  <a:cubicBezTo>
                    <a:pt x="836" y="1"/>
                    <a:pt x="563" y="53"/>
                    <a:pt x="541" y="152"/>
                  </a:cubicBezTo>
                  <a:cubicBezTo>
                    <a:pt x="425" y="640"/>
                    <a:pt x="866" y="5076"/>
                    <a:pt x="889" y="5958"/>
                  </a:cubicBezTo>
                  <a:lnTo>
                    <a:pt x="866" y="5958"/>
                  </a:lnTo>
                  <a:cubicBezTo>
                    <a:pt x="761" y="5947"/>
                    <a:pt x="651" y="5941"/>
                    <a:pt x="538" y="5941"/>
                  </a:cubicBezTo>
                  <a:cubicBezTo>
                    <a:pt x="425" y="5941"/>
                    <a:pt x="308" y="5947"/>
                    <a:pt x="192" y="5958"/>
                  </a:cubicBezTo>
                  <a:cubicBezTo>
                    <a:pt x="157" y="5958"/>
                    <a:pt x="136" y="5958"/>
                    <a:pt x="127" y="5957"/>
                  </a:cubicBezTo>
                  <a:lnTo>
                    <a:pt x="127" y="5957"/>
                  </a:lnTo>
                  <a:cubicBezTo>
                    <a:pt x="1" y="6055"/>
                    <a:pt x="64" y="6455"/>
                    <a:pt x="146" y="6516"/>
                  </a:cubicBezTo>
                  <a:cubicBezTo>
                    <a:pt x="192" y="6562"/>
                    <a:pt x="291" y="6574"/>
                    <a:pt x="393" y="6574"/>
                  </a:cubicBezTo>
                  <a:cubicBezTo>
                    <a:pt x="494" y="6574"/>
                    <a:pt x="599" y="6562"/>
                    <a:pt x="657" y="6562"/>
                  </a:cubicBezTo>
                  <a:cubicBezTo>
                    <a:pt x="889" y="6585"/>
                    <a:pt x="1121" y="6609"/>
                    <a:pt x="1353" y="6655"/>
                  </a:cubicBezTo>
                  <a:cubicBezTo>
                    <a:pt x="1725" y="6887"/>
                    <a:pt x="2027" y="7212"/>
                    <a:pt x="2375" y="7491"/>
                  </a:cubicBezTo>
                  <a:cubicBezTo>
                    <a:pt x="2446" y="7548"/>
                    <a:pt x="2585" y="7638"/>
                    <a:pt x="2689" y="7638"/>
                  </a:cubicBezTo>
                  <a:cubicBezTo>
                    <a:pt x="2755" y="7638"/>
                    <a:pt x="2807" y="7600"/>
                    <a:pt x="2817" y="7491"/>
                  </a:cubicBezTo>
                  <a:cubicBezTo>
                    <a:pt x="2793" y="7282"/>
                    <a:pt x="2724" y="7073"/>
                    <a:pt x="2584" y="6910"/>
                  </a:cubicBezTo>
                  <a:lnTo>
                    <a:pt x="2584" y="6910"/>
                  </a:lnTo>
                  <a:cubicBezTo>
                    <a:pt x="2725" y="6946"/>
                    <a:pt x="3294" y="7182"/>
                    <a:pt x="3622" y="7182"/>
                  </a:cubicBezTo>
                  <a:cubicBezTo>
                    <a:pt x="3725" y="7182"/>
                    <a:pt x="3805" y="7158"/>
                    <a:pt x="3838" y="7096"/>
                  </a:cubicBezTo>
                  <a:cubicBezTo>
                    <a:pt x="3955" y="6818"/>
                    <a:pt x="3049" y="6446"/>
                    <a:pt x="2886" y="6400"/>
                  </a:cubicBezTo>
                  <a:cubicBezTo>
                    <a:pt x="2923" y="6400"/>
                    <a:pt x="2972" y="6400"/>
                    <a:pt x="3026" y="6400"/>
                  </a:cubicBezTo>
                  <a:cubicBezTo>
                    <a:pt x="3244" y="6400"/>
                    <a:pt x="3560" y="6386"/>
                    <a:pt x="3653" y="6237"/>
                  </a:cubicBezTo>
                  <a:cubicBezTo>
                    <a:pt x="3746" y="6074"/>
                    <a:pt x="3397" y="5958"/>
                    <a:pt x="3304" y="5912"/>
                  </a:cubicBezTo>
                  <a:cubicBezTo>
                    <a:pt x="3099" y="5849"/>
                    <a:pt x="2870" y="5828"/>
                    <a:pt x="2636" y="5828"/>
                  </a:cubicBezTo>
                  <a:cubicBezTo>
                    <a:pt x="2259" y="5828"/>
                    <a:pt x="1868" y="5883"/>
                    <a:pt x="1539" y="5912"/>
                  </a:cubicBezTo>
                  <a:cubicBezTo>
                    <a:pt x="1144" y="4797"/>
                    <a:pt x="1702" y="431"/>
                    <a:pt x="1725" y="199"/>
                  </a:cubicBezTo>
                  <a:cubicBezTo>
                    <a:pt x="1737" y="65"/>
                    <a:pt x="1423" y="1"/>
                    <a:pt x="111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4616288" y="428567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lnTo>
                    <a:pt x="186" y="0"/>
                  </a:lnTo>
                  <a:cubicBezTo>
                    <a:pt x="0" y="1045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4819488" y="3681625"/>
              <a:ext cx="33700" cy="31100"/>
            </a:xfrm>
            <a:custGeom>
              <a:rect b="b" l="l" r="r" t="t"/>
              <a:pathLst>
                <a:path extrusionOk="0" h="1244" w="1348">
                  <a:moveTo>
                    <a:pt x="632" y="0"/>
                  </a:moveTo>
                  <a:cubicBezTo>
                    <a:pt x="435" y="0"/>
                    <a:pt x="247" y="110"/>
                    <a:pt x="140" y="288"/>
                  </a:cubicBezTo>
                  <a:cubicBezTo>
                    <a:pt x="1" y="520"/>
                    <a:pt x="47" y="822"/>
                    <a:pt x="233" y="1031"/>
                  </a:cubicBezTo>
                  <a:cubicBezTo>
                    <a:pt x="371" y="1169"/>
                    <a:pt x="561" y="1243"/>
                    <a:pt x="754" y="1243"/>
                  </a:cubicBezTo>
                  <a:cubicBezTo>
                    <a:pt x="821" y="1243"/>
                    <a:pt x="888" y="1235"/>
                    <a:pt x="953" y="1217"/>
                  </a:cubicBezTo>
                  <a:cubicBezTo>
                    <a:pt x="1069" y="1170"/>
                    <a:pt x="1185" y="1101"/>
                    <a:pt x="1255" y="985"/>
                  </a:cubicBezTo>
                  <a:cubicBezTo>
                    <a:pt x="1348" y="776"/>
                    <a:pt x="1324" y="497"/>
                    <a:pt x="1162" y="311"/>
                  </a:cubicBezTo>
                  <a:cubicBezTo>
                    <a:pt x="1069" y="195"/>
                    <a:pt x="953" y="79"/>
                    <a:pt x="813" y="32"/>
                  </a:cubicBezTo>
                  <a:cubicBezTo>
                    <a:pt x="754" y="11"/>
                    <a:pt x="692" y="0"/>
                    <a:pt x="632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4709763" y="3678750"/>
              <a:ext cx="40075" cy="37100"/>
            </a:xfrm>
            <a:custGeom>
              <a:rect b="b" l="l" r="r" t="t"/>
              <a:pathLst>
                <a:path extrusionOk="0" h="1484" w="1603">
                  <a:moveTo>
                    <a:pt x="735" y="0"/>
                  </a:moveTo>
                  <a:cubicBezTo>
                    <a:pt x="489" y="0"/>
                    <a:pt x="266" y="123"/>
                    <a:pt x="140" y="356"/>
                  </a:cubicBezTo>
                  <a:cubicBezTo>
                    <a:pt x="0" y="635"/>
                    <a:pt x="24" y="984"/>
                    <a:pt x="256" y="1216"/>
                  </a:cubicBezTo>
                  <a:cubicBezTo>
                    <a:pt x="411" y="1388"/>
                    <a:pt x="642" y="1484"/>
                    <a:pt x="875" y="1484"/>
                  </a:cubicBezTo>
                  <a:cubicBezTo>
                    <a:pt x="956" y="1484"/>
                    <a:pt x="1037" y="1472"/>
                    <a:pt x="1115" y="1448"/>
                  </a:cubicBezTo>
                  <a:cubicBezTo>
                    <a:pt x="1278" y="1402"/>
                    <a:pt x="1394" y="1309"/>
                    <a:pt x="1487" y="1169"/>
                  </a:cubicBezTo>
                  <a:cubicBezTo>
                    <a:pt x="1603" y="914"/>
                    <a:pt x="1556" y="589"/>
                    <a:pt x="1371" y="380"/>
                  </a:cubicBezTo>
                  <a:cubicBezTo>
                    <a:pt x="1254" y="217"/>
                    <a:pt x="1115" y="101"/>
                    <a:pt x="952" y="31"/>
                  </a:cubicBezTo>
                  <a:cubicBezTo>
                    <a:pt x="879" y="10"/>
                    <a:pt x="806" y="0"/>
                    <a:pt x="735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4274888" y="3857900"/>
              <a:ext cx="411100" cy="368325"/>
            </a:xfrm>
            <a:custGeom>
              <a:rect b="b" l="l" r="r" t="t"/>
              <a:pathLst>
                <a:path extrusionOk="0" h="14733" w="16444">
                  <a:moveTo>
                    <a:pt x="12924" y="1"/>
                  </a:moveTo>
                  <a:cubicBezTo>
                    <a:pt x="12407" y="1"/>
                    <a:pt x="11836" y="177"/>
                    <a:pt x="11218" y="599"/>
                  </a:cubicBezTo>
                  <a:cubicBezTo>
                    <a:pt x="9197" y="1969"/>
                    <a:pt x="8338" y="4408"/>
                    <a:pt x="7618" y="6567"/>
                  </a:cubicBezTo>
                  <a:cubicBezTo>
                    <a:pt x="6875" y="8751"/>
                    <a:pt x="6619" y="10910"/>
                    <a:pt x="4460" y="12281"/>
                  </a:cubicBezTo>
                  <a:cubicBezTo>
                    <a:pt x="3438" y="12931"/>
                    <a:pt x="1" y="14348"/>
                    <a:pt x="3507" y="14696"/>
                  </a:cubicBezTo>
                  <a:cubicBezTo>
                    <a:pt x="3960" y="14721"/>
                    <a:pt x="4394" y="14733"/>
                    <a:pt x="4811" y="14733"/>
                  </a:cubicBezTo>
                  <a:cubicBezTo>
                    <a:pt x="12207" y="14733"/>
                    <a:pt x="14152" y="10991"/>
                    <a:pt x="15119" y="9122"/>
                  </a:cubicBezTo>
                  <a:cubicBezTo>
                    <a:pt x="15746" y="7891"/>
                    <a:pt x="16443" y="5731"/>
                    <a:pt x="16211" y="3757"/>
                  </a:cubicBezTo>
                  <a:cubicBezTo>
                    <a:pt x="16046" y="2457"/>
                    <a:pt x="14855" y="1"/>
                    <a:pt x="12924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4499013" y="4296125"/>
              <a:ext cx="69100" cy="95225"/>
            </a:xfrm>
            <a:custGeom>
              <a:rect b="b" l="l" r="r" t="t"/>
              <a:pathLst>
                <a:path extrusionOk="0" h="3809" w="2764">
                  <a:moveTo>
                    <a:pt x="186" y="0"/>
                  </a:moveTo>
                  <a:cubicBezTo>
                    <a:pt x="0" y="1022"/>
                    <a:pt x="325" y="3809"/>
                    <a:pt x="1463" y="3809"/>
                  </a:cubicBezTo>
                  <a:cubicBezTo>
                    <a:pt x="2601" y="3809"/>
                    <a:pt x="2671" y="465"/>
                    <a:pt x="2764" y="7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4764913" y="3716675"/>
              <a:ext cx="142275" cy="101625"/>
            </a:xfrm>
            <a:custGeom>
              <a:rect b="b" l="l" r="r" t="t"/>
              <a:pathLst>
                <a:path extrusionOk="0" h="4065" w="5691">
                  <a:moveTo>
                    <a:pt x="2207" y="1"/>
                  </a:moveTo>
                  <a:cubicBezTo>
                    <a:pt x="1231" y="1"/>
                    <a:pt x="837" y="999"/>
                    <a:pt x="1" y="1162"/>
                  </a:cubicBezTo>
                  <a:cubicBezTo>
                    <a:pt x="558" y="1650"/>
                    <a:pt x="628" y="2927"/>
                    <a:pt x="1301" y="3252"/>
                  </a:cubicBezTo>
                  <a:cubicBezTo>
                    <a:pt x="1697" y="3433"/>
                    <a:pt x="2002" y="3496"/>
                    <a:pt x="2252" y="3496"/>
                  </a:cubicBezTo>
                  <a:cubicBezTo>
                    <a:pt x="2816" y="3496"/>
                    <a:pt x="3098" y="3175"/>
                    <a:pt x="3512" y="3175"/>
                  </a:cubicBezTo>
                  <a:cubicBezTo>
                    <a:pt x="3548" y="3175"/>
                    <a:pt x="3585" y="3177"/>
                    <a:pt x="3624" y="3182"/>
                  </a:cubicBezTo>
                  <a:cubicBezTo>
                    <a:pt x="4297" y="3275"/>
                    <a:pt x="4413" y="3484"/>
                    <a:pt x="4785" y="4065"/>
                  </a:cubicBezTo>
                  <a:cubicBezTo>
                    <a:pt x="5690" y="2184"/>
                    <a:pt x="4297" y="1"/>
                    <a:pt x="2207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4764913" y="3744550"/>
              <a:ext cx="119625" cy="73750"/>
            </a:xfrm>
            <a:custGeom>
              <a:rect b="b" l="l" r="r" t="t"/>
              <a:pathLst>
                <a:path extrusionOk="0" h="2950" w="4785">
                  <a:moveTo>
                    <a:pt x="938" y="1"/>
                  </a:moveTo>
                  <a:cubicBezTo>
                    <a:pt x="647" y="1"/>
                    <a:pt x="335" y="16"/>
                    <a:pt x="1" y="47"/>
                  </a:cubicBezTo>
                  <a:cubicBezTo>
                    <a:pt x="558" y="535"/>
                    <a:pt x="628" y="1812"/>
                    <a:pt x="1301" y="2137"/>
                  </a:cubicBezTo>
                  <a:cubicBezTo>
                    <a:pt x="1697" y="2318"/>
                    <a:pt x="2002" y="2381"/>
                    <a:pt x="2252" y="2381"/>
                  </a:cubicBezTo>
                  <a:cubicBezTo>
                    <a:pt x="2816" y="2381"/>
                    <a:pt x="3098" y="2060"/>
                    <a:pt x="3512" y="2060"/>
                  </a:cubicBezTo>
                  <a:cubicBezTo>
                    <a:pt x="3548" y="2060"/>
                    <a:pt x="3585" y="2062"/>
                    <a:pt x="3624" y="2067"/>
                  </a:cubicBezTo>
                  <a:cubicBezTo>
                    <a:pt x="4297" y="2160"/>
                    <a:pt x="4413" y="2369"/>
                    <a:pt x="4785" y="2950"/>
                  </a:cubicBezTo>
                  <a:cubicBezTo>
                    <a:pt x="4679" y="1533"/>
                    <a:pt x="3899" y="1"/>
                    <a:pt x="938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56"/>
          <p:cNvGrpSpPr/>
          <p:nvPr/>
        </p:nvGrpSpPr>
        <p:grpSpPr>
          <a:xfrm flipH="1">
            <a:off x="7089826" y="3477457"/>
            <a:ext cx="516163" cy="597760"/>
            <a:chOff x="629598" y="2189616"/>
            <a:chExt cx="1689569" cy="1940148"/>
          </a:xfrm>
        </p:grpSpPr>
        <p:grpSp>
          <p:nvGrpSpPr>
            <p:cNvPr id="1279" name="Google Shape;1279;p56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1280" name="Google Shape;1280;p56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6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3" name="Google Shape;1283;p56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1284" name="Google Shape;1284;p56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6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6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6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6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6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6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6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6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6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6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6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0" name="Google Shape;1300;p56"/>
          <p:cNvGrpSpPr/>
          <p:nvPr/>
        </p:nvGrpSpPr>
        <p:grpSpPr>
          <a:xfrm>
            <a:off x="7874728" y="3513244"/>
            <a:ext cx="294309" cy="526185"/>
            <a:chOff x="1600925" y="867675"/>
            <a:chExt cx="600875" cy="1081350"/>
          </a:xfrm>
        </p:grpSpPr>
        <p:sp>
          <p:nvSpPr>
            <p:cNvPr id="1301" name="Google Shape;1301;p56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6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6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6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6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6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56"/>
          <p:cNvGrpSpPr/>
          <p:nvPr/>
        </p:nvGrpSpPr>
        <p:grpSpPr>
          <a:xfrm>
            <a:off x="6279791" y="3520619"/>
            <a:ext cx="596599" cy="511436"/>
            <a:chOff x="4155477" y="1486268"/>
            <a:chExt cx="3034583" cy="2654053"/>
          </a:xfrm>
        </p:grpSpPr>
        <p:sp>
          <p:nvSpPr>
            <p:cNvPr id="1308" name="Google Shape;1308;p56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6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6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6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6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6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6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6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6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6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6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6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6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6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6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56"/>
          <p:cNvGrpSpPr/>
          <p:nvPr/>
        </p:nvGrpSpPr>
        <p:grpSpPr>
          <a:xfrm>
            <a:off x="6395965" y="2021344"/>
            <a:ext cx="294309" cy="526185"/>
            <a:chOff x="1600925" y="867675"/>
            <a:chExt cx="600875" cy="1081350"/>
          </a:xfrm>
        </p:grpSpPr>
        <p:sp>
          <p:nvSpPr>
            <p:cNvPr id="1328" name="Google Shape;1328;p56"/>
            <p:cNvSpPr/>
            <p:nvPr/>
          </p:nvSpPr>
          <p:spPr>
            <a:xfrm>
              <a:off x="1600925" y="867675"/>
              <a:ext cx="600875" cy="1081350"/>
            </a:xfrm>
            <a:custGeom>
              <a:rect b="b" l="l" r="r" t="t"/>
              <a:pathLst>
                <a:path extrusionOk="0" h="43254" w="24035">
                  <a:moveTo>
                    <a:pt x="15069" y="1"/>
                  </a:moveTo>
                  <a:cubicBezTo>
                    <a:pt x="12736" y="1"/>
                    <a:pt x="11313" y="1064"/>
                    <a:pt x="10499" y="2006"/>
                  </a:cubicBezTo>
                  <a:cubicBezTo>
                    <a:pt x="9699" y="2992"/>
                    <a:pt x="9140" y="4165"/>
                    <a:pt x="8873" y="5417"/>
                  </a:cubicBezTo>
                  <a:cubicBezTo>
                    <a:pt x="8554" y="5337"/>
                    <a:pt x="8228" y="5298"/>
                    <a:pt x="7902" y="5298"/>
                  </a:cubicBezTo>
                  <a:cubicBezTo>
                    <a:pt x="7141" y="5298"/>
                    <a:pt x="6383" y="5513"/>
                    <a:pt x="5729" y="5923"/>
                  </a:cubicBezTo>
                  <a:cubicBezTo>
                    <a:pt x="4637" y="6616"/>
                    <a:pt x="3971" y="7815"/>
                    <a:pt x="3891" y="9121"/>
                  </a:cubicBezTo>
                  <a:cubicBezTo>
                    <a:pt x="3837" y="10346"/>
                    <a:pt x="4104" y="11572"/>
                    <a:pt x="4663" y="12665"/>
                  </a:cubicBezTo>
                  <a:cubicBezTo>
                    <a:pt x="3997" y="13251"/>
                    <a:pt x="3491" y="13997"/>
                    <a:pt x="3171" y="14850"/>
                  </a:cubicBezTo>
                  <a:cubicBezTo>
                    <a:pt x="1466" y="19406"/>
                    <a:pt x="0" y="35846"/>
                    <a:pt x="3651" y="41069"/>
                  </a:cubicBezTo>
                  <a:cubicBezTo>
                    <a:pt x="4956" y="42961"/>
                    <a:pt x="6609" y="43254"/>
                    <a:pt x="7461" y="43254"/>
                  </a:cubicBezTo>
                  <a:cubicBezTo>
                    <a:pt x="9460" y="43254"/>
                    <a:pt x="11431" y="41975"/>
                    <a:pt x="13430" y="39390"/>
                  </a:cubicBezTo>
                  <a:cubicBezTo>
                    <a:pt x="15428" y="36779"/>
                    <a:pt x="17667" y="32515"/>
                    <a:pt x="19319" y="28092"/>
                  </a:cubicBezTo>
                  <a:cubicBezTo>
                    <a:pt x="20544" y="24735"/>
                    <a:pt x="21903" y="20179"/>
                    <a:pt x="21210" y="17621"/>
                  </a:cubicBezTo>
                  <a:cubicBezTo>
                    <a:pt x="21077" y="17061"/>
                    <a:pt x="20837" y="16555"/>
                    <a:pt x="20544" y="16075"/>
                  </a:cubicBezTo>
                  <a:cubicBezTo>
                    <a:pt x="21770" y="15249"/>
                    <a:pt x="22729" y="14077"/>
                    <a:pt x="23315" y="12745"/>
                  </a:cubicBezTo>
                  <a:cubicBezTo>
                    <a:pt x="24035" y="11093"/>
                    <a:pt x="23902" y="9201"/>
                    <a:pt x="22942" y="7682"/>
                  </a:cubicBezTo>
                  <a:cubicBezTo>
                    <a:pt x="22330" y="6643"/>
                    <a:pt x="21344" y="5843"/>
                    <a:pt x="20171" y="5524"/>
                  </a:cubicBezTo>
                  <a:cubicBezTo>
                    <a:pt x="20304" y="4484"/>
                    <a:pt x="20118" y="3445"/>
                    <a:pt x="19692" y="2513"/>
                  </a:cubicBezTo>
                  <a:cubicBezTo>
                    <a:pt x="19239" y="1633"/>
                    <a:pt x="18093" y="115"/>
                    <a:pt x="15402" y="8"/>
                  </a:cubicBezTo>
                  <a:cubicBezTo>
                    <a:pt x="15289" y="3"/>
                    <a:pt x="15178" y="1"/>
                    <a:pt x="15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6"/>
            <p:cNvSpPr/>
            <p:nvPr/>
          </p:nvSpPr>
          <p:spPr>
            <a:xfrm>
              <a:off x="1737475" y="934375"/>
              <a:ext cx="427100" cy="321825"/>
            </a:xfrm>
            <a:custGeom>
              <a:rect b="b" l="l" r="r" t="t"/>
              <a:pathLst>
                <a:path extrusionOk="0" h="12873" w="17084">
                  <a:moveTo>
                    <a:pt x="9626" y="0"/>
                  </a:moveTo>
                  <a:cubicBezTo>
                    <a:pt x="4647" y="0"/>
                    <a:pt x="5969" y="7599"/>
                    <a:pt x="5969" y="7599"/>
                  </a:cubicBezTo>
                  <a:cubicBezTo>
                    <a:pt x="5969" y="7599"/>
                    <a:pt x="4060" y="5300"/>
                    <a:pt x="2457" y="5300"/>
                  </a:cubicBezTo>
                  <a:cubicBezTo>
                    <a:pt x="2186" y="5300"/>
                    <a:pt x="1923" y="5366"/>
                    <a:pt x="1679" y="5520"/>
                  </a:cubicBezTo>
                  <a:cubicBezTo>
                    <a:pt x="1" y="6559"/>
                    <a:pt x="1893" y="12155"/>
                    <a:pt x="7568" y="12821"/>
                  </a:cubicBezTo>
                  <a:cubicBezTo>
                    <a:pt x="7860" y="12856"/>
                    <a:pt x="8155" y="12873"/>
                    <a:pt x="8451" y="12873"/>
                  </a:cubicBezTo>
                  <a:cubicBezTo>
                    <a:pt x="12689" y="12873"/>
                    <a:pt x="17084" y="9438"/>
                    <a:pt x="15216" y="6399"/>
                  </a:cubicBezTo>
                  <a:cubicBezTo>
                    <a:pt x="14744" y="5639"/>
                    <a:pt x="14181" y="5348"/>
                    <a:pt x="13595" y="5348"/>
                  </a:cubicBezTo>
                  <a:cubicBezTo>
                    <a:pt x="11698" y="5348"/>
                    <a:pt x="9567" y="8398"/>
                    <a:pt x="9567" y="8398"/>
                  </a:cubicBezTo>
                  <a:cubicBezTo>
                    <a:pt x="9567" y="8398"/>
                    <a:pt x="15029" y="218"/>
                    <a:pt x="9833" y="5"/>
                  </a:cubicBezTo>
                  <a:cubicBezTo>
                    <a:pt x="9763" y="2"/>
                    <a:pt x="9694" y="0"/>
                    <a:pt x="9626" y="0"/>
                  </a:cubicBezTo>
                  <a:close/>
                </a:path>
              </a:pathLst>
            </a:custGeom>
            <a:solidFill>
              <a:srgbClr val="A4BB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6"/>
            <p:cNvSpPr/>
            <p:nvPr/>
          </p:nvSpPr>
          <p:spPr>
            <a:xfrm>
              <a:off x="1668200" y="1207375"/>
              <a:ext cx="425675" cy="674375"/>
            </a:xfrm>
            <a:custGeom>
              <a:rect b="b" l="l" r="r" t="t"/>
              <a:pathLst>
                <a:path extrusionOk="0" h="26975" w="17027">
                  <a:moveTo>
                    <a:pt x="7175" y="1"/>
                  </a:moveTo>
                  <a:cubicBezTo>
                    <a:pt x="5221" y="1"/>
                    <a:pt x="3560" y="639"/>
                    <a:pt x="2985" y="2194"/>
                  </a:cubicBezTo>
                  <a:cubicBezTo>
                    <a:pt x="1093" y="7310"/>
                    <a:pt x="1" y="26974"/>
                    <a:pt x="4797" y="26974"/>
                  </a:cubicBezTo>
                  <a:cubicBezTo>
                    <a:pt x="4800" y="26974"/>
                    <a:pt x="4804" y="26974"/>
                    <a:pt x="4807" y="26974"/>
                  </a:cubicBezTo>
                  <a:cubicBezTo>
                    <a:pt x="9604" y="26974"/>
                    <a:pt x="17026" y="8666"/>
                    <a:pt x="15961" y="4699"/>
                  </a:cubicBezTo>
                  <a:cubicBezTo>
                    <a:pt x="15290" y="2133"/>
                    <a:pt x="10745" y="1"/>
                    <a:pt x="7175" y="1"/>
                  </a:cubicBezTo>
                  <a:close/>
                </a:path>
              </a:pathLst>
            </a:custGeom>
            <a:solidFill>
              <a:srgbClr val="F8C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1788775" y="1335725"/>
              <a:ext cx="227850" cy="94950"/>
            </a:xfrm>
            <a:custGeom>
              <a:rect b="b" l="l" r="r" t="t"/>
              <a:pathLst>
                <a:path extrusionOk="0" h="3798" w="9114">
                  <a:moveTo>
                    <a:pt x="2146" y="1"/>
                  </a:moveTo>
                  <a:cubicBezTo>
                    <a:pt x="1484" y="1"/>
                    <a:pt x="861" y="75"/>
                    <a:pt x="320" y="231"/>
                  </a:cubicBezTo>
                  <a:cubicBezTo>
                    <a:pt x="0" y="311"/>
                    <a:pt x="54" y="764"/>
                    <a:pt x="374" y="791"/>
                  </a:cubicBezTo>
                  <a:cubicBezTo>
                    <a:pt x="1839" y="1004"/>
                    <a:pt x="3251" y="1004"/>
                    <a:pt x="4663" y="1457"/>
                  </a:cubicBezTo>
                  <a:cubicBezTo>
                    <a:pt x="6022" y="1936"/>
                    <a:pt x="7248" y="2709"/>
                    <a:pt x="8287" y="3695"/>
                  </a:cubicBezTo>
                  <a:cubicBezTo>
                    <a:pt x="8356" y="3763"/>
                    <a:pt x="8444" y="3798"/>
                    <a:pt x="8531" y="3798"/>
                  </a:cubicBezTo>
                  <a:cubicBezTo>
                    <a:pt x="8646" y="3798"/>
                    <a:pt x="8759" y="3737"/>
                    <a:pt x="8820" y="3615"/>
                  </a:cubicBezTo>
                  <a:lnTo>
                    <a:pt x="8980" y="3402"/>
                  </a:lnTo>
                  <a:cubicBezTo>
                    <a:pt x="9113" y="3215"/>
                    <a:pt x="9113" y="3002"/>
                    <a:pt x="9007" y="2816"/>
                  </a:cubicBezTo>
                  <a:cubicBezTo>
                    <a:pt x="7721" y="1066"/>
                    <a:pt x="4652" y="1"/>
                    <a:pt x="214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6"/>
            <p:cNvSpPr/>
            <p:nvPr/>
          </p:nvSpPr>
          <p:spPr>
            <a:xfrm>
              <a:off x="1781875" y="1517725"/>
              <a:ext cx="177225" cy="63050"/>
            </a:xfrm>
            <a:custGeom>
              <a:rect b="b" l="l" r="r" t="t"/>
              <a:pathLst>
                <a:path extrusionOk="0" h="2522" w="7089">
                  <a:moveTo>
                    <a:pt x="1687" y="1"/>
                  </a:moveTo>
                  <a:cubicBezTo>
                    <a:pt x="1261" y="1"/>
                    <a:pt x="833" y="40"/>
                    <a:pt x="410" y="119"/>
                  </a:cubicBezTo>
                  <a:cubicBezTo>
                    <a:pt x="0" y="195"/>
                    <a:pt x="156" y="788"/>
                    <a:pt x="546" y="788"/>
                  </a:cubicBezTo>
                  <a:cubicBezTo>
                    <a:pt x="563" y="788"/>
                    <a:pt x="579" y="787"/>
                    <a:pt x="596" y="785"/>
                  </a:cubicBezTo>
                  <a:cubicBezTo>
                    <a:pt x="799" y="767"/>
                    <a:pt x="1002" y="758"/>
                    <a:pt x="1204" y="758"/>
                  </a:cubicBezTo>
                  <a:cubicBezTo>
                    <a:pt x="2198" y="758"/>
                    <a:pt x="3179" y="972"/>
                    <a:pt x="4087" y="1371"/>
                  </a:cubicBezTo>
                  <a:cubicBezTo>
                    <a:pt x="4939" y="1744"/>
                    <a:pt x="5739" y="2383"/>
                    <a:pt x="6698" y="2517"/>
                  </a:cubicBezTo>
                  <a:cubicBezTo>
                    <a:pt x="6717" y="2520"/>
                    <a:pt x="6734" y="2521"/>
                    <a:pt x="6751" y="2521"/>
                  </a:cubicBezTo>
                  <a:cubicBezTo>
                    <a:pt x="7026" y="2521"/>
                    <a:pt x="7089" y="2131"/>
                    <a:pt x="6938" y="1930"/>
                  </a:cubicBezTo>
                  <a:cubicBezTo>
                    <a:pt x="6272" y="1104"/>
                    <a:pt x="4833" y="625"/>
                    <a:pt x="3820" y="332"/>
                  </a:cubicBezTo>
                  <a:cubicBezTo>
                    <a:pt x="3132" y="113"/>
                    <a:pt x="2412" y="1"/>
                    <a:pt x="1687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6"/>
            <p:cNvSpPr/>
            <p:nvPr/>
          </p:nvSpPr>
          <p:spPr>
            <a:xfrm>
              <a:off x="1789300" y="1684400"/>
              <a:ext cx="102875" cy="57850"/>
            </a:xfrm>
            <a:custGeom>
              <a:rect b="b" l="l" r="r" t="t"/>
              <a:pathLst>
                <a:path extrusionOk="0" h="2314" w="4115">
                  <a:moveTo>
                    <a:pt x="500" y="1"/>
                  </a:moveTo>
                  <a:cubicBezTo>
                    <a:pt x="77" y="1"/>
                    <a:pt x="1" y="732"/>
                    <a:pt x="432" y="859"/>
                  </a:cubicBezTo>
                  <a:cubicBezTo>
                    <a:pt x="965" y="992"/>
                    <a:pt x="1498" y="1205"/>
                    <a:pt x="1978" y="1472"/>
                  </a:cubicBezTo>
                  <a:cubicBezTo>
                    <a:pt x="2431" y="1738"/>
                    <a:pt x="2831" y="2111"/>
                    <a:pt x="3337" y="2298"/>
                  </a:cubicBezTo>
                  <a:cubicBezTo>
                    <a:pt x="3380" y="2309"/>
                    <a:pt x="3422" y="2314"/>
                    <a:pt x="3464" y="2314"/>
                  </a:cubicBezTo>
                  <a:cubicBezTo>
                    <a:pt x="3832" y="2314"/>
                    <a:pt x="4115" y="1911"/>
                    <a:pt x="3923" y="1552"/>
                  </a:cubicBezTo>
                  <a:cubicBezTo>
                    <a:pt x="3257" y="539"/>
                    <a:pt x="1685" y="166"/>
                    <a:pt x="566" y="6"/>
                  </a:cubicBezTo>
                  <a:cubicBezTo>
                    <a:pt x="543" y="3"/>
                    <a:pt x="521" y="1"/>
                    <a:pt x="500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56"/>
          <p:cNvGrpSpPr/>
          <p:nvPr/>
        </p:nvGrpSpPr>
        <p:grpSpPr>
          <a:xfrm flipH="1">
            <a:off x="6320014" y="2712757"/>
            <a:ext cx="516163" cy="597760"/>
            <a:chOff x="629598" y="2189616"/>
            <a:chExt cx="1689569" cy="1940148"/>
          </a:xfrm>
        </p:grpSpPr>
        <p:grpSp>
          <p:nvGrpSpPr>
            <p:cNvPr id="1335" name="Google Shape;1335;p56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1336" name="Google Shape;1336;p56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6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6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56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1340" name="Google Shape;1340;p56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6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6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6" name="Google Shape;1356;p56"/>
          <p:cNvGrpSpPr/>
          <p:nvPr/>
        </p:nvGrpSpPr>
        <p:grpSpPr>
          <a:xfrm flipH="1">
            <a:off x="7786551" y="2712757"/>
            <a:ext cx="516163" cy="597760"/>
            <a:chOff x="629598" y="2189616"/>
            <a:chExt cx="1689569" cy="1940148"/>
          </a:xfrm>
        </p:grpSpPr>
        <p:grpSp>
          <p:nvGrpSpPr>
            <p:cNvPr id="1357" name="Google Shape;1357;p56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1358" name="Google Shape;1358;p56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56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1362" name="Google Shape;1362;p56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8" name="Google Shape;1378;p56"/>
          <p:cNvGrpSpPr/>
          <p:nvPr/>
        </p:nvGrpSpPr>
        <p:grpSpPr>
          <a:xfrm flipH="1">
            <a:off x="7053276" y="2021357"/>
            <a:ext cx="516163" cy="597760"/>
            <a:chOff x="629598" y="2189616"/>
            <a:chExt cx="1689569" cy="1940148"/>
          </a:xfrm>
        </p:grpSpPr>
        <p:grpSp>
          <p:nvGrpSpPr>
            <p:cNvPr id="1379" name="Google Shape;1379;p56"/>
            <p:cNvGrpSpPr/>
            <p:nvPr/>
          </p:nvGrpSpPr>
          <p:grpSpPr>
            <a:xfrm>
              <a:off x="629598" y="2189616"/>
              <a:ext cx="1689569" cy="1940148"/>
              <a:chOff x="1524450" y="237175"/>
              <a:chExt cx="4536975" cy="5209850"/>
            </a:xfrm>
          </p:grpSpPr>
          <p:sp>
            <p:nvSpPr>
              <p:cNvPr id="1380" name="Google Shape;1380;p56"/>
              <p:cNvSpPr/>
              <p:nvPr/>
            </p:nvSpPr>
            <p:spPr>
              <a:xfrm>
                <a:off x="3066625" y="846025"/>
                <a:ext cx="209050" cy="582350"/>
              </a:xfrm>
              <a:custGeom>
                <a:rect b="b" l="l" r="r" t="t"/>
                <a:pathLst>
                  <a:path extrusionOk="0" h="23294" w="8362">
                    <a:moveTo>
                      <a:pt x="598" y="1"/>
                    </a:moveTo>
                    <a:lnTo>
                      <a:pt x="0" y="7338"/>
                    </a:lnTo>
                    <a:cubicBezTo>
                      <a:pt x="342" y="9130"/>
                      <a:pt x="2816" y="14761"/>
                      <a:pt x="8362" y="23293"/>
                    </a:cubicBezTo>
                    <a:cubicBezTo>
                      <a:pt x="8277" y="17065"/>
                      <a:pt x="4437" y="6400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4773050" y="4598875"/>
                <a:ext cx="225750" cy="174150"/>
              </a:xfrm>
              <a:custGeom>
                <a:rect b="b" l="l" r="r" t="t"/>
                <a:pathLst>
                  <a:path extrusionOk="0" h="6966" w="9030">
                    <a:moveTo>
                      <a:pt x="5578" y="1"/>
                    </a:moveTo>
                    <a:cubicBezTo>
                      <a:pt x="5176" y="1"/>
                      <a:pt x="4763" y="71"/>
                      <a:pt x="4352" y="223"/>
                    </a:cubicBezTo>
                    <a:lnTo>
                      <a:pt x="1" y="1759"/>
                    </a:lnTo>
                    <a:lnTo>
                      <a:pt x="2731" y="5513"/>
                    </a:lnTo>
                    <a:cubicBezTo>
                      <a:pt x="3451" y="6515"/>
                      <a:pt x="4482" y="6966"/>
                      <a:pt x="5498" y="6966"/>
                    </a:cubicBezTo>
                    <a:cubicBezTo>
                      <a:pt x="7250" y="6966"/>
                      <a:pt x="8959" y="5626"/>
                      <a:pt x="8959" y="3466"/>
                    </a:cubicBezTo>
                    <a:cubicBezTo>
                      <a:pt x="9029" y="1503"/>
                      <a:pt x="7429" y="1"/>
                      <a:pt x="5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1524450" y="237175"/>
                <a:ext cx="4536975" cy="5209850"/>
              </a:xfrm>
              <a:custGeom>
                <a:rect b="b" l="l" r="r" t="t"/>
                <a:pathLst>
                  <a:path extrusionOk="0" h="208394" w="181479">
                    <a:moveTo>
                      <a:pt x="62285" y="24355"/>
                    </a:moveTo>
                    <a:cubicBezTo>
                      <a:pt x="66124" y="30754"/>
                      <a:pt x="69964" y="41419"/>
                      <a:pt x="70049" y="47647"/>
                    </a:cubicBezTo>
                    <a:cubicBezTo>
                      <a:pt x="64503" y="39115"/>
                      <a:pt x="62029" y="33484"/>
                      <a:pt x="61687" y="31692"/>
                    </a:cubicBezTo>
                    <a:lnTo>
                      <a:pt x="62285" y="24355"/>
                    </a:lnTo>
                    <a:close/>
                    <a:moveTo>
                      <a:pt x="135522" y="174469"/>
                    </a:moveTo>
                    <a:cubicBezTo>
                      <a:pt x="137373" y="174469"/>
                      <a:pt x="138973" y="175971"/>
                      <a:pt x="138903" y="177934"/>
                    </a:cubicBezTo>
                    <a:cubicBezTo>
                      <a:pt x="138903" y="180094"/>
                      <a:pt x="137194" y="181434"/>
                      <a:pt x="135442" y="181434"/>
                    </a:cubicBezTo>
                    <a:cubicBezTo>
                      <a:pt x="134426" y="181434"/>
                      <a:pt x="133395" y="180983"/>
                      <a:pt x="132675" y="179981"/>
                    </a:cubicBezTo>
                    <a:lnTo>
                      <a:pt x="129945" y="176227"/>
                    </a:lnTo>
                    <a:lnTo>
                      <a:pt x="134296" y="174691"/>
                    </a:lnTo>
                    <a:cubicBezTo>
                      <a:pt x="134707" y="174539"/>
                      <a:pt x="135120" y="174469"/>
                      <a:pt x="135522" y="174469"/>
                    </a:cubicBezTo>
                    <a:close/>
                    <a:moveTo>
                      <a:pt x="57541" y="0"/>
                    </a:moveTo>
                    <a:cubicBezTo>
                      <a:pt x="57143" y="0"/>
                      <a:pt x="56761" y="14"/>
                      <a:pt x="56398" y="38"/>
                    </a:cubicBezTo>
                    <a:cubicBezTo>
                      <a:pt x="40016" y="1147"/>
                      <a:pt x="11092" y="23331"/>
                      <a:pt x="3584" y="35532"/>
                    </a:cubicBezTo>
                    <a:cubicBezTo>
                      <a:pt x="597" y="40395"/>
                      <a:pt x="0" y="44917"/>
                      <a:pt x="1707" y="49013"/>
                    </a:cubicBezTo>
                    <a:cubicBezTo>
                      <a:pt x="2901" y="51658"/>
                      <a:pt x="4949" y="53791"/>
                      <a:pt x="7594" y="54985"/>
                    </a:cubicBezTo>
                    <a:cubicBezTo>
                      <a:pt x="9438" y="55861"/>
                      <a:pt x="11519" y="56264"/>
                      <a:pt x="13846" y="56264"/>
                    </a:cubicBezTo>
                    <a:cubicBezTo>
                      <a:pt x="20134" y="56264"/>
                      <a:pt x="28222" y="53325"/>
                      <a:pt x="38309" y="48842"/>
                    </a:cubicBezTo>
                    <a:cubicBezTo>
                      <a:pt x="41125" y="47562"/>
                      <a:pt x="43941" y="46282"/>
                      <a:pt x="46415" y="45088"/>
                    </a:cubicBezTo>
                    <a:cubicBezTo>
                      <a:pt x="47439" y="47221"/>
                      <a:pt x="48804" y="49695"/>
                      <a:pt x="50425" y="52511"/>
                    </a:cubicBezTo>
                    <a:cubicBezTo>
                      <a:pt x="42490" y="61896"/>
                      <a:pt x="27303" y="83056"/>
                      <a:pt x="32337" y="102595"/>
                    </a:cubicBezTo>
                    <a:cubicBezTo>
                      <a:pt x="33446" y="107202"/>
                      <a:pt x="35750" y="111468"/>
                      <a:pt x="38821" y="115052"/>
                    </a:cubicBezTo>
                    <a:cubicBezTo>
                      <a:pt x="36176" y="116502"/>
                      <a:pt x="33958" y="118806"/>
                      <a:pt x="32593" y="121536"/>
                    </a:cubicBezTo>
                    <a:cubicBezTo>
                      <a:pt x="30119" y="126655"/>
                      <a:pt x="30289" y="132628"/>
                      <a:pt x="33019" y="137662"/>
                    </a:cubicBezTo>
                    <a:cubicBezTo>
                      <a:pt x="26791" y="142611"/>
                      <a:pt x="22952" y="150460"/>
                      <a:pt x="25511" y="158736"/>
                    </a:cubicBezTo>
                    <a:cubicBezTo>
                      <a:pt x="27360" y="164950"/>
                      <a:pt x="33186" y="170586"/>
                      <a:pt x="42264" y="170586"/>
                    </a:cubicBezTo>
                    <a:cubicBezTo>
                      <a:pt x="43657" y="170586"/>
                      <a:pt x="45127" y="170453"/>
                      <a:pt x="46671" y="170169"/>
                    </a:cubicBezTo>
                    <a:cubicBezTo>
                      <a:pt x="46756" y="170425"/>
                      <a:pt x="46842" y="170681"/>
                      <a:pt x="46842" y="170937"/>
                    </a:cubicBezTo>
                    <a:cubicBezTo>
                      <a:pt x="46927" y="171279"/>
                      <a:pt x="47012" y="171620"/>
                      <a:pt x="47098" y="172046"/>
                    </a:cubicBezTo>
                    <a:cubicBezTo>
                      <a:pt x="43343" y="173668"/>
                      <a:pt x="40272" y="176483"/>
                      <a:pt x="38224" y="179981"/>
                    </a:cubicBezTo>
                    <a:cubicBezTo>
                      <a:pt x="32337" y="190476"/>
                      <a:pt x="35579" y="199776"/>
                      <a:pt x="38395" y="203701"/>
                    </a:cubicBezTo>
                    <a:lnTo>
                      <a:pt x="41040" y="207370"/>
                    </a:lnTo>
                    <a:lnTo>
                      <a:pt x="45562" y="207626"/>
                    </a:lnTo>
                    <a:cubicBezTo>
                      <a:pt x="47951" y="207796"/>
                      <a:pt x="59128" y="208394"/>
                      <a:pt x="72267" y="208394"/>
                    </a:cubicBezTo>
                    <a:cubicBezTo>
                      <a:pt x="87369" y="208394"/>
                      <a:pt x="105201" y="207540"/>
                      <a:pt x="114672" y="204127"/>
                    </a:cubicBezTo>
                    <a:cubicBezTo>
                      <a:pt x="118512" y="202762"/>
                      <a:pt x="122095" y="200800"/>
                      <a:pt x="125423" y="198326"/>
                    </a:cubicBezTo>
                    <a:cubicBezTo>
                      <a:pt x="128662" y="199923"/>
                      <a:pt x="132075" y="200673"/>
                      <a:pt x="135424" y="200673"/>
                    </a:cubicBezTo>
                    <a:cubicBezTo>
                      <a:pt x="144952" y="200673"/>
                      <a:pt x="153961" y="194608"/>
                      <a:pt x="156992" y="184759"/>
                    </a:cubicBezTo>
                    <a:cubicBezTo>
                      <a:pt x="161172" y="171535"/>
                      <a:pt x="152555" y="157712"/>
                      <a:pt x="138818" y="155665"/>
                    </a:cubicBezTo>
                    <a:cubicBezTo>
                      <a:pt x="138306" y="153958"/>
                      <a:pt x="137709" y="152252"/>
                      <a:pt x="136941" y="150716"/>
                    </a:cubicBezTo>
                    <a:cubicBezTo>
                      <a:pt x="132846" y="141416"/>
                      <a:pt x="127982" y="131519"/>
                      <a:pt x="124228" y="124181"/>
                    </a:cubicBezTo>
                    <a:cubicBezTo>
                      <a:pt x="135832" y="113004"/>
                      <a:pt x="135491" y="95513"/>
                      <a:pt x="135320" y="89114"/>
                    </a:cubicBezTo>
                    <a:cubicBezTo>
                      <a:pt x="135320" y="88005"/>
                      <a:pt x="135235" y="86810"/>
                      <a:pt x="135149" y="85701"/>
                    </a:cubicBezTo>
                    <a:cubicBezTo>
                      <a:pt x="141804" y="81350"/>
                      <a:pt x="150336" y="74780"/>
                      <a:pt x="156650" y="66333"/>
                    </a:cubicBezTo>
                    <a:cubicBezTo>
                      <a:pt x="162708" y="58142"/>
                      <a:pt x="167998" y="49439"/>
                      <a:pt x="172605" y="40395"/>
                    </a:cubicBezTo>
                    <a:cubicBezTo>
                      <a:pt x="179772" y="26146"/>
                      <a:pt x="181479" y="16932"/>
                      <a:pt x="178237" y="10362"/>
                    </a:cubicBezTo>
                    <a:cubicBezTo>
                      <a:pt x="175914" y="5883"/>
                      <a:pt x="171254" y="3017"/>
                      <a:pt x="166215" y="3017"/>
                    </a:cubicBezTo>
                    <a:cubicBezTo>
                      <a:pt x="166070" y="3017"/>
                      <a:pt x="165925" y="3019"/>
                      <a:pt x="165780" y="3024"/>
                    </a:cubicBezTo>
                    <a:cubicBezTo>
                      <a:pt x="161514" y="3024"/>
                      <a:pt x="150592" y="3024"/>
                      <a:pt x="112454" y="43637"/>
                    </a:cubicBezTo>
                    <a:cubicBezTo>
                      <a:pt x="108700" y="41078"/>
                      <a:pt x="104434" y="39457"/>
                      <a:pt x="99997" y="38689"/>
                    </a:cubicBezTo>
                    <a:cubicBezTo>
                      <a:pt x="95987" y="38091"/>
                      <a:pt x="91891" y="37750"/>
                      <a:pt x="87881" y="37665"/>
                    </a:cubicBezTo>
                    <a:cubicBezTo>
                      <a:pt x="85492" y="27341"/>
                      <a:pt x="80117" y="13689"/>
                      <a:pt x="72011" y="6181"/>
                    </a:cubicBezTo>
                    <a:cubicBezTo>
                      <a:pt x="66681" y="1237"/>
                      <a:pt x="61352" y="0"/>
                      <a:pt x="57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3" name="Google Shape;1383;p56"/>
            <p:cNvGrpSpPr/>
            <p:nvPr/>
          </p:nvGrpSpPr>
          <p:grpSpPr>
            <a:xfrm>
              <a:off x="691275" y="2275024"/>
              <a:ext cx="1601399" cy="1764762"/>
              <a:chOff x="1502250" y="237500"/>
              <a:chExt cx="4747700" cy="5232025"/>
            </a:xfrm>
          </p:grpSpPr>
          <p:sp>
            <p:nvSpPr>
              <p:cNvPr id="1384" name="Google Shape;1384;p56"/>
              <p:cNvSpPr/>
              <p:nvPr/>
            </p:nvSpPr>
            <p:spPr>
              <a:xfrm>
                <a:off x="2309675" y="3360975"/>
                <a:ext cx="821600" cy="602175"/>
              </a:xfrm>
              <a:custGeom>
                <a:rect b="b" l="l" r="r" t="t"/>
                <a:pathLst>
                  <a:path extrusionOk="0" h="24087" w="32864">
                    <a:moveTo>
                      <a:pt x="12189" y="1"/>
                    </a:moveTo>
                    <a:cubicBezTo>
                      <a:pt x="8966" y="1"/>
                      <a:pt x="6257" y="987"/>
                      <a:pt x="4911" y="3706"/>
                    </a:cubicBezTo>
                    <a:cubicBezTo>
                      <a:pt x="0" y="13527"/>
                      <a:pt x="16432" y="21743"/>
                      <a:pt x="21342" y="23915"/>
                    </a:cubicBezTo>
                    <a:cubicBezTo>
                      <a:pt x="21606" y="24031"/>
                      <a:pt x="21874" y="24086"/>
                      <a:pt x="22145" y="24086"/>
                    </a:cubicBezTo>
                    <a:cubicBezTo>
                      <a:pt x="26943" y="24086"/>
                      <a:pt x="32863" y="6916"/>
                      <a:pt x="32863" y="6916"/>
                    </a:cubicBezTo>
                    <a:cubicBezTo>
                      <a:pt x="32863" y="6916"/>
                      <a:pt x="20723" y="1"/>
                      <a:pt x="12189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1502250" y="237500"/>
                <a:ext cx="4747700" cy="3177425"/>
              </a:xfrm>
              <a:custGeom>
                <a:rect b="b" l="l" r="r" t="t"/>
                <a:pathLst>
                  <a:path extrusionOk="0" h="127097" w="189908">
                    <a:moveTo>
                      <a:pt x="55464" y="0"/>
                    </a:moveTo>
                    <a:cubicBezTo>
                      <a:pt x="55235" y="0"/>
                      <a:pt x="55004" y="9"/>
                      <a:pt x="54772" y="25"/>
                    </a:cubicBezTo>
                    <a:cubicBezTo>
                      <a:pt x="38341" y="1158"/>
                      <a:pt x="1" y="31755"/>
                      <a:pt x="3306" y="39310"/>
                    </a:cubicBezTo>
                    <a:cubicBezTo>
                      <a:pt x="3495" y="39876"/>
                      <a:pt x="3967" y="40349"/>
                      <a:pt x="4534" y="40537"/>
                    </a:cubicBezTo>
                    <a:cubicBezTo>
                      <a:pt x="5143" y="40819"/>
                      <a:pt x="5944" y="40949"/>
                      <a:pt x="6903" y="40949"/>
                    </a:cubicBezTo>
                    <a:cubicBezTo>
                      <a:pt x="17845" y="40949"/>
                      <a:pt x="49295" y="24106"/>
                      <a:pt x="49295" y="24106"/>
                    </a:cubicBezTo>
                    <a:lnTo>
                      <a:pt x="49295" y="24106"/>
                    </a:lnTo>
                    <a:cubicBezTo>
                      <a:pt x="48823" y="29961"/>
                      <a:pt x="57889" y="44220"/>
                      <a:pt x="60911" y="48848"/>
                    </a:cubicBezTo>
                    <a:lnTo>
                      <a:pt x="60250" y="49320"/>
                    </a:lnTo>
                    <a:lnTo>
                      <a:pt x="59683" y="49792"/>
                    </a:lnTo>
                    <a:cubicBezTo>
                      <a:pt x="59683" y="49792"/>
                      <a:pt x="5006" y="105603"/>
                      <a:pt x="65160" y="122034"/>
                    </a:cubicBezTo>
                    <a:cubicBezTo>
                      <a:pt x="78077" y="125562"/>
                      <a:pt x="88498" y="127097"/>
                      <a:pt x="96895" y="127097"/>
                    </a:cubicBezTo>
                    <a:cubicBezTo>
                      <a:pt x="127605" y="127097"/>
                      <a:pt x="131237" y="106577"/>
                      <a:pt x="130792" y="88038"/>
                    </a:cubicBezTo>
                    <a:cubicBezTo>
                      <a:pt x="130697" y="84922"/>
                      <a:pt x="130414" y="81711"/>
                      <a:pt x="129753" y="78594"/>
                    </a:cubicBezTo>
                    <a:cubicBezTo>
                      <a:pt x="136269" y="75006"/>
                      <a:pt x="148451" y="67168"/>
                      <a:pt x="156478" y="56402"/>
                    </a:cubicBezTo>
                    <a:cubicBezTo>
                      <a:pt x="167999" y="41104"/>
                      <a:pt x="189908" y="3330"/>
                      <a:pt x="175081" y="3330"/>
                    </a:cubicBezTo>
                    <a:cubicBezTo>
                      <a:pt x="162711" y="3330"/>
                      <a:pt x="127770" y="40537"/>
                      <a:pt x="117005" y="52342"/>
                    </a:cubicBezTo>
                    <a:cubicBezTo>
                      <a:pt x="112094" y="47053"/>
                      <a:pt x="106428" y="43559"/>
                      <a:pt x="100667" y="42709"/>
                    </a:cubicBezTo>
                    <a:cubicBezTo>
                      <a:pt x="96399" y="42008"/>
                      <a:pt x="92095" y="41668"/>
                      <a:pt x="87776" y="41668"/>
                    </a:cubicBezTo>
                    <a:cubicBezTo>
                      <a:pt x="85120" y="41668"/>
                      <a:pt x="82459" y="41797"/>
                      <a:pt x="79797" y="42048"/>
                    </a:cubicBezTo>
                    <a:cubicBezTo>
                      <a:pt x="79705" y="31360"/>
                      <a:pt x="69733" y="0"/>
                      <a:pt x="5546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6"/>
              <p:cNvSpPr/>
              <p:nvPr/>
            </p:nvSpPr>
            <p:spPr>
              <a:xfrm>
                <a:off x="2161175" y="3191550"/>
                <a:ext cx="2898900" cy="2277975"/>
              </a:xfrm>
              <a:custGeom>
                <a:rect b="b" l="l" r="r" t="t"/>
                <a:pathLst>
                  <a:path extrusionOk="0" h="91119" w="115956">
                    <a:moveTo>
                      <a:pt x="86304" y="0"/>
                    </a:moveTo>
                    <a:lnTo>
                      <a:pt x="37103" y="2172"/>
                    </a:lnTo>
                    <a:cubicBezTo>
                      <a:pt x="37103" y="2172"/>
                      <a:pt x="36915" y="2645"/>
                      <a:pt x="36537" y="3400"/>
                    </a:cubicBezTo>
                    <a:cubicBezTo>
                      <a:pt x="36442" y="3683"/>
                      <a:pt x="36253" y="4061"/>
                      <a:pt x="35970" y="4439"/>
                    </a:cubicBezTo>
                    <a:cubicBezTo>
                      <a:pt x="33893" y="8972"/>
                      <a:pt x="32098" y="13693"/>
                      <a:pt x="30587" y="18510"/>
                    </a:cubicBezTo>
                    <a:cubicBezTo>
                      <a:pt x="30304" y="19265"/>
                      <a:pt x="30021" y="20209"/>
                      <a:pt x="29832" y="21059"/>
                    </a:cubicBezTo>
                    <a:cubicBezTo>
                      <a:pt x="26243" y="24553"/>
                      <a:pt x="21805" y="27009"/>
                      <a:pt x="16894" y="27953"/>
                    </a:cubicBezTo>
                    <a:cubicBezTo>
                      <a:pt x="15856" y="28142"/>
                      <a:pt x="14911" y="28425"/>
                      <a:pt x="13967" y="28803"/>
                    </a:cubicBezTo>
                    <a:cubicBezTo>
                      <a:pt x="1" y="33572"/>
                      <a:pt x="88" y="49323"/>
                      <a:pt x="12014" y="49323"/>
                    </a:cubicBezTo>
                    <a:cubicBezTo>
                      <a:pt x="13313" y="49323"/>
                      <a:pt x="14752" y="49137"/>
                      <a:pt x="16328" y="48729"/>
                    </a:cubicBezTo>
                    <a:lnTo>
                      <a:pt x="17461" y="48445"/>
                    </a:lnTo>
                    <a:cubicBezTo>
                      <a:pt x="20389" y="47595"/>
                      <a:pt x="23316" y="46651"/>
                      <a:pt x="26149" y="45612"/>
                    </a:cubicBezTo>
                    <a:lnTo>
                      <a:pt x="26149" y="45612"/>
                    </a:lnTo>
                    <a:cubicBezTo>
                      <a:pt x="26055" y="53923"/>
                      <a:pt x="27943" y="62138"/>
                      <a:pt x="31721" y="69599"/>
                    </a:cubicBezTo>
                    <a:cubicBezTo>
                      <a:pt x="31721" y="69693"/>
                      <a:pt x="31815" y="69788"/>
                      <a:pt x="31815" y="69882"/>
                    </a:cubicBezTo>
                    <a:cubicBezTo>
                      <a:pt x="31105" y="69827"/>
                      <a:pt x="30350" y="69794"/>
                      <a:pt x="29571" y="69794"/>
                    </a:cubicBezTo>
                    <a:cubicBezTo>
                      <a:pt x="24965" y="69794"/>
                      <a:pt x="19479" y="70944"/>
                      <a:pt x="16894" y="75548"/>
                    </a:cubicBezTo>
                    <a:cubicBezTo>
                      <a:pt x="11984" y="84330"/>
                      <a:pt x="16328" y="90280"/>
                      <a:pt x="16328" y="90280"/>
                    </a:cubicBezTo>
                    <a:cubicBezTo>
                      <a:pt x="16328" y="90280"/>
                      <a:pt x="30075" y="91118"/>
                      <a:pt x="46027" y="91118"/>
                    </a:cubicBezTo>
                    <a:cubicBezTo>
                      <a:pt x="61750" y="91118"/>
                      <a:pt x="79616" y="90304"/>
                      <a:pt x="88570" y="87069"/>
                    </a:cubicBezTo>
                    <a:cubicBezTo>
                      <a:pt x="106607" y="80459"/>
                      <a:pt x="115956" y="61855"/>
                      <a:pt x="107173" y="42118"/>
                    </a:cubicBezTo>
                    <a:cubicBezTo>
                      <a:pt x="101130" y="28614"/>
                      <a:pt x="93669" y="13882"/>
                      <a:pt x="89514" y="5950"/>
                    </a:cubicBezTo>
                    <a:cubicBezTo>
                      <a:pt x="89231" y="5478"/>
                      <a:pt x="89042" y="5006"/>
                      <a:pt x="88853" y="4628"/>
                    </a:cubicBezTo>
                    <a:cubicBezTo>
                      <a:pt x="87248" y="1700"/>
                      <a:pt x="86304" y="0"/>
                      <a:pt x="86304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6"/>
              <p:cNvSpPr/>
              <p:nvPr/>
            </p:nvSpPr>
            <p:spPr>
              <a:xfrm>
                <a:off x="4679950" y="4532525"/>
                <a:ext cx="722450" cy="724800"/>
              </a:xfrm>
              <a:custGeom>
                <a:rect b="b" l="l" r="r" t="t"/>
                <a:pathLst>
                  <a:path extrusionOk="0" h="28992" w="28898">
                    <a:moveTo>
                      <a:pt x="14449" y="0"/>
                    </a:moveTo>
                    <a:cubicBezTo>
                      <a:pt x="6422" y="0"/>
                      <a:pt x="1" y="6516"/>
                      <a:pt x="1" y="14543"/>
                    </a:cubicBezTo>
                    <a:cubicBezTo>
                      <a:pt x="1" y="22476"/>
                      <a:pt x="6422" y="28992"/>
                      <a:pt x="14449" y="28992"/>
                    </a:cubicBezTo>
                    <a:cubicBezTo>
                      <a:pt x="22476" y="28992"/>
                      <a:pt x="28898" y="22476"/>
                      <a:pt x="28898" y="14543"/>
                    </a:cubicBezTo>
                    <a:cubicBezTo>
                      <a:pt x="28898" y="6516"/>
                      <a:pt x="22476" y="0"/>
                      <a:pt x="14449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6"/>
              <p:cNvSpPr/>
              <p:nvPr/>
            </p:nvSpPr>
            <p:spPr>
              <a:xfrm>
                <a:off x="2817250" y="3921050"/>
                <a:ext cx="727175" cy="460400"/>
              </a:xfrm>
              <a:custGeom>
                <a:rect b="b" l="l" r="r" t="t"/>
                <a:pathLst>
                  <a:path extrusionOk="0" h="18416" w="29087">
                    <a:moveTo>
                      <a:pt x="28992" y="1"/>
                    </a:moveTo>
                    <a:cubicBezTo>
                      <a:pt x="25026" y="4345"/>
                      <a:pt x="20304" y="7933"/>
                      <a:pt x="15110" y="10672"/>
                    </a:cubicBezTo>
                    <a:cubicBezTo>
                      <a:pt x="10294" y="13222"/>
                      <a:pt x="5194" y="15205"/>
                      <a:pt x="0" y="16432"/>
                    </a:cubicBezTo>
                    <a:lnTo>
                      <a:pt x="0" y="17566"/>
                    </a:lnTo>
                    <a:lnTo>
                      <a:pt x="0" y="18415"/>
                    </a:lnTo>
                    <a:cubicBezTo>
                      <a:pt x="5289" y="17093"/>
                      <a:pt x="10388" y="15016"/>
                      <a:pt x="15110" y="12183"/>
                    </a:cubicBezTo>
                    <a:cubicBezTo>
                      <a:pt x="20493" y="9066"/>
                      <a:pt x="25214" y="5100"/>
                      <a:pt x="29086" y="284"/>
                    </a:cubicBezTo>
                    <a:lnTo>
                      <a:pt x="28992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2873900" y="2282625"/>
                <a:ext cx="240850" cy="243175"/>
              </a:xfrm>
              <a:custGeom>
                <a:rect b="b" l="l" r="r" t="t"/>
                <a:pathLst>
                  <a:path extrusionOk="0" h="9727" w="9634">
                    <a:moveTo>
                      <a:pt x="4817" y="0"/>
                    </a:moveTo>
                    <a:cubicBezTo>
                      <a:pt x="2078" y="0"/>
                      <a:pt x="1" y="2172"/>
                      <a:pt x="1" y="4911"/>
                    </a:cubicBezTo>
                    <a:cubicBezTo>
                      <a:pt x="1" y="7555"/>
                      <a:pt x="2078" y="9727"/>
                      <a:pt x="4817" y="9727"/>
                    </a:cubicBezTo>
                    <a:cubicBezTo>
                      <a:pt x="7461" y="9727"/>
                      <a:pt x="9633" y="7555"/>
                      <a:pt x="9633" y="4911"/>
                    </a:cubicBezTo>
                    <a:cubicBezTo>
                      <a:pt x="9633" y="2172"/>
                      <a:pt x="7461" y="0"/>
                      <a:pt x="4817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>
                <a:off x="3877275" y="2488025"/>
                <a:ext cx="280975" cy="241100"/>
              </a:xfrm>
              <a:custGeom>
                <a:rect b="b" l="l" r="r" t="t"/>
                <a:pathLst>
                  <a:path extrusionOk="0" h="9644" w="11239">
                    <a:moveTo>
                      <a:pt x="6422" y="0"/>
                    </a:moveTo>
                    <a:cubicBezTo>
                      <a:pt x="2078" y="0"/>
                      <a:pt x="0" y="5194"/>
                      <a:pt x="3022" y="8216"/>
                    </a:cubicBezTo>
                    <a:cubicBezTo>
                      <a:pt x="4007" y="9200"/>
                      <a:pt x="5222" y="9644"/>
                      <a:pt x="6413" y="9644"/>
                    </a:cubicBezTo>
                    <a:cubicBezTo>
                      <a:pt x="8877" y="9644"/>
                      <a:pt x="11238" y="7745"/>
                      <a:pt x="11238" y="4816"/>
                    </a:cubicBezTo>
                    <a:cubicBezTo>
                      <a:pt x="11238" y="2172"/>
                      <a:pt x="9066" y="0"/>
                      <a:pt x="6422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>
                <a:off x="3244575" y="2735900"/>
                <a:ext cx="316375" cy="186525"/>
              </a:xfrm>
              <a:custGeom>
                <a:rect b="b" l="l" r="r" t="t"/>
                <a:pathLst>
                  <a:path extrusionOk="0" h="7461" w="12655">
                    <a:moveTo>
                      <a:pt x="0" y="1"/>
                    </a:moveTo>
                    <a:lnTo>
                      <a:pt x="5194" y="7461"/>
                    </a:lnTo>
                    <a:lnTo>
                      <a:pt x="12654" y="26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654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3015550" y="2731825"/>
                <a:ext cx="665800" cy="433975"/>
              </a:xfrm>
              <a:custGeom>
                <a:rect b="b" l="l" r="r" t="t"/>
                <a:pathLst>
                  <a:path extrusionOk="0" h="17359" w="26632">
                    <a:moveTo>
                      <a:pt x="9203" y="1"/>
                    </a:moveTo>
                    <a:cubicBezTo>
                      <a:pt x="8425" y="1"/>
                      <a:pt x="7728" y="838"/>
                      <a:pt x="8217" y="1675"/>
                    </a:cubicBezTo>
                    <a:lnTo>
                      <a:pt x="12938" y="7813"/>
                    </a:lnTo>
                    <a:cubicBezTo>
                      <a:pt x="12372" y="9607"/>
                      <a:pt x="11239" y="11024"/>
                      <a:pt x="9633" y="11874"/>
                    </a:cubicBezTo>
                    <a:cubicBezTo>
                      <a:pt x="8994" y="12178"/>
                      <a:pt x="8287" y="12325"/>
                      <a:pt x="7513" y="12325"/>
                    </a:cubicBezTo>
                    <a:cubicBezTo>
                      <a:pt x="5887" y="12325"/>
                      <a:pt x="3971" y="11673"/>
                      <a:pt x="1795" y="10457"/>
                    </a:cubicBezTo>
                    <a:cubicBezTo>
                      <a:pt x="1592" y="10355"/>
                      <a:pt x="1376" y="10302"/>
                      <a:pt x="1170" y="10302"/>
                    </a:cubicBezTo>
                    <a:cubicBezTo>
                      <a:pt x="803" y="10302"/>
                      <a:pt x="466" y="10471"/>
                      <a:pt x="284" y="10835"/>
                    </a:cubicBezTo>
                    <a:cubicBezTo>
                      <a:pt x="1" y="11307"/>
                      <a:pt x="190" y="11968"/>
                      <a:pt x="662" y="12346"/>
                    </a:cubicBezTo>
                    <a:cubicBezTo>
                      <a:pt x="2740" y="13668"/>
                      <a:pt x="5100" y="14423"/>
                      <a:pt x="7556" y="14518"/>
                    </a:cubicBezTo>
                    <a:cubicBezTo>
                      <a:pt x="9917" y="14518"/>
                      <a:pt x="12183" y="13384"/>
                      <a:pt x="13505" y="11401"/>
                    </a:cubicBezTo>
                    <a:cubicBezTo>
                      <a:pt x="13883" y="12912"/>
                      <a:pt x="14638" y="14234"/>
                      <a:pt x="15771" y="15273"/>
                    </a:cubicBezTo>
                    <a:cubicBezTo>
                      <a:pt x="17376" y="16610"/>
                      <a:pt x="19486" y="17359"/>
                      <a:pt x="21624" y="17359"/>
                    </a:cubicBezTo>
                    <a:cubicBezTo>
                      <a:pt x="21751" y="17359"/>
                      <a:pt x="21877" y="17356"/>
                      <a:pt x="22004" y="17351"/>
                    </a:cubicBezTo>
                    <a:cubicBezTo>
                      <a:pt x="23232" y="17351"/>
                      <a:pt x="24459" y="17256"/>
                      <a:pt x="25687" y="16973"/>
                    </a:cubicBezTo>
                    <a:cubicBezTo>
                      <a:pt x="26254" y="16879"/>
                      <a:pt x="26631" y="16312"/>
                      <a:pt x="26537" y="15651"/>
                    </a:cubicBezTo>
                    <a:cubicBezTo>
                      <a:pt x="26368" y="15143"/>
                      <a:pt x="25894" y="14787"/>
                      <a:pt x="25390" y="14787"/>
                    </a:cubicBezTo>
                    <a:cubicBezTo>
                      <a:pt x="25332" y="14787"/>
                      <a:pt x="25273" y="14791"/>
                      <a:pt x="25215" y="14801"/>
                    </a:cubicBezTo>
                    <a:cubicBezTo>
                      <a:pt x="23987" y="15053"/>
                      <a:pt x="22875" y="15179"/>
                      <a:pt x="21878" y="15179"/>
                    </a:cubicBezTo>
                    <a:cubicBezTo>
                      <a:pt x="19885" y="15179"/>
                      <a:pt x="18353" y="14675"/>
                      <a:pt x="17282" y="13668"/>
                    </a:cubicBezTo>
                    <a:cubicBezTo>
                      <a:pt x="15110" y="11685"/>
                      <a:pt x="15583" y="8285"/>
                      <a:pt x="15583" y="8285"/>
                    </a:cubicBezTo>
                    <a:cubicBezTo>
                      <a:pt x="15583" y="8191"/>
                      <a:pt x="15583" y="8096"/>
                      <a:pt x="15583" y="8002"/>
                    </a:cubicBezTo>
                    <a:lnTo>
                      <a:pt x="21437" y="4508"/>
                    </a:lnTo>
                    <a:cubicBezTo>
                      <a:pt x="22460" y="3800"/>
                      <a:pt x="21845" y="2437"/>
                      <a:pt x="20902" y="2437"/>
                    </a:cubicBezTo>
                    <a:cubicBezTo>
                      <a:pt x="20712" y="2437"/>
                      <a:pt x="20510" y="2493"/>
                      <a:pt x="20304" y="2619"/>
                    </a:cubicBezTo>
                    <a:lnTo>
                      <a:pt x="14355" y="6113"/>
                    </a:lnTo>
                    <a:lnTo>
                      <a:pt x="10011" y="352"/>
                    </a:lnTo>
                    <a:cubicBezTo>
                      <a:pt x="9764" y="106"/>
                      <a:pt x="9478" y="1"/>
                      <a:pt x="9203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>
                <a:off x="3062775" y="3276550"/>
                <a:ext cx="1345725" cy="134575"/>
              </a:xfrm>
              <a:custGeom>
                <a:rect b="b" l="l" r="r" t="t"/>
                <a:pathLst>
                  <a:path extrusionOk="0" h="5383" w="53829">
                    <a:moveTo>
                      <a:pt x="473" y="0"/>
                    </a:moveTo>
                    <a:cubicBezTo>
                      <a:pt x="378" y="283"/>
                      <a:pt x="189" y="661"/>
                      <a:pt x="1" y="1039"/>
                    </a:cubicBezTo>
                    <a:cubicBezTo>
                      <a:pt x="8877" y="3872"/>
                      <a:pt x="18132" y="5288"/>
                      <a:pt x="27387" y="5383"/>
                    </a:cubicBezTo>
                    <a:cubicBezTo>
                      <a:pt x="36263" y="5100"/>
                      <a:pt x="45046" y="4439"/>
                      <a:pt x="53828" y="3400"/>
                    </a:cubicBezTo>
                    <a:cubicBezTo>
                      <a:pt x="53639" y="2928"/>
                      <a:pt x="53261" y="2267"/>
                      <a:pt x="53073" y="1794"/>
                    </a:cubicBezTo>
                    <a:cubicBezTo>
                      <a:pt x="51895" y="2008"/>
                      <a:pt x="42320" y="3284"/>
                      <a:pt x="30187" y="3284"/>
                    </a:cubicBezTo>
                    <a:cubicBezTo>
                      <a:pt x="20907" y="3284"/>
                      <a:pt x="10131" y="2538"/>
                      <a:pt x="473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1615575" y="658125"/>
                <a:ext cx="1565275" cy="814750"/>
              </a:xfrm>
              <a:custGeom>
                <a:rect b="b" l="l" r="r" t="t"/>
                <a:pathLst>
                  <a:path extrusionOk="0" h="32590" w="62611">
                    <a:moveTo>
                      <a:pt x="44938" y="1"/>
                    </a:moveTo>
                    <a:cubicBezTo>
                      <a:pt x="33987" y="1"/>
                      <a:pt x="6438" y="19047"/>
                      <a:pt x="1" y="23712"/>
                    </a:cubicBezTo>
                    <a:cubicBezTo>
                      <a:pt x="622" y="24008"/>
                      <a:pt x="1444" y="24143"/>
                      <a:pt x="2429" y="24143"/>
                    </a:cubicBezTo>
                    <a:cubicBezTo>
                      <a:pt x="13424" y="24143"/>
                      <a:pt x="44762" y="7281"/>
                      <a:pt x="44762" y="7281"/>
                    </a:cubicBezTo>
                    <a:lnTo>
                      <a:pt x="44762" y="7281"/>
                    </a:lnTo>
                    <a:cubicBezTo>
                      <a:pt x="44290" y="13230"/>
                      <a:pt x="53356" y="27490"/>
                      <a:pt x="56378" y="32117"/>
                    </a:cubicBezTo>
                    <a:lnTo>
                      <a:pt x="55717" y="32589"/>
                    </a:lnTo>
                    <a:lnTo>
                      <a:pt x="62610" y="29662"/>
                    </a:lnTo>
                    <a:cubicBezTo>
                      <a:pt x="62610" y="29662"/>
                      <a:pt x="57416" y="576"/>
                      <a:pt x="45329" y="9"/>
                    </a:cubicBezTo>
                    <a:cubicBezTo>
                      <a:pt x="45201" y="4"/>
                      <a:pt x="45071" y="1"/>
                      <a:pt x="44938" y="1"/>
                    </a:cubicBezTo>
                    <a:close/>
                    <a:moveTo>
                      <a:pt x="55717" y="32589"/>
                    </a:moveTo>
                    <a:lnTo>
                      <a:pt x="55717" y="32589"/>
                    </a:lnTo>
                    <a:lnTo>
                      <a:pt x="55717" y="32589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4543025" y="659825"/>
                <a:ext cx="1330450" cy="1327700"/>
              </a:xfrm>
              <a:custGeom>
                <a:rect b="b" l="l" r="r" t="t"/>
                <a:pathLst>
                  <a:path extrusionOk="0" h="53108" w="53218">
                    <a:moveTo>
                      <a:pt x="45510" y="1"/>
                    </a:moveTo>
                    <a:cubicBezTo>
                      <a:pt x="45213" y="1"/>
                      <a:pt x="44871" y="43"/>
                      <a:pt x="44479" y="130"/>
                    </a:cubicBezTo>
                    <a:cubicBezTo>
                      <a:pt x="33997" y="2491"/>
                      <a:pt x="1" y="41587"/>
                      <a:pt x="1" y="41587"/>
                    </a:cubicBezTo>
                    <a:lnTo>
                      <a:pt x="4722" y="53108"/>
                    </a:lnTo>
                    <a:cubicBezTo>
                      <a:pt x="4722" y="53108"/>
                      <a:pt x="20399" y="39887"/>
                      <a:pt x="25120" y="34127"/>
                    </a:cubicBezTo>
                    <a:cubicBezTo>
                      <a:pt x="29667" y="28579"/>
                      <a:pt x="53217" y="1"/>
                      <a:pt x="45510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>
                <a:off x="2814900" y="4223250"/>
                <a:ext cx="399000" cy="708275"/>
              </a:xfrm>
              <a:custGeom>
                <a:rect b="b" l="l" r="r" t="t"/>
                <a:pathLst>
                  <a:path extrusionOk="0" h="28331" w="15960">
                    <a:moveTo>
                      <a:pt x="15109" y="0"/>
                    </a:moveTo>
                    <a:cubicBezTo>
                      <a:pt x="10393" y="2830"/>
                      <a:pt x="5299" y="4907"/>
                      <a:pt x="17" y="6229"/>
                    </a:cubicBezTo>
                    <a:lnTo>
                      <a:pt x="17" y="6229"/>
                    </a:lnTo>
                    <a:cubicBezTo>
                      <a:pt x="9" y="5947"/>
                      <a:pt x="3" y="5665"/>
                      <a:pt x="0" y="5383"/>
                    </a:cubicBezTo>
                    <a:lnTo>
                      <a:pt x="0" y="6233"/>
                    </a:lnTo>
                    <a:cubicBezTo>
                      <a:pt x="6" y="6232"/>
                      <a:pt x="11" y="6230"/>
                      <a:pt x="17" y="6229"/>
                    </a:cubicBezTo>
                    <a:lnTo>
                      <a:pt x="17" y="6229"/>
                    </a:lnTo>
                    <a:cubicBezTo>
                      <a:pt x="229" y="13960"/>
                      <a:pt x="2109" y="21497"/>
                      <a:pt x="5572" y="28331"/>
                    </a:cubicBezTo>
                    <a:lnTo>
                      <a:pt x="15771" y="28047"/>
                    </a:lnTo>
                    <a:cubicBezTo>
                      <a:pt x="15959" y="17660"/>
                      <a:pt x="15676" y="8216"/>
                      <a:pt x="15109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6"/>
              <p:cNvSpPr/>
              <p:nvPr/>
            </p:nvSpPr>
            <p:spPr>
              <a:xfrm>
                <a:off x="2911675" y="3276550"/>
                <a:ext cx="217225" cy="422600"/>
              </a:xfrm>
              <a:custGeom>
                <a:rect b="b" l="l" r="r" t="t"/>
                <a:pathLst>
                  <a:path extrusionOk="0" h="16904" w="8689">
                    <a:moveTo>
                      <a:pt x="6517" y="0"/>
                    </a:moveTo>
                    <a:cubicBezTo>
                      <a:pt x="6422" y="283"/>
                      <a:pt x="6233" y="661"/>
                      <a:pt x="6045" y="1039"/>
                    </a:cubicBezTo>
                    <a:cubicBezTo>
                      <a:pt x="3589" y="6233"/>
                      <a:pt x="1606" y="11521"/>
                      <a:pt x="1" y="16904"/>
                    </a:cubicBezTo>
                    <a:cubicBezTo>
                      <a:pt x="3117" y="15582"/>
                      <a:pt x="6045" y="13788"/>
                      <a:pt x="8689" y="11616"/>
                    </a:cubicBezTo>
                    <a:cubicBezTo>
                      <a:pt x="7461" y="4061"/>
                      <a:pt x="6517" y="0"/>
                      <a:pt x="6517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2956550" y="4275175"/>
                <a:ext cx="543000" cy="663425"/>
              </a:xfrm>
              <a:custGeom>
                <a:rect b="b" l="l" r="r" t="t"/>
                <a:pathLst>
                  <a:path extrusionOk="0" h="26537" w="21720">
                    <a:moveTo>
                      <a:pt x="21720" y="1"/>
                    </a:moveTo>
                    <a:cubicBezTo>
                      <a:pt x="15393" y="1606"/>
                      <a:pt x="10860" y="4911"/>
                      <a:pt x="9821" y="13411"/>
                    </a:cubicBezTo>
                    <a:cubicBezTo>
                      <a:pt x="9349" y="16999"/>
                      <a:pt x="9443" y="20682"/>
                      <a:pt x="9916" y="24271"/>
                    </a:cubicBezTo>
                    <a:lnTo>
                      <a:pt x="0" y="26254"/>
                    </a:lnTo>
                    <a:lnTo>
                      <a:pt x="0" y="26537"/>
                    </a:lnTo>
                    <a:lnTo>
                      <a:pt x="12465" y="26443"/>
                    </a:lnTo>
                    <a:lnTo>
                      <a:pt x="12182" y="25215"/>
                    </a:lnTo>
                    <a:cubicBezTo>
                      <a:pt x="12182" y="24932"/>
                      <a:pt x="8405" y="3401"/>
                      <a:pt x="21720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2906950" y="3522075"/>
                <a:ext cx="295150" cy="195975"/>
              </a:xfrm>
              <a:custGeom>
                <a:rect b="b" l="l" r="r" t="t"/>
                <a:pathLst>
                  <a:path extrusionOk="0" h="7839" w="11806">
                    <a:moveTo>
                      <a:pt x="11805" y="0"/>
                    </a:moveTo>
                    <a:lnTo>
                      <a:pt x="11805" y="0"/>
                    </a:lnTo>
                    <a:cubicBezTo>
                      <a:pt x="11805" y="1"/>
                      <a:pt x="4628" y="3494"/>
                      <a:pt x="756" y="5289"/>
                    </a:cubicBezTo>
                    <a:cubicBezTo>
                      <a:pt x="473" y="6139"/>
                      <a:pt x="284" y="6988"/>
                      <a:pt x="1" y="7838"/>
                    </a:cubicBezTo>
                    <a:cubicBezTo>
                      <a:pt x="1" y="7838"/>
                      <a:pt x="9067" y="2833"/>
                      <a:pt x="1180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56"/>
          <p:cNvGrpSpPr/>
          <p:nvPr/>
        </p:nvGrpSpPr>
        <p:grpSpPr>
          <a:xfrm>
            <a:off x="7746328" y="2028719"/>
            <a:ext cx="596599" cy="511436"/>
            <a:chOff x="4155477" y="1486268"/>
            <a:chExt cx="3034583" cy="2654053"/>
          </a:xfrm>
        </p:grpSpPr>
        <p:sp>
          <p:nvSpPr>
            <p:cNvPr id="1401" name="Google Shape;1401;p56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7"/>
          <p:cNvSpPr txBox="1"/>
          <p:nvPr>
            <p:ph idx="1" type="subTitle"/>
          </p:nvPr>
        </p:nvSpPr>
        <p:spPr>
          <a:xfrm>
            <a:off x="1701050" y="2947482"/>
            <a:ext cx="57420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fun!</a:t>
            </a:r>
            <a:endParaRPr/>
          </a:p>
        </p:txBody>
      </p:sp>
      <p:sp>
        <p:nvSpPr>
          <p:cNvPr id="1425" name="Google Shape;1425;p57"/>
          <p:cNvSpPr txBox="1"/>
          <p:nvPr>
            <p:ph type="title"/>
          </p:nvPr>
        </p:nvSpPr>
        <p:spPr>
          <a:xfrm>
            <a:off x="1233063" y="2312975"/>
            <a:ext cx="66969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Break Out Rooms</a:t>
            </a:r>
            <a:endParaRPr sz="7200"/>
          </a:p>
        </p:txBody>
      </p:sp>
      <p:grpSp>
        <p:nvGrpSpPr>
          <p:cNvPr id="1426" name="Google Shape;1426;p57"/>
          <p:cNvGrpSpPr/>
          <p:nvPr/>
        </p:nvGrpSpPr>
        <p:grpSpPr>
          <a:xfrm>
            <a:off x="3815518" y="3621126"/>
            <a:ext cx="1531983" cy="1378092"/>
            <a:chOff x="3240725" y="2343675"/>
            <a:chExt cx="1133375" cy="1019525"/>
          </a:xfrm>
        </p:grpSpPr>
        <p:sp>
          <p:nvSpPr>
            <p:cNvPr id="1427" name="Google Shape;1427;p57"/>
            <p:cNvSpPr/>
            <p:nvPr/>
          </p:nvSpPr>
          <p:spPr>
            <a:xfrm>
              <a:off x="4209950" y="2546975"/>
              <a:ext cx="164150" cy="241050"/>
            </a:xfrm>
            <a:custGeom>
              <a:rect b="b" l="l" r="r" t="t"/>
              <a:pathLst>
                <a:path extrusionOk="0" h="9642" w="6566">
                  <a:moveTo>
                    <a:pt x="6181" y="1"/>
                  </a:moveTo>
                  <a:cubicBezTo>
                    <a:pt x="5235" y="1982"/>
                    <a:pt x="3283" y="3135"/>
                    <a:pt x="1952" y="4821"/>
                  </a:cubicBezTo>
                  <a:cubicBezTo>
                    <a:pt x="888" y="6152"/>
                    <a:pt x="208" y="7837"/>
                    <a:pt x="1" y="9641"/>
                  </a:cubicBezTo>
                  <a:lnTo>
                    <a:pt x="119" y="9552"/>
                  </a:lnTo>
                  <a:cubicBezTo>
                    <a:pt x="2189" y="9227"/>
                    <a:pt x="3993" y="8015"/>
                    <a:pt x="5087" y="6270"/>
                  </a:cubicBezTo>
                  <a:cubicBezTo>
                    <a:pt x="6211" y="4525"/>
                    <a:pt x="6566" y="2248"/>
                    <a:pt x="6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4144175" y="2810775"/>
              <a:ext cx="147375" cy="26800"/>
            </a:xfrm>
            <a:custGeom>
              <a:rect b="b" l="l" r="r" t="t"/>
              <a:pathLst>
                <a:path extrusionOk="0" h="1072" w="5895">
                  <a:moveTo>
                    <a:pt x="5557" y="0"/>
                  </a:moveTo>
                  <a:cubicBezTo>
                    <a:pt x="5539" y="0"/>
                    <a:pt x="5520" y="2"/>
                    <a:pt x="5500" y="6"/>
                  </a:cubicBezTo>
                  <a:cubicBezTo>
                    <a:pt x="3785" y="331"/>
                    <a:pt x="2040" y="568"/>
                    <a:pt x="295" y="627"/>
                  </a:cubicBezTo>
                  <a:cubicBezTo>
                    <a:pt x="9" y="627"/>
                    <a:pt x="0" y="1072"/>
                    <a:pt x="269" y="1072"/>
                  </a:cubicBezTo>
                  <a:cubicBezTo>
                    <a:pt x="278" y="1072"/>
                    <a:pt x="286" y="1071"/>
                    <a:pt x="295" y="1071"/>
                  </a:cubicBezTo>
                  <a:cubicBezTo>
                    <a:pt x="2070" y="952"/>
                    <a:pt x="3874" y="745"/>
                    <a:pt x="5618" y="420"/>
                  </a:cubicBezTo>
                  <a:cubicBezTo>
                    <a:pt x="5895" y="365"/>
                    <a:pt x="5810" y="0"/>
                    <a:pt x="5557" y="0"/>
                  </a:cubicBezTo>
                  <a:close/>
                </a:path>
              </a:pathLst>
            </a:custGeom>
            <a:solidFill>
              <a:srgbClr val="2E6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4141650" y="2627925"/>
              <a:ext cx="195825" cy="211500"/>
            </a:xfrm>
            <a:custGeom>
              <a:rect b="b" l="l" r="r" t="t"/>
              <a:pathLst>
                <a:path extrusionOk="0" h="8460" w="7833">
                  <a:moveTo>
                    <a:pt x="7504" y="1"/>
                  </a:moveTo>
                  <a:cubicBezTo>
                    <a:pt x="7433" y="1"/>
                    <a:pt x="7362" y="31"/>
                    <a:pt x="7316" y="104"/>
                  </a:cubicBezTo>
                  <a:cubicBezTo>
                    <a:pt x="5690" y="3328"/>
                    <a:pt x="3235" y="6107"/>
                    <a:pt x="219" y="8030"/>
                  </a:cubicBezTo>
                  <a:cubicBezTo>
                    <a:pt x="1" y="8175"/>
                    <a:pt x="121" y="8460"/>
                    <a:pt x="301" y="8460"/>
                  </a:cubicBezTo>
                  <a:cubicBezTo>
                    <a:pt x="341" y="8460"/>
                    <a:pt x="383" y="8446"/>
                    <a:pt x="426" y="8414"/>
                  </a:cubicBezTo>
                  <a:cubicBezTo>
                    <a:pt x="3531" y="6433"/>
                    <a:pt x="6045" y="3623"/>
                    <a:pt x="7730" y="341"/>
                  </a:cubicBezTo>
                  <a:cubicBezTo>
                    <a:pt x="7833" y="157"/>
                    <a:pt x="7666" y="1"/>
                    <a:pt x="7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4272800" y="2667475"/>
              <a:ext cx="17775" cy="50500"/>
            </a:xfrm>
            <a:custGeom>
              <a:rect b="b" l="l" r="r" t="t"/>
              <a:pathLst>
                <a:path extrusionOk="0" h="2020" w="711">
                  <a:moveTo>
                    <a:pt x="473" y="1"/>
                  </a:moveTo>
                  <a:cubicBezTo>
                    <a:pt x="355" y="1"/>
                    <a:pt x="237" y="119"/>
                    <a:pt x="237" y="237"/>
                  </a:cubicBezTo>
                  <a:cubicBezTo>
                    <a:pt x="237" y="740"/>
                    <a:pt x="178" y="1243"/>
                    <a:pt x="30" y="1716"/>
                  </a:cubicBezTo>
                  <a:cubicBezTo>
                    <a:pt x="0" y="1834"/>
                    <a:pt x="59" y="1982"/>
                    <a:pt x="178" y="2012"/>
                  </a:cubicBezTo>
                  <a:cubicBezTo>
                    <a:pt x="197" y="2017"/>
                    <a:pt x="217" y="2019"/>
                    <a:pt x="236" y="2019"/>
                  </a:cubicBezTo>
                  <a:cubicBezTo>
                    <a:pt x="333" y="2019"/>
                    <a:pt x="419" y="1958"/>
                    <a:pt x="444" y="1834"/>
                  </a:cubicBezTo>
                  <a:cubicBezTo>
                    <a:pt x="621" y="1302"/>
                    <a:pt x="710" y="740"/>
                    <a:pt x="710" y="237"/>
                  </a:cubicBezTo>
                  <a:cubicBezTo>
                    <a:pt x="710" y="119"/>
                    <a:pt x="592" y="1"/>
                    <a:pt x="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4245450" y="2700750"/>
              <a:ext cx="19250" cy="53250"/>
            </a:xfrm>
            <a:custGeom>
              <a:rect b="b" l="l" r="r" t="t"/>
              <a:pathLst>
                <a:path extrusionOk="0" h="2130" w="770">
                  <a:moveTo>
                    <a:pt x="532" y="1"/>
                  </a:moveTo>
                  <a:cubicBezTo>
                    <a:pt x="385" y="1"/>
                    <a:pt x="296" y="119"/>
                    <a:pt x="296" y="237"/>
                  </a:cubicBezTo>
                  <a:cubicBezTo>
                    <a:pt x="266" y="770"/>
                    <a:pt x="148" y="1302"/>
                    <a:pt x="59" y="1805"/>
                  </a:cubicBezTo>
                  <a:cubicBezTo>
                    <a:pt x="0" y="1923"/>
                    <a:pt x="89" y="2071"/>
                    <a:pt x="207" y="2130"/>
                  </a:cubicBezTo>
                  <a:cubicBezTo>
                    <a:pt x="325" y="2130"/>
                    <a:pt x="473" y="2041"/>
                    <a:pt x="503" y="1923"/>
                  </a:cubicBezTo>
                  <a:cubicBezTo>
                    <a:pt x="651" y="1391"/>
                    <a:pt x="710" y="770"/>
                    <a:pt x="769" y="237"/>
                  </a:cubicBezTo>
                  <a:cubicBezTo>
                    <a:pt x="769" y="119"/>
                    <a:pt x="651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4268350" y="2710375"/>
              <a:ext cx="42925" cy="22925"/>
            </a:xfrm>
            <a:custGeom>
              <a:rect b="b" l="l" r="r" t="t"/>
              <a:pathLst>
                <a:path extrusionOk="0" h="917" w="1717">
                  <a:moveTo>
                    <a:pt x="1471" y="0"/>
                  </a:moveTo>
                  <a:cubicBezTo>
                    <a:pt x="1437" y="0"/>
                    <a:pt x="1401" y="10"/>
                    <a:pt x="1361" y="30"/>
                  </a:cubicBezTo>
                  <a:cubicBezTo>
                    <a:pt x="1243" y="59"/>
                    <a:pt x="1184" y="148"/>
                    <a:pt x="1065" y="178"/>
                  </a:cubicBezTo>
                  <a:cubicBezTo>
                    <a:pt x="1006" y="207"/>
                    <a:pt x="947" y="207"/>
                    <a:pt x="918" y="266"/>
                  </a:cubicBezTo>
                  <a:lnTo>
                    <a:pt x="888" y="266"/>
                  </a:lnTo>
                  <a:cubicBezTo>
                    <a:pt x="829" y="266"/>
                    <a:pt x="829" y="296"/>
                    <a:pt x="799" y="296"/>
                  </a:cubicBezTo>
                  <a:cubicBezTo>
                    <a:pt x="592" y="355"/>
                    <a:pt x="385" y="444"/>
                    <a:pt x="178" y="503"/>
                  </a:cubicBezTo>
                  <a:cubicBezTo>
                    <a:pt x="60" y="562"/>
                    <a:pt x="1" y="651"/>
                    <a:pt x="30" y="799"/>
                  </a:cubicBezTo>
                  <a:cubicBezTo>
                    <a:pt x="30" y="858"/>
                    <a:pt x="149" y="917"/>
                    <a:pt x="297" y="917"/>
                  </a:cubicBezTo>
                  <a:cubicBezTo>
                    <a:pt x="740" y="769"/>
                    <a:pt x="1184" y="621"/>
                    <a:pt x="1568" y="414"/>
                  </a:cubicBezTo>
                  <a:cubicBezTo>
                    <a:pt x="1687" y="355"/>
                    <a:pt x="1716" y="178"/>
                    <a:pt x="1657" y="118"/>
                  </a:cubicBezTo>
                  <a:cubicBezTo>
                    <a:pt x="1598" y="40"/>
                    <a:pt x="1539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4078350" y="2592825"/>
              <a:ext cx="66575" cy="92425"/>
            </a:xfrm>
            <a:custGeom>
              <a:rect b="b" l="l" r="r" t="t"/>
              <a:pathLst>
                <a:path extrusionOk="0" h="3697" w="2663">
                  <a:moveTo>
                    <a:pt x="208" y="0"/>
                  </a:moveTo>
                  <a:lnTo>
                    <a:pt x="208" y="0"/>
                  </a:lnTo>
                  <a:cubicBezTo>
                    <a:pt x="1" y="1567"/>
                    <a:pt x="1006" y="3135"/>
                    <a:pt x="2514" y="3697"/>
                  </a:cubicBezTo>
                  <a:lnTo>
                    <a:pt x="2662" y="3253"/>
                  </a:lnTo>
                  <a:cubicBezTo>
                    <a:pt x="2485" y="1893"/>
                    <a:pt x="1509" y="621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4133075" y="2598250"/>
              <a:ext cx="124225" cy="84050"/>
            </a:xfrm>
            <a:custGeom>
              <a:rect b="b" l="l" r="r" t="t"/>
              <a:pathLst>
                <a:path extrusionOk="0" h="3362" w="4969">
                  <a:moveTo>
                    <a:pt x="3076" y="0"/>
                  </a:moveTo>
                  <a:cubicBezTo>
                    <a:pt x="2576" y="0"/>
                    <a:pt x="2071" y="126"/>
                    <a:pt x="1656" y="375"/>
                  </a:cubicBezTo>
                  <a:cubicBezTo>
                    <a:pt x="695" y="935"/>
                    <a:pt x="192" y="1979"/>
                    <a:pt x="103" y="3025"/>
                  </a:cubicBezTo>
                  <a:lnTo>
                    <a:pt x="103" y="3025"/>
                  </a:lnTo>
                  <a:cubicBezTo>
                    <a:pt x="66" y="2994"/>
                    <a:pt x="31" y="2958"/>
                    <a:pt x="0" y="2918"/>
                  </a:cubicBezTo>
                  <a:lnTo>
                    <a:pt x="0" y="2918"/>
                  </a:lnTo>
                  <a:lnTo>
                    <a:pt x="89" y="3361"/>
                  </a:lnTo>
                  <a:cubicBezTo>
                    <a:pt x="89" y="3250"/>
                    <a:pt x="94" y="3137"/>
                    <a:pt x="103" y="3025"/>
                  </a:cubicBezTo>
                  <a:lnTo>
                    <a:pt x="103" y="3025"/>
                  </a:lnTo>
                  <a:cubicBezTo>
                    <a:pt x="258" y="3155"/>
                    <a:pt x="463" y="3211"/>
                    <a:pt x="679" y="3211"/>
                  </a:cubicBezTo>
                  <a:cubicBezTo>
                    <a:pt x="911" y="3211"/>
                    <a:pt x="1155" y="3146"/>
                    <a:pt x="1360" y="3036"/>
                  </a:cubicBezTo>
                  <a:cubicBezTo>
                    <a:pt x="1804" y="2799"/>
                    <a:pt x="2159" y="2445"/>
                    <a:pt x="2514" y="2119"/>
                  </a:cubicBezTo>
                  <a:cubicBezTo>
                    <a:pt x="3194" y="1469"/>
                    <a:pt x="4022" y="1055"/>
                    <a:pt x="4968" y="848"/>
                  </a:cubicBezTo>
                  <a:cubicBezTo>
                    <a:pt x="4561" y="281"/>
                    <a:pt x="3824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4022900" y="2663275"/>
              <a:ext cx="252875" cy="228025"/>
            </a:xfrm>
            <a:custGeom>
              <a:rect b="b" l="l" r="r" t="t"/>
              <a:pathLst>
                <a:path extrusionOk="0" h="9121" w="10115">
                  <a:moveTo>
                    <a:pt x="5135" y="0"/>
                  </a:moveTo>
                  <a:cubicBezTo>
                    <a:pt x="4982" y="0"/>
                    <a:pt x="4828" y="7"/>
                    <a:pt x="4673" y="21"/>
                  </a:cubicBezTo>
                  <a:cubicBezTo>
                    <a:pt x="2012" y="258"/>
                    <a:pt x="1" y="2476"/>
                    <a:pt x="237" y="4989"/>
                  </a:cubicBezTo>
                  <a:cubicBezTo>
                    <a:pt x="432" y="7356"/>
                    <a:pt x="2516" y="9120"/>
                    <a:pt x="4980" y="9120"/>
                  </a:cubicBezTo>
                  <a:cubicBezTo>
                    <a:pt x="5133" y="9120"/>
                    <a:pt x="5287" y="9114"/>
                    <a:pt x="5442" y="9100"/>
                  </a:cubicBezTo>
                  <a:cubicBezTo>
                    <a:pt x="8104" y="8863"/>
                    <a:pt x="10115" y="6645"/>
                    <a:pt x="9878" y="4132"/>
                  </a:cubicBezTo>
                  <a:cubicBezTo>
                    <a:pt x="9683" y="1764"/>
                    <a:pt x="7600" y="0"/>
                    <a:pt x="5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3889100" y="2740050"/>
              <a:ext cx="261000" cy="236250"/>
            </a:xfrm>
            <a:custGeom>
              <a:rect b="b" l="l" r="r" t="t"/>
              <a:pathLst>
                <a:path extrusionOk="0" h="9450" w="10440">
                  <a:moveTo>
                    <a:pt x="5324" y="1"/>
                  </a:moveTo>
                  <a:cubicBezTo>
                    <a:pt x="5158" y="1"/>
                    <a:pt x="4990" y="9"/>
                    <a:pt x="4821" y="26"/>
                  </a:cubicBezTo>
                  <a:cubicBezTo>
                    <a:pt x="2041" y="292"/>
                    <a:pt x="0" y="2569"/>
                    <a:pt x="237" y="5171"/>
                  </a:cubicBezTo>
                  <a:cubicBezTo>
                    <a:pt x="432" y="7600"/>
                    <a:pt x="2631" y="9449"/>
                    <a:pt x="5166" y="9449"/>
                  </a:cubicBezTo>
                  <a:cubicBezTo>
                    <a:pt x="5316" y="9449"/>
                    <a:pt x="5467" y="9443"/>
                    <a:pt x="5619" y="9430"/>
                  </a:cubicBezTo>
                  <a:cubicBezTo>
                    <a:pt x="8399" y="9163"/>
                    <a:pt x="10439" y="6857"/>
                    <a:pt x="10203" y="4284"/>
                  </a:cubicBezTo>
                  <a:cubicBezTo>
                    <a:pt x="10009" y="1843"/>
                    <a:pt x="7838" y="1"/>
                    <a:pt x="5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4021450" y="2772325"/>
              <a:ext cx="94625" cy="132400"/>
            </a:xfrm>
            <a:custGeom>
              <a:rect b="b" l="l" r="r" t="t"/>
              <a:pathLst>
                <a:path extrusionOk="0" h="5296" w="3785">
                  <a:moveTo>
                    <a:pt x="240" y="0"/>
                  </a:moveTo>
                  <a:cubicBezTo>
                    <a:pt x="1" y="0"/>
                    <a:pt x="17" y="363"/>
                    <a:pt x="266" y="391"/>
                  </a:cubicBezTo>
                  <a:cubicBezTo>
                    <a:pt x="1242" y="479"/>
                    <a:pt x="2247" y="1041"/>
                    <a:pt x="2809" y="1928"/>
                  </a:cubicBezTo>
                  <a:cubicBezTo>
                    <a:pt x="3341" y="2875"/>
                    <a:pt x="3282" y="4058"/>
                    <a:pt x="2691" y="4974"/>
                  </a:cubicBezTo>
                  <a:cubicBezTo>
                    <a:pt x="2586" y="5143"/>
                    <a:pt x="2750" y="5296"/>
                    <a:pt x="2896" y="5296"/>
                  </a:cubicBezTo>
                  <a:cubicBezTo>
                    <a:pt x="2955" y="5296"/>
                    <a:pt x="3012" y="5271"/>
                    <a:pt x="3046" y="5211"/>
                  </a:cubicBezTo>
                  <a:cubicBezTo>
                    <a:pt x="3726" y="4176"/>
                    <a:pt x="3785" y="2816"/>
                    <a:pt x="3164" y="1721"/>
                  </a:cubicBezTo>
                  <a:cubicBezTo>
                    <a:pt x="2573" y="745"/>
                    <a:pt x="1449" y="95"/>
                    <a:pt x="295" y="6"/>
                  </a:cubicBezTo>
                  <a:cubicBezTo>
                    <a:pt x="276" y="2"/>
                    <a:pt x="257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4178850" y="2750975"/>
              <a:ext cx="59950" cy="95825"/>
            </a:xfrm>
            <a:custGeom>
              <a:rect b="b" l="l" r="r" t="t"/>
              <a:pathLst>
                <a:path extrusionOk="0" h="3833" w="2398">
                  <a:moveTo>
                    <a:pt x="1711" y="0"/>
                  </a:moveTo>
                  <a:cubicBezTo>
                    <a:pt x="1583" y="0"/>
                    <a:pt x="1445" y="107"/>
                    <a:pt x="1481" y="269"/>
                  </a:cubicBezTo>
                  <a:cubicBezTo>
                    <a:pt x="1895" y="1481"/>
                    <a:pt x="1274" y="2842"/>
                    <a:pt x="210" y="3463"/>
                  </a:cubicBezTo>
                  <a:cubicBezTo>
                    <a:pt x="1" y="3567"/>
                    <a:pt x="138" y="3833"/>
                    <a:pt x="335" y="3833"/>
                  </a:cubicBezTo>
                  <a:cubicBezTo>
                    <a:pt x="361" y="3833"/>
                    <a:pt x="389" y="3828"/>
                    <a:pt x="417" y="3817"/>
                  </a:cubicBezTo>
                  <a:cubicBezTo>
                    <a:pt x="1688" y="3108"/>
                    <a:pt x="2398" y="1511"/>
                    <a:pt x="1895" y="150"/>
                  </a:cubicBezTo>
                  <a:cubicBezTo>
                    <a:pt x="1872" y="46"/>
                    <a:pt x="1794" y="0"/>
                    <a:pt x="1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4164125" y="2695100"/>
              <a:ext cx="43625" cy="33225"/>
            </a:xfrm>
            <a:custGeom>
              <a:rect b="b" l="l" r="r" t="t"/>
              <a:pathLst>
                <a:path extrusionOk="0" h="1329" w="1745">
                  <a:moveTo>
                    <a:pt x="235" y="1"/>
                  </a:moveTo>
                  <a:cubicBezTo>
                    <a:pt x="160" y="1"/>
                    <a:pt x="82" y="75"/>
                    <a:pt x="59" y="168"/>
                  </a:cubicBezTo>
                  <a:cubicBezTo>
                    <a:pt x="0" y="256"/>
                    <a:pt x="89" y="375"/>
                    <a:pt x="207" y="404"/>
                  </a:cubicBezTo>
                  <a:cubicBezTo>
                    <a:pt x="266" y="463"/>
                    <a:pt x="355" y="463"/>
                    <a:pt x="385" y="493"/>
                  </a:cubicBezTo>
                  <a:lnTo>
                    <a:pt x="414" y="493"/>
                  </a:lnTo>
                  <a:cubicBezTo>
                    <a:pt x="473" y="493"/>
                    <a:pt x="503" y="522"/>
                    <a:pt x="503" y="522"/>
                  </a:cubicBezTo>
                  <a:cubicBezTo>
                    <a:pt x="592" y="611"/>
                    <a:pt x="710" y="641"/>
                    <a:pt x="828" y="700"/>
                  </a:cubicBezTo>
                  <a:cubicBezTo>
                    <a:pt x="828" y="700"/>
                    <a:pt x="858" y="700"/>
                    <a:pt x="858" y="759"/>
                  </a:cubicBezTo>
                  <a:lnTo>
                    <a:pt x="947" y="818"/>
                  </a:lnTo>
                  <a:cubicBezTo>
                    <a:pt x="976" y="877"/>
                    <a:pt x="1035" y="907"/>
                    <a:pt x="1094" y="966"/>
                  </a:cubicBezTo>
                  <a:cubicBezTo>
                    <a:pt x="1124" y="996"/>
                    <a:pt x="1154" y="1084"/>
                    <a:pt x="1242" y="1114"/>
                  </a:cubicBezTo>
                  <a:lnTo>
                    <a:pt x="1272" y="1143"/>
                  </a:lnTo>
                  <a:cubicBezTo>
                    <a:pt x="1301" y="1203"/>
                    <a:pt x="1301" y="1232"/>
                    <a:pt x="1331" y="1232"/>
                  </a:cubicBezTo>
                  <a:cubicBezTo>
                    <a:pt x="1393" y="1273"/>
                    <a:pt x="1469" y="1329"/>
                    <a:pt x="1539" y="1329"/>
                  </a:cubicBezTo>
                  <a:cubicBezTo>
                    <a:pt x="1570" y="1329"/>
                    <a:pt x="1600" y="1318"/>
                    <a:pt x="1627" y="1291"/>
                  </a:cubicBezTo>
                  <a:cubicBezTo>
                    <a:pt x="1715" y="1262"/>
                    <a:pt x="1745" y="1114"/>
                    <a:pt x="1715" y="1055"/>
                  </a:cubicBezTo>
                  <a:cubicBezTo>
                    <a:pt x="1390" y="522"/>
                    <a:pt x="858" y="197"/>
                    <a:pt x="296" y="20"/>
                  </a:cubicBezTo>
                  <a:cubicBezTo>
                    <a:pt x="276" y="7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3315400" y="2739650"/>
              <a:ext cx="63575" cy="10775"/>
            </a:xfrm>
            <a:custGeom>
              <a:rect b="b" l="l" r="r" t="t"/>
              <a:pathLst>
                <a:path extrusionOk="0" h="431" w="2543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71"/>
                    <a:pt x="30" y="189"/>
                    <a:pt x="118" y="189"/>
                  </a:cubicBezTo>
                  <a:cubicBezTo>
                    <a:pt x="373" y="142"/>
                    <a:pt x="631" y="119"/>
                    <a:pt x="887" y="119"/>
                  </a:cubicBezTo>
                  <a:cubicBezTo>
                    <a:pt x="1436" y="119"/>
                    <a:pt x="1981" y="225"/>
                    <a:pt x="2484" y="426"/>
                  </a:cubicBezTo>
                  <a:cubicBezTo>
                    <a:pt x="2491" y="429"/>
                    <a:pt x="2496" y="431"/>
                    <a:pt x="2502" y="431"/>
                  </a:cubicBezTo>
                  <a:cubicBezTo>
                    <a:pt x="2543" y="431"/>
                    <a:pt x="2540" y="334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3345700" y="2732750"/>
              <a:ext cx="59900" cy="24425"/>
            </a:xfrm>
            <a:custGeom>
              <a:rect b="b" l="l" r="r" t="t"/>
              <a:pathLst>
                <a:path extrusionOk="0" h="977" w="2396">
                  <a:moveTo>
                    <a:pt x="836" y="1"/>
                  </a:moveTo>
                  <a:cubicBezTo>
                    <a:pt x="526" y="1"/>
                    <a:pt x="233" y="106"/>
                    <a:pt x="1" y="318"/>
                  </a:cubicBezTo>
                  <a:cubicBezTo>
                    <a:pt x="326" y="584"/>
                    <a:pt x="740" y="791"/>
                    <a:pt x="1154" y="909"/>
                  </a:cubicBezTo>
                  <a:cubicBezTo>
                    <a:pt x="1319" y="953"/>
                    <a:pt x="1484" y="977"/>
                    <a:pt x="1645" y="977"/>
                  </a:cubicBezTo>
                  <a:cubicBezTo>
                    <a:pt x="1915" y="977"/>
                    <a:pt x="2173" y="910"/>
                    <a:pt x="2396" y="761"/>
                  </a:cubicBezTo>
                  <a:lnTo>
                    <a:pt x="2337" y="732"/>
                  </a:lnTo>
                  <a:cubicBezTo>
                    <a:pt x="2011" y="436"/>
                    <a:pt x="1627" y="170"/>
                    <a:pt x="1213" y="51"/>
                  </a:cubicBezTo>
                  <a:cubicBezTo>
                    <a:pt x="1086" y="18"/>
                    <a:pt x="960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3415200" y="2653150"/>
              <a:ext cx="27200" cy="68525"/>
            </a:xfrm>
            <a:custGeom>
              <a:rect b="b" l="l" r="r" t="t"/>
              <a:pathLst>
                <a:path extrusionOk="0" h="2741" w="1088">
                  <a:moveTo>
                    <a:pt x="994" y="1"/>
                  </a:moveTo>
                  <a:cubicBezTo>
                    <a:pt x="978" y="1"/>
                    <a:pt x="961" y="5"/>
                    <a:pt x="947" y="12"/>
                  </a:cubicBezTo>
                  <a:cubicBezTo>
                    <a:pt x="414" y="810"/>
                    <a:pt x="59" y="1727"/>
                    <a:pt x="0" y="2674"/>
                  </a:cubicBezTo>
                  <a:cubicBezTo>
                    <a:pt x="0" y="2718"/>
                    <a:pt x="30" y="2740"/>
                    <a:pt x="59" y="2740"/>
                  </a:cubicBezTo>
                  <a:cubicBezTo>
                    <a:pt x="89" y="2740"/>
                    <a:pt x="119" y="2718"/>
                    <a:pt x="119" y="2674"/>
                  </a:cubicBezTo>
                  <a:cubicBezTo>
                    <a:pt x="178" y="1757"/>
                    <a:pt x="503" y="870"/>
                    <a:pt x="1065" y="101"/>
                  </a:cubicBezTo>
                  <a:cubicBezTo>
                    <a:pt x="1087" y="34"/>
                    <a:pt x="1043" y="1"/>
                    <a:pt x="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3399675" y="2685225"/>
              <a:ext cx="28125" cy="66575"/>
            </a:xfrm>
            <a:custGeom>
              <a:rect b="b" l="l" r="r" t="t"/>
              <a:pathLst>
                <a:path extrusionOk="0" h="2663" w="1125">
                  <a:moveTo>
                    <a:pt x="947" y="1"/>
                  </a:moveTo>
                  <a:cubicBezTo>
                    <a:pt x="473" y="267"/>
                    <a:pt x="178" y="740"/>
                    <a:pt x="59" y="1213"/>
                  </a:cubicBezTo>
                  <a:cubicBezTo>
                    <a:pt x="0" y="1716"/>
                    <a:pt x="59" y="2159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64"/>
                    <a:pt x="1035" y="1361"/>
                  </a:cubicBezTo>
                  <a:cubicBezTo>
                    <a:pt x="112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3289525" y="2701950"/>
              <a:ext cx="63575" cy="10325"/>
            </a:xfrm>
            <a:custGeom>
              <a:rect b="b" l="l" r="r" t="t"/>
              <a:pathLst>
                <a:path extrusionOk="0" h="413" w="2543">
                  <a:moveTo>
                    <a:pt x="856" y="1"/>
                  </a:moveTo>
                  <a:cubicBezTo>
                    <a:pt x="590" y="1"/>
                    <a:pt x="323" y="24"/>
                    <a:pt x="59" y="71"/>
                  </a:cubicBezTo>
                  <a:cubicBezTo>
                    <a:pt x="0" y="101"/>
                    <a:pt x="30" y="189"/>
                    <a:pt x="118" y="189"/>
                  </a:cubicBezTo>
                  <a:cubicBezTo>
                    <a:pt x="397" y="138"/>
                    <a:pt x="678" y="111"/>
                    <a:pt x="959" y="111"/>
                  </a:cubicBezTo>
                  <a:cubicBezTo>
                    <a:pt x="1483" y="111"/>
                    <a:pt x="2002" y="204"/>
                    <a:pt x="2484" y="396"/>
                  </a:cubicBezTo>
                  <a:cubicBezTo>
                    <a:pt x="2496" y="408"/>
                    <a:pt x="2505" y="413"/>
                    <a:pt x="2512" y="413"/>
                  </a:cubicBezTo>
                  <a:cubicBezTo>
                    <a:pt x="2542" y="413"/>
                    <a:pt x="2537" y="331"/>
                    <a:pt x="2514" y="308"/>
                  </a:cubicBezTo>
                  <a:cubicBezTo>
                    <a:pt x="1990" y="106"/>
                    <a:pt x="1425" y="1"/>
                    <a:pt x="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3319825" y="2695050"/>
              <a:ext cx="59900" cy="23900"/>
            </a:xfrm>
            <a:custGeom>
              <a:rect b="b" l="l" r="r" t="t"/>
              <a:pathLst>
                <a:path extrusionOk="0" h="956" w="2396">
                  <a:moveTo>
                    <a:pt x="836" y="1"/>
                  </a:moveTo>
                  <a:cubicBezTo>
                    <a:pt x="526" y="1"/>
                    <a:pt x="233" y="106"/>
                    <a:pt x="1" y="317"/>
                  </a:cubicBezTo>
                  <a:cubicBezTo>
                    <a:pt x="326" y="554"/>
                    <a:pt x="740" y="791"/>
                    <a:pt x="1154" y="909"/>
                  </a:cubicBezTo>
                  <a:cubicBezTo>
                    <a:pt x="1307" y="939"/>
                    <a:pt x="1460" y="956"/>
                    <a:pt x="1610" y="956"/>
                  </a:cubicBezTo>
                  <a:cubicBezTo>
                    <a:pt x="1893" y="956"/>
                    <a:pt x="2164" y="897"/>
                    <a:pt x="2396" y="761"/>
                  </a:cubicBezTo>
                  <a:lnTo>
                    <a:pt x="2337" y="702"/>
                  </a:lnTo>
                  <a:cubicBezTo>
                    <a:pt x="2011" y="406"/>
                    <a:pt x="1627" y="170"/>
                    <a:pt x="1213" y="51"/>
                  </a:cubicBezTo>
                  <a:cubicBezTo>
                    <a:pt x="1086" y="17"/>
                    <a:pt x="95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3389325" y="2615875"/>
              <a:ext cx="27175" cy="68825"/>
            </a:xfrm>
            <a:custGeom>
              <a:rect b="b" l="l" r="r" t="t"/>
              <a:pathLst>
                <a:path extrusionOk="0" h="2753" w="1087">
                  <a:moveTo>
                    <a:pt x="1000" y="1"/>
                  </a:moveTo>
                  <a:cubicBezTo>
                    <a:pt x="982" y="1"/>
                    <a:pt x="963" y="8"/>
                    <a:pt x="947" y="24"/>
                  </a:cubicBezTo>
                  <a:cubicBezTo>
                    <a:pt x="414" y="823"/>
                    <a:pt x="59" y="1740"/>
                    <a:pt x="0" y="2686"/>
                  </a:cubicBezTo>
                  <a:cubicBezTo>
                    <a:pt x="0" y="2730"/>
                    <a:pt x="30" y="2752"/>
                    <a:pt x="59" y="2752"/>
                  </a:cubicBezTo>
                  <a:cubicBezTo>
                    <a:pt x="89" y="2752"/>
                    <a:pt x="119" y="2730"/>
                    <a:pt x="119" y="2686"/>
                  </a:cubicBezTo>
                  <a:cubicBezTo>
                    <a:pt x="178" y="1769"/>
                    <a:pt x="503" y="882"/>
                    <a:pt x="1065" y="113"/>
                  </a:cubicBezTo>
                  <a:cubicBezTo>
                    <a:pt x="1086" y="49"/>
                    <a:pt x="1046" y="1"/>
                    <a:pt x="10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3373800" y="2647525"/>
              <a:ext cx="28125" cy="66550"/>
            </a:xfrm>
            <a:custGeom>
              <a:rect b="b" l="l" r="r" t="t"/>
              <a:pathLst>
                <a:path extrusionOk="0" h="2662" w="1125">
                  <a:moveTo>
                    <a:pt x="947" y="0"/>
                  </a:moveTo>
                  <a:cubicBezTo>
                    <a:pt x="473" y="237"/>
                    <a:pt x="178" y="740"/>
                    <a:pt x="59" y="1213"/>
                  </a:cubicBezTo>
                  <a:cubicBezTo>
                    <a:pt x="0" y="1686"/>
                    <a:pt x="59" y="2130"/>
                    <a:pt x="237" y="2544"/>
                  </a:cubicBezTo>
                  <a:lnTo>
                    <a:pt x="237" y="2662"/>
                  </a:lnTo>
                  <a:cubicBezTo>
                    <a:pt x="680" y="2337"/>
                    <a:pt x="947" y="1834"/>
                    <a:pt x="1035" y="1361"/>
                  </a:cubicBezTo>
                  <a:cubicBezTo>
                    <a:pt x="1124" y="888"/>
                    <a:pt x="1065" y="444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3264375" y="2665000"/>
              <a:ext cx="63575" cy="10300"/>
            </a:xfrm>
            <a:custGeom>
              <a:rect b="b" l="l" r="r" t="t"/>
              <a:pathLst>
                <a:path extrusionOk="0" h="412" w="2543">
                  <a:moveTo>
                    <a:pt x="866" y="0"/>
                  </a:moveTo>
                  <a:cubicBezTo>
                    <a:pt x="604" y="0"/>
                    <a:pt x="344" y="23"/>
                    <a:pt x="89" y="70"/>
                  </a:cubicBezTo>
                  <a:cubicBezTo>
                    <a:pt x="1" y="70"/>
                    <a:pt x="30" y="189"/>
                    <a:pt x="119" y="189"/>
                  </a:cubicBezTo>
                  <a:cubicBezTo>
                    <a:pt x="397" y="137"/>
                    <a:pt x="679" y="111"/>
                    <a:pt x="959" y="111"/>
                  </a:cubicBezTo>
                  <a:cubicBezTo>
                    <a:pt x="1484" y="111"/>
                    <a:pt x="2003" y="203"/>
                    <a:pt x="2485" y="396"/>
                  </a:cubicBezTo>
                  <a:cubicBezTo>
                    <a:pt x="2496" y="407"/>
                    <a:pt x="2506" y="412"/>
                    <a:pt x="2513" y="412"/>
                  </a:cubicBezTo>
                  <a:cubicBezTo>
                    <a:pt x="2543" y="412"/>
                    <a:pt x="2538" y="331"/>
                    <a:pt x="2514" y="307"/>
                  </a:cubicBezTo>
                  <a:cubicBezTo>
                    <a:pt x="1991" y="105"/>
                    <a:pt x="1426" y="0"/>
                    <a:pt x="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3294700" y="2658075"/>
              <a:ext cx="60625" cy="23925"/>
            </a:xfrm>
            <a:custGeom>
              <a:rect b="b" l="l" r="r" t="t"/>
              <a:pathLst>
                <a:path extrusionOk="0" h="957" w="2425">
                  <a:moveTo>
                    <a:pt x="864" y="1"/>
                  </a:moveTo>
                  <a:cubicBezTo>
                    <a:pt x="552" y="1"/>
                    <a:pt x="254" y="107"/>
                    <a:pt x="0" y="318"/>
                  </a:cubicBezTo>
                  <a:cubicBezTo>
                    <a:pt x="355" y="554"/>
                    <a:pt x="739" y="791"/>
                    <a:pt x="1153" y="909"/>
                  </a:cubicBezTo>
                  <a:cubicBezTo>
                    <a:pt x="1307" y="940"/>
                    <a:pt x="1460" y="956"/>
                    <a:pt x="1610" y="956"/>
                  </a:cubicBezTo>
                  <a:cubicBezTo>
                    <a:pt x="1896" y="956"/>
                    <a:pt x="2173" y="897"/>
                    <a:pt x="2425" y="761"/>
                  </a:cubicBezTo>
                  <a:lnTo>
                    <a:pt x="2336" y="702"/>
                  </a:lnTo>
                  <a:cubicBezTo>
                    <a:pt x="2011" y="406"/>
                    <a:pt x="1627" y="170"/>
                    <a:pt x="1242" y="52"/>
                  </a:cubicBezTo>
                  <a:cubicBezTo>
                    <a:pt x="1115" y="18"/>
                    <a:pt x="98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3364175" y="2578500"/>
              <a:ext cx="26650" cy="68500"/>
            </a:xfrm>
            <a:custGeom>
              <a:rect b="b" l="l" r="r" t="t"/>
              <a:pathLst>
                <a:path extrusionOk="0" h="2740" w="1066">
                  <a:moveTo>
                    <a:pt x="1003" y="0"/>
                  </a:moveTo>
                  <a:cubicBezTo>
                    <a:pt x="993" y="0"/>
                    <a:pt x="984" y="4"/>
                    <a:pt x="977" y="11"/>
                  </a:cubicBezTo>
                  <a:cubicBezTo>
                    <a:pt x="415" y="810"/>
                    <a:pt x="90" y="1726"/>
                    <a:pt x="1" y="2673"/>
                  </a:cubicBezTo>
                  <a:cubicBezTo>
                    <a:pt x="1" y="2717"/>
                    <a:pt x="30" y="2739"/>
                    <a:pt x="60" y="2739"/>
                  </a:cubicBezTo>
                  <a:cubicBezTo>
                    <a:pt x="90" y="2739"/>
                    <a:pt x="119" y="2717"/>
                    <a:pt x="119" y="2673"/>
                  </a:cubicBezTo>
                  <a:cubicBezTo>
                    <a:pt x="178" y="1756"/>
                    <a:pt x="533" y="869"/>
                    <a:pt x="1065" y="100"/>
                  </a:cubicBezTo>
                  <a:cubicBezTo>
                    <a:pt x="1065" y="33"/>
                    <a:pt x="1032" y="0"/>
                    <a:pt x="1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3348650" y="2610550"/>
              <a:ext cx="28875" cy="66575"/>
            </a:xfrm>
            <a:custGeom>
              <a:rect b="b" l="l" r="r" t="t"/>
              <a:pathLst>
                <a:path extrusionOk="0" h="2663" w="1155">
                  <a:moveTo>
                    <a:pt x="947" y="1"/>
                  </a:moveTo>
                  <a:cubicBezTo>
                    <a:pt x="474" y="237"/>
                    <a:pt x="178" y="740"/>
                    <a:pt x="60" y="1213"/>
                  </a:cubicBezTo>
                  <a:cubicBezTo>
                    <a:pt x="1" y="1686"/>
                    <a:pt x="60" y="2130"/>
                    <a:pt x="267" y="2544"/>
                  </a:cubicBezTo>
                  <a:lnTo>
                    <a:pt x="267" y="2662"/>
                  </a:lnTo>
                  <a:cubicBezTo>
                    <a:pt x="681" y="2337"/>
                    <a:pt x="947" y="1834"/>
                    <a:pt x="1036" y="1361"/>
                  </a:cubicBezTo>
                  <a:cubicBezTo>
                    <a:pt x="1154" y="888"/>
                    <a:pt x="1065" y="444"/>
                    <a:pt x="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3251800" y="2627975"/>
              <a:ext cx="55450" cy="9375"/>
            </a:xfrm>
            <a:custGeom>
              <a:rect b="b" l="l" r="r" t="t"/>
              <a:pathLst>
                <a:path extrusionOk="0" h="375" w="2218">
                  <a:moveTo>
                    <a:pt x="775" y="0"/>
                  </a:moveTo>
                  <a:cubicBezTo>
                    <a:pt x="536" y="0"/>
                    <a:pt x="297" y="23"/>
                    <a:pt x="60" y="73"/>
                  </a:cubicBezTo>
                  <a:cubicBezTo>
                    <a:pt x="1" y="73"/>
                    <a:pt x="30" y="191"/>
                    <a:pt x="90" y="191"/>
                  </a:cubicBezTo>
                  <a:cubicBezTo>
                    <a:pt x="346" y="148"/>
                    <a:pt x="602" y="125"/>
                    <a:pt x="854" y="125"/>
                  </a:cubicBezTo>
                  <a:cubicBezTo>
                    <a:pt x="1300" y="125"/>
                    <a:pt x="1733" y="198"/>
                    <a:pt x="2130" y="368"/>
                  </a:cubicBezTo>
                  <a:cubicBezTo>
                    <a:pt x="2142" y="372"/>
                    <a:pt x="2153" y="374"/>
                    <a:pt x="2162" y="374"/>
                  </a:cubicBezTo>
                  <a:cubicBezTo>
                    <a:pt x="2218" y="374"/>
                    <a:pt x="2211" y="301"/>
                    <a:pt x="2160" y="250"/>
                  </a:cubicBezTo>
                  <a:cubicBezTo>
                    <a:pt x="1726" y="92"/>
                    <a:pt x="1253" y="0"/>
                    <a:pt x="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3278425" y="2622475"/>
              <a:ext cx="51775" cy="20350"/>
            </a:xfrm>
            <a:custGeom>
              <a:rect b="b" l="l" r="r" t="t"/>
              <a:pathLst>
                <a:path extrusionOk="0" h="814" w="2071">
                  <a:moveTo>
                    <a:pt x="729" y="1"/>
                  </a:moveTo>
                  <a:cubicBezTo>
                    <a:pt x="463" y="1"/>
                    <a:pt x="216" y="69"/>
                    <a:pt x="0" y="263"/>
                  </a:cubicBezTo>
                  <a:cubicBezTo>
                    <a:pt x="296" y="470"/>
                    <a:pt x="621" y="707"/>
                    <a:pt x="1006" y="766"/>
                  </a:cubicBezTo>
                  <a:cubicBezTo>
                    <a:pt x="1128" y="796"/>
                    <a:pt x="1254" y="813"/>
                    <a:pt x="1380" y="813"/>
                  </a:cubicBezTo>
                  <a:cubicBezTo>
                    <a:pt x="1619" y="813"/>
                    <a:pt x="1858" y="754"/>
                    <a:pt x="2071" y="618"/>
                  </a:cubicBezTo>
                  <a:lnTo>
                    <a:pt x="1982" y="618"/>
                  </a:lnTo>
                  <a:cubicBezTo>
                    <a:pt x="1686" y="352"/>
                    <a:pt x="1390" y="115"/>
                    <a:pt x="1035" y="27"/>
                  </a:cubicBezTo>
                  <a:cubicBezTo>
                    <a:pt x="931" y="10"/>
                    <a:pt x="829" y="1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3337575" y="2554175"/>
              <a:ext cx="23450" cy="59550"/>
            </a:xfrm>
            <a:custGeom>
              <a:rect b="b" l="l" r="r" t="t"/>
              <a:pathLst>
                <a:path extrusionOk="0" h="2382" w="938">
                  <a:moveTo>
                    <a:pt x="870" y="0"/>
                  </a:moveTo>
                  <a:cubicBezTo>
                    <a:pt x="850" y="0"/>
                    <a:pt x="826" y="11"/>
                    <a:pt x="799" y="38"/>
                  </a:cubicBezTo>
                  <a:cubicBezTo>
                    <a:pt x="326" y="688"/>
                    <a:pt x="30" y="1517"/>
                    <a:pt x="0" y="2315"/>
                  </a:cubicBezTo>
                  <a:cubicBezTo>
                    <a:pt x="0" y="2359"/>
                    <a:pt x="30" y="2382"/>
                    <a:pt x="59" y="2382"/>
                  </a:cubicBezTo>
                  <a:cubicBezTo>
                    <a:pt x="89" y="2382"/>
                    <a:pt x="119" y="2359"/>
                    <a:pt x="119" y="2315"/>
                  </a:cubicBezTo>
                  <a:cubicBezTo>
                    <a:pt x="178" y="1517"/>
                    <a:pt x="473" y="777"/>
                    <a:pt x="917" y="97"/>
                  </a:cubicBezTo>
                  <a:cubicBezTo>
                    <a:pt x="938" y="56"/>
                    <a:pt x="915" y="0"/>
                    <a:pt x="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3325750" y="2580975"/>
              <a:ext cx="22925" cy="56950"/>
            </a:xfrm>
            <a:custGeom>
              <a:rect b="b" l="l" r="r" t="t"/>
              <a:pathLst>
                <a:path extrusionOk="0" h="2278" w="917">
                  <a:moveTo>
                    <a:pt x="799" y="1"/>
                  </a:moveTo>
                  <a:cubicBezTo>
                    <a:pt x="385" y="208"/>
                    <a:pt x="148" y="652"/>
                    <a:pt x="59" y="1036"/>
                  </a:cubicBezTo>
                  <a:cubicBezTo>
                    <a:pt x="0" y="1450"/>
                    <a:pt x="59" y="1834"/>
                    <a:pt x="207" y="2189"/>
                  </a:cubicBezTo>
                  <a:lnTo>
                    <a:pt x="178" y="2278"/>
                  </a:lnTo>
                  <a:cubicBezTo>
                    <a:pt x="532" y="1982"/>
                    <a:pt x="769" y="1598"/>
                    <a:pt x="828" y="1184"/>
                  </a:cubicBezTo>
                  <a:cubicBezTo>
                    <a:pt x="917" y="770"/>
                    <a:pt x="887" y="356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3248850" y="2595175"/>
              <a:ext cx="45125" cy="8125"/>
            </a:xfrm>
            <a:custGeom>
              <a:rect b="b" l="l" r="r" t="t"/>
              <a:pathLst>
                <a:path extrusionOk="0" h="325" w="1805">
                  <a:moveTo>
                    <a:pt x="634" y="0"/>
                  </a:moveTo>
                  <a:cubicBezTo>
                    <a:pt x="459" y="0"/>
                    <a:pt x="286" y="17"/>
                    <a:pt x="119" y="54"/>
                  </a:cubicBezTo>
                  <a:cubicBezTo>
                    <a:pt x="1" y="84"/>
                    <a:pt x="30" y="172"/>
                    <a:pt x="119" y="172"/>
                  </a:cubicBezTo>
                  <a:cubicBezTo>
                    <a:pt x="286" y="135"/>
                    <a:pt x="456" y="118"/>
                    <a:pt x="627" y="118"/>
                  </a:cubicBezTo>
                  <a:cubicBezTo>
                    <a:pt x="1001" y="118"/>
                    <a:pt x="1380" y="198"/>
                    <a:pt x="1745" y="320"/>
                  </a:cubicBezTo>
                  <a:cubicBezTo>
                    <a:pt x="1752" y="323"/>
                    <a:pt x="1758" y="325"/>
                    <a:pt x="1763" y="325"/>
                  </a:cubicBezTo>
                  <a:cubicBezTo>
                    <a:pt x="1804" y="325"/>
                    <a:pt x="1801" y="228"/>
                    <a:pt x="1775" y="202"/>
                  </a:cubicBezTo>
                  <a:cubicBezTo>
                    <a:pt x="1410" y="80"/>
                    <a:pt x="1017" y="0"/>
                    <a:pt x="6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3271025" y="2591200"/>
              <a:ext cx="40700" cy="16400"/>
            </a:xfrm>
            <a:custGeom>
              <a:rect b="b" l="l" r="r" t="t"/>
              <a:pathLst>
                <a:path extrusionOk="0" h="656" w="1628">
                  <a:moveTo>
                    <a:pt x="589" y="1"/>
                  </a:moveTo>
                  <a:cubicBezTo>
                    <a:pt x="383" y="1"/>
                    <a:pt x="152" y="83"/>
                    <a:pt x="1" y="213"/>
                  </a:cubicBezTo>
                  <a:cubicBezTo>
                    <a:pt x="208" y="390"/>
                    <a:pt x="474" y="538"/>
                    <a:pt x="770" y="627"/>
                  </a:cubicBezTo>
                  <a:cubicBezTo>
                    <a:pt x="863" y="646"/>
                    <a:pt x="957" y="656"/>
                    <a:pt x="1050" y="656"/>
                  </a:cubicBezTo>
                  <a:cubicBezTo>
                    <a:pt x="1250" y="656"/>
                    <a:pt x="1445" y="610"/>
                    <a:pt x="1627" y="509"/>
                  </a:cubicBezTo>
                  <a:lnTo>
                    <a:pt x="1538" y="509"/>
                  </a:lnTo>
                  <a:cubicBezTo>
                    <a:pt x="1361" y="302"/>
                    <a:pt x="1095" y="95"/>
                    <a:pt x="799" y="36"/>
                  </a:cubicBezTo>
                  <a:cubicBezTo>
                    <a:pt x="736" y="12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3316875" y="2536725"/>
              <a:ext cx="20500" cy="47425"/>
            </a:xfrm>
            <a:custGeom>
              <a:rect b="b" l="l" r="r" t="t"/>
              <a:pathLst>
                <a:path extrusionOk="0" h="1897" w="820">
                  <a:moveTo>
                    <a:pt x="726" y="1"/>
                  </a:moveTo>
                  <a:cubicBezTo>
                    <a:pt x="707" y="1"/>
                    <a:pt x="690" y="8"/>
                    <a:pt x="680" y="26"/>
                  </a:cubicBezTo>
                  <a:cubicBezTo>
                    <a:pt x="296" y="588"/>
                    <a:pt x="59" y="1209"/>
                    <a:pt x="0" y="1830"/>
                  </a:cubicBezTo>
                  <a:cubicBezTo>
                    <a:pt x="0" y="1874"/>
                    <a:pt x="30" y="1897"/>
                    <a:pt x="59" y="1897"/>
                  </a:cubicBezTo>
                  <a:cubicBezTo>
                    <a:pt x="89" y="1897"/>
                    <a:pt x="119" y="1874"/>
                    <a:pt x="119" y="1830"/>
                  </a:cubicBezTo>
                  <a:cubicBezTo>
                    <a:pt x="148" y="1209"/>
                    <a:pt x="414" y="588"/>
                    <a:pt x="799" y="56"/>
                  </a:cubicBezTo>
                  <a:cubicBezTo>
                    <a:pt x="819" y="35"/>
                    <a:pt x="769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3307250" y="2558075"/>
              <a:ext cx="19250" cy="45850"/>
            </a:xfrm>
            <a:custGeom>
              <a:rect b="b" l="l" r="r" t="t"/>
              <a:pathLst>
                <a:path extrusionOk="0" h="1834" w="770">
                  <a:moveTo>
                    <a:pt x="651" y="0"/>
                  </a:moveTo>
                  <a:cubicBezTo>
                    <a:pt x="326" y="178"/>
                    <a:pt x="149" y="503"/>
                    <a:pt x="60" y="828"/>
                  </a:cubicBezTo>
                  <a:cubicBezTo>
                    <a:pt x="1" y="1183"/>
                    <a:pt x="60" y="1479"/>
                    <a:pt x="178" y="1775"/>
                  </a:cubicBezTo>
                  <a:lnTo>
                    <a:pt x="178" y="1834"/>
                  </a:lnTo>
                  <a:cubicBezTo>
                    <a:pt x="474" y="1627"/>
                    <a:pt x="651" y="1272"/>
                    <a:pt x="681" y="947"/>
                  </a:cubicBezTo>
                  <a:cubicBezTo>
                    <a:pt x="770" y="621"/>
                    <a:pt x="740" y="325"/>
                    <a:pt x="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3240725" y="2562775"/>
              <a:ext cx="39200" cy="7275"/>
            </a:xfrm>
            <a:custGeom>
              <a:rect b="b" l="l" r="r" t="t"/>
              <a:pathLst>
                <a:path extrusionOk="0" h="291" w="1568">
                  <a:moveTo>
                    <a:pt x="612" y="0"/>
                  </a:moveTo>
                  <a:cubicBezTo>
                    <a:pt x="434" y="0"/>
                    <a:pt x="250" y="17"/>
                    <a:pt x="59" y="49"/>
                  </a:cubicBezTo>
                  <a:cubicBezTo>
                    <a:pt x="0" y="108"/>
                    <a:pt x="30" y="167"/>
                    <a:pt x="89" y="167"/>
                  </a:cubicBezTo>
                  <a:cubicBezTo>
                    <a:pt x="248" y="148"/>
                    <a:pt x="404" y="138"/>
                    <a:pt x="558" y="138"/>
                  </a:cubicBezTo>
                  <a:cubicBezTo>
                    <a:pt x="888" y="138"/>
                    <a:pt x="1205" y="184"/>
                    <a:pt x="1508" y="285"/>
                  </a:cubicBezTo>
                  <a:cubicBezTo>
                    <a:pt x="1515" y="289"/>
                    <a:pt x="1521" y="290"/>
                    <a:pt x="1526" y="290"/>
                  </a:cubicBezTo>
                  <a:cubicBezTo>
                    <a:pt x="1567" y="290"/>
                    <a:pt x="1564" y="193"/>
                    <a:pt x="1538" y="167"/>
                  </a:cubicBezTo>
                  <a:cubicBezTo>
                    <a:pt x="1235" y="53"/>
                    <a:pt x="931" y="0"/>
                    <a:pt x="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3259950" y="2560575"/>
              <a:ext cx="36250" cy="13425"/>
            </a:xfrm>
            <a:custGeom>
              <a:rect b="b" l="l" r="r" t="t"/>
              <a:pathLst>
                <a:path extrusionOk="0" h="537" w="1450">
                  <a:moveTo>
                    <a:pt x="459" y="1"/>
                  </a:moveTo>
                  <a:cubicBezTo>
                    <a:pt x="283" y="1"/>
                    <a:pt x="116" y="60"/>
                    <a:pt x="0" y="196"/>
                  </a:cubicBezTo>
                  <a:cubicBezTo>
                    <a:pt x="207" y="344"/>
                    <a:pt x="444" y="432"/>
                    <a:pt x="710" y="521"/>
                  </a:cubicBezTo>
                  <a:cubicBezTo>
                    <a:pt x="783" y="530"/>
                    <a:pt x="859" y="537"/>
                    <a:pt x="936" y="537"/>
                  </a:cubicBezTo>
                  <a:cubicBezTo>
                    <a:pt x="1108" y="537"/>
                    <a:pt x="1286" y="505"/>
                    <a:pt x="1449" y="403"/>
                  </a:cubicBezTo>
                  <a:lnTo>
                    <a:pt x="1449" y="403"/>
                  </a:lnTo>
                  <a:lnTo>
                    <a:pt x="1390" y="432"/>
                  </a:lnTo>
                  <a:cubicBezTo>
                    <a:pt x="1213" y="255"/>
                    <a:pt x="1006" y="107"/>
                    <a:pt x="739" y="48"/>
                  </a:cubicBezTo>
                  <a:cubicBezTo>
                    <a:pt x="648" y="17"/>
                    <a:pt x="552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3300600" y="2511625"/>
              <a:ext cx="17350" cy="42225"/>
            </a:xfrm>
            <a:custGeom>
              <a:rect b="b" l="l" r="r" t="t"/>
              <a:pathLst>
                <a:path extrusionOk="0" h="1689" w="694">
                  <a:moveTo>
                    <a:pt x="628" y="0"/>
                  </a:moveTo>
                  <a:cubicBezTo>
                    <a:pt x="614" y="0"/>
                    <a:pt x="601" y="7"/>
                    <a:pt x="592" y="25"/>
                  </a:cubicBezTo>
                  <a:cubicBezTo>
                    <a:pt x="267" y="527"/>
                    <a:pt x="30" y="1060"/>
                    <a:pt x="1" y="1622"/>
                  </a:cubicBezTo>
                  <a:cubicBezTo>
                    <a:pt x="1" y="1666"/>
                    <a:pt x="30" y="1688"/>
                    <a:pt x="60" y="1688"/>
                  </a:cubicBezTo>
                  <a:cubicBezTo>
                    <a:pt x="89" y="1688"/>
                    <a:pt x="119" y="1666"/>
                    <a:pt x="119" y="1622"/>
                  </a:cubicBezTo>
                  <a:cubicBezTo>
                    <a:pt x="148" y="1060"/>
                    <a:pt x="355" y="557"/>
                    <a:pt x="651" y="84"/>
                  </a:cubicBezTo>
                  <a:cubicBezTo>
                    <a:pt x="693" y="42"/>
                    <a:pt x="661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3293200" y="2530725"/>
              <a:ext cx="16300" cy="39925"/>
            </a:xfrm>
            <a:custGeom>
              <a:rect b="b" l="l" r="r" t="t"/>
              <a:pathLst>
                <a:path extrusionOk="0" h="1597" w="652">
                  <a:moveTo>
                    <a:pt x="563" y="0"/>
                  </a:moveTo>
                  <a:cubicBezTo>
                    <a:pt x="267" y="148"/>
                    <a:pt x="60" y="444"/>
                    <a:pt x="30" y="739"/>
                  </a:cubicBezTo>
                  <a:cubicBezTo>
                    <a:pt x="1" y="1035"/>
                    <a:pt x="30" y="1301"/>
                    <a:pt x="149" y="1567"/>
                  </a:cubicBezTo>
                  <a:lnTo>
                    <a:pt x="119" y="1597"/>
                  </a:lnTo>
                  <a:cubicBezTo>
                    <a:pt x="356" y="1419"/>
                    <a:pt x="504" y="1124"/>
                    <a:pt x="592" y="828"/>
                  </a:cubicBezTo>
                  <a:cubicBezTo>
                    <a:pt x="651" y="532"/>
                    <a:pt x="622" y="266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3342000" y="2775525"/>
              <a:ext cx="62850" cy="8175"/>
            </a:xfrm>
            <a:custGeom>
              <a:rect b="b" l="l" r="r" t="t"/>
              <a:pathLst>
                <a:path extrusionOk="0" h="327" w="2514">
                  <a:moveTo>
                    <a:pt x="1243" y="0"/>
                  </a:moveTo>
                  <a:cubicBezTo>
                    <a:pt x="841" y="0"/>
                    <a:pt x="432" y="59"/>
                    <a:pt x="30" y="174"/>
                  </a:cubicBezTo>
                  <a:cubicBezTo>
                    <a:pt x="1" y="203"/>
                    <a:pt x="1" y="263"/>
                    <a:pt x="89" y="263"/>
                  </a:cubicBezTo>
                  <a:cubicBezTo>
                    <a:pt x="436" y="169"/>
                    <a:pt x="788" y="124"/>
                    <a:pt x="1143" y="124"/>
                  </a:cubicBezTo>
                  <a:cubicBezTo>
                    <a:pt x="1577" y="124"/>
                    <a:pt x="2016" y="192"/>
                    <a:pt x="2455" y="322"/>
                  </a:cubicBezTo>
                  <a:cubicBezTo>
                    <a:pt x="2462" y="325"/>
                    <a:pt x="2467" y="326"/>
                    <a:pt x="2473" y="326"/>
                  </a:cubicBezTo>
                  <a:cubicBezTo>
                    <a:pt x="2514" y="326"/>
                    <a:pt x="2511" y="230"/>
                    <a:pt x="2485" y="203"/>
                  </a:cubicBezTo>
                  <a:cubicBezTo>
                    <a:pt x="2089" y="66"/>
                    <a:pt x="1670" y="0"/>
                    <a:pt x="1243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3372325" y="2766925"/>
              <a:ext cx="60650" cy="23125"/>
            </a:xfrm>
            <a:custGeom>
              <a:rect b="b" l="l" r="r" t="t"/>
              <a:pathLst>
                <a:path extrusionOk="0" h="925" w="2426">
                  <a:moveTo>
                    <a:pt x="982" y="0"/>
                  </a:moveTo>
                  <a:cubicBezTo>
                    <a:pt x="637" y="0"/>
                    <a:pt x="247" y="124"/>
                    <a:pt x="0" y="370"/>
                  </a:cubicBezTo>
                  <a:cubicBezTo>
                    <a:pt x="385" y="607"/>
                    <a:pt x="799" y="814"/>
                    <a:pt x="1183" y="873"/>
                  </a:cubicBezTo>
                  <a:cubicBezTo>
                    <a:pt x="1304" y="907"/>
                    <a:pt x="1427" y="924"/>
                    <a:pt x="1551" y="924"/>
                  </a:cubicBezTo>
                  <a:cubicBezTo>
                    <a:pt x="1851" y="924"/>
                    <a:pt x="2153" y="825"/>
                    <a:pt x="2425" y="636"/>
                  </a:cubicBezTo>
                  <a:lnTo>
                    <a:pt x="2336" y="607"/>
                  </a:lnTo>
                  <a:cubicBezTo>
                    <a:pt x="2011" y="311"/>
                    <a:pt x="1597" y="104"/>
                    <a:pt x="1183" y="15"/>
                  </a:cubicBezTo>
                  <a:cubicBezTo>
                    <a:pt x="1119" y="5"/>
                    <a:pt x="1052" y="0"/>
                    <a:pt x="982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3438850" y="2683350"/>
              <a:ext cx="23600" cy="70100"/>
            </a:xfrm>
            <a:custGeom>
              <a:rect b="b" l="l" r="r" t="t"/>
              <a:pathLst>
                <a:path extrusionOk="0" h="2804" w="944">
                  <a:moveTo>
                    <a:pt x="883" y="1"/>
                  </a:moveTo>
                  <a:cubicBezTo>
                    <a:pt x="862" y="1"/>
                    <a:pt x="840" y="13"/>
                    <a:pt x="829" y="46"/>
                  </a:cubicBezTo>
                  <a:cubicBezTo>
                    <a:pt x="356" y="845"/>
                    <a:pt x="60" y="1761"/>
                    <a:pt x="1" y="2737"/>
                  </a:cubicBezTo>
                  <a:cubicBezTo>
                    <a:pt x="1" y="2782"/>
                    <a:pt x="30" y="2804"/>
                    <a:pt x="60" y="2804"/>
                  </a:cubicBezTo>
                  <a:cubicBezTo>
                    <a:pt x="89" y="2804"/>
                    <a:pt x="119" y="2782"/>
                    <a:pt x="119" y="2737"/>
                  </a:cubicBezTo>
                  <a:cubicBezTo>
                    <a:pt x="119" y="1820"/>
                    <a:pt x="415" y="904"/>
                    <a:pt x="888" y="76"/>
                  </a:cubicBezTo>
                  <a:cubicBezTo>
                    <a:pt x="944" y="38"/>
                    <a:pt x="917" y="1"/>
                    <a:pt x="88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3424075" y="2715550"/>
              <a:ext cx="28100" cy="67300"/>
            </a:xfrm>
            <a:custGeom>
              <a:rect b="b" l="l" r="r" t="t"/>
              <a:pathLst>
                <a:path extrusionOk="0" h="2692" w="1124">
                  <a:moveTo>
                    <a:pt x="887" y="0"/>
                  </a:moveTo>
                  <a:cubicBezTo>
                    <a:pt x="444" y="296"/>
                    <a:pt x="148" y="828"/>
                    <a:pt x="89" y="1301"/>
                  </a:cubicBezTo>
                  <a:cubicBezTo>
                    <a:pt x="0" y="1774"/>
                    <a:pt x="148" y="2218"/>
                    <a:pt x="355" y="2632"/>
                  </a:cubicBezTo>
                  <a:lnTo>
                    <a:pt x="355" y="2691"/>
                  </a:lnTo>
                  <a:cubicBezTo>
                    <a:pt x="740" y="2336"/>
                    <a:pt x="976" y="1863"/>
                    <a:pt x="1035" y="1360"/>
                  </a:cubicBezTo>
                  <a:cubicBezTo>
                    <a:pt x="1124" y="887"/>
                    <a:pt x="1006" y="444"/>
                    <a:pt x="887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3379375" y="2809625"/>
              <a:ext cx="57275" cy="8850"/>
            </a:xfrm>
            <a:custGeom>
              <a:rect b="b" l="l" r="r" t="t"/>
              <a:pathLst>
                <a:path extrusionOk="0" h="354" w="2291">
                  <a:moveTo>
                    <a:pt x="1415" y="1"/>
                  </a:moveTo>
                  <a:cubicBezTo>
                    <a:pt x="962" y="1"/>
                    <a:pt x="515" y="80"/>
                    <a:pt x="103" y="229"/>
                  </a:cubicBezTo>
                  <a:cubicBezTo>
                    <a:pt x="0" y="280"/>
                    <a:pt x="9" y="354"/>
                    <a:pt x="70" y="354"/>
                  </a:cubicBezTo>
                  <a:cubicBezTo>
                    <a:pt x="79" y="354"/>
                    <a:pt x="90" y="352"/>
                    <a:pt x="103" y="348"/>
                  </a:cubicBezTo>
                  <a:cubicBezTo>
                    <a:pt x="515" y="198"/>
                    <a:pt x="950" y="119"/>
                    <a:pt x="1395" y="119"/>
                  </a:cubicBezTo>
                  <a:cubicBezTo>
                    <a:pt x="1652" y="119"/>
                    <a:pt x="1912" y="146"/>
                    <a:pt x="2173" y="200"/>
                  </a:cubicBezTo>
                  <a:cubicBezTo>
                    <a:pt x="2232" y="200"/>
                    <a:pt x="2291" y="141"/>
                    <a:pt x="2202" y="82"/>
                  </a:cubicBezTo>
                  <a:cubicBezTo>
                    <a:pt x="1942" y="27"/>
                    <a:pt x="1678" y="1"/>
                    <a:pt x="1415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3404850" y="2802050"/>
              <a:ext cx="52500" cy="18625"/>
            </a:xfrm>
            <a:custGeom>
              <a:rect b="b" l="l" r="r" t="t"/>
              <a:pathLst>
                <a:path extrusionOk="0" h="745" w="2100">
                  <a:moveTo>
                    <a:pt x="1006" y="0"/>
                  </a:moveTo>
                  <a:cubicBezTo>
                    <a:pt x="621" y="0"/>
                    <a:pt x="266" y="89"/>
                    <a:pt x="0" y="385"/>
                  </a:cubicBezTo>
                  <a:cubicBezTo>
                    <a:pt x="326" y="532"/>
                    <a:pt x="710" y="680"/>
                    <a:pt x="1065" y="739"/>
                  </a:cubicBezTo>
                  <a:cubicBezTo>
                    <a:pt x="1112" y="743"/>
                    <a:pt x="1159" y="745"/>
                    <a:pt x="1206" y="745"/>
                  </a:cubicBezTo>
                  <a:cubicBezTo>
                    <a:pt x="1536" y="745"/>
                    <a:pt x="1841" y="651"/>
                    <a:pt x="2100" y="444"/>
                  </a:cubicBezTo>
                  <a:lnTo>
                    <a:pt x="2041" y="444"/>
                  </a:lnTo>
                  <a:cubicBezTo>
                    <a:pt x="1716" y="207"/>
                    <a:pt x="1361" y="30"/>
                    <a:pt x="1006" y="0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3460300" y="2723450"/>
              <a:ext cx="16550" cy="61975"/>
            </a:xfrm>
            <a:custGeom>
              <a:rect b="b" l="l" r="r" t="t"/>
              <a:pathLst>
                <a:path extrusionOk="0" h="2479" w="662">
                  <a:moveTo>
                    <a:pt x="601" y="1"/>
                  </a:moveTo>
                  <a:cubicBezTo>
                    <a:pt x="587" y="1"/>
                    <a:pt x="572" y="11"/>
                    <a:pt x="562" y="39"/>
                  </a:cubicBezTo>
                  <a:cubicBezTo>
                    <a:pt x="178" y="778"/>
                    <a:pt x="0" y="1606"/>
                    <a:pt x="30" y="2434"/>
                  </a:cubicBezTo>
                  <a:cubicBezTo>
                    <a:pt x="30" y="2464"/>
                    <a:pt x="59" y="2479"/>
                    <a:pt x="89" y="2479"/>
                  </a:cubicBezTo>
                  <a:cubicBezTo>
                    <a:pt x="119" y="2479"/>
                    <a:pt x="148" y="2464"/>
                    <a:pt x="148" y="2434"/>
                  </a:cubicBezTo>
                  <a:cubicBezTo>
                    <a:pt x="89" y="1606"/>
                    <a:pt x="296" y="808"/>
                    <a:pt x="621" y="69"/>
                  </a:cubicBezTo>
                  <a:cubicBezTo>
                    <a:pt x="662" y="48"/>
                    <a:pt x="633" y="1"/>
                    <a:pt x="601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3449200" y="2752500"/>
              <a:ext cx="22200" cy="60650"/>
            </a:xfrm>
            <a:custGeom>
              <a:rect b="b" l="l" r="r" t="t"/>
              <a:pathLst>
                <a:path extrusionOk="0" h="2426" w="888">
                  <a:moveTo>
                    <a:pt x="622" y="1"/>
                  </a:moveTo>
                  <a:cubicBezTo>
                    <a:pt x="267" y="296"/>
                    <a:pt x="30" y="740"/>
                    <a:pt x="30" y="1184"/>
                  </a:cubicBezTo>
                  <a:cubicBezTo>
                    <a:pt x="1" y="1598"/>
                    <a:pt x="149" y="2012"/>
                    <a:pt x="385" y="2337"/>
                  </a:cubicBezTo>
                  <a:lnTo>
                    <a:pt x="326" y="2426"/>
                  </a:lnTo>
                  <a:cubicBezTo>
                    <a:pt x="681" y="2071"/>
                    <a:pt x="829" y="1598"/>
                    <a:pt x="858" y="1184"/>
                  </a:cubicBezTo>
                  <a:cubicBezTo>
                    <a:pt x="888" y="799"/>
                    <a:pt x="770" y="385"/>
                    <a:pt x="622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3409525" y="2836250"/>
              <a:ext cx="53000" cy="10300"/>
            </a:xfrm>
            <a:custGeom>
              <a:rect b="b" l="l" r="r" t="t"/>
              <a:pathLst>
                <a:path extrusionOk="0" h="412" w="2120">
                  <a:moveTo>
                    <a:pt x="1456" y="0"/>
                  </a:moveTo>
                  <a:cubicBezTo>
                    <a:pt x="989" y="0"/>
                    <a:pt x="519" y="100"/>
                    <a:pt x="79" y="288"/>
                  </a:cubicBezTo>
                  <a:cubicBezTo>
                    <a:pt x="0" y="314"/>
                    <a:pt x="39" y="411"/>
                    <a:pt x="69" y="411"/>
                  </a:cubicBezTo>
                  <a:cubicBezTo>
                    <a:pt x="73" y="411"/>
                    <a:pt x="76" y="410"/>
                    <a:pt x="79" y="406"/>
                  </a:cubicBezTo>
                  <a:cubicBezTo>
                    <a:pt x="498" y="218"/>
                    <a:pt x="947" y="118"/>
                    <a:pt x="1415" y="118"/>
                  </a:cubicBezTo>
                  <a:cubicBezTo>
                    <a:pt x="1607" y="118"/>
                    <a:pt x="1803" y="135"/>
                    <a:pt x="2002" y="170"/>
                  </a:cubicBezTo>
                  <a:cubicBezTo>
                    <a:pt x="2061" y="170"/>
                    <a:pt x="2120" y="81"/>
                    <a:pt x="2031" y="52"/>
                  </a:cubicBezTo>
                  <a:cubicBezTo>
                    <a:pt x="1841" y="17"/>
                    <a:pt x="1649" y="0"/>
                    <a:pt x="1456" y="0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3433675" y="2828650"/>
              <a:ext cx="48825" cy="17775"/>
            </a:xfrm>
            <a:custGeom>
              <a:rect b="b" l="l" r="r" t="t"/>
              <a:pathLst>
                <a:path extrusionOk="0" h="711" w="1953">
                  <a:moveTo>
                    <a:pt x="917" y="1"/>
                  </a:moveTo>
                  <a:cubicBezTo>
                    <a:pt x="592" y="1"/>
                    <a:pt x="208" y="89"/>
                    <a:pt x="1" y="385"/>
                  </a:cubicBezTo>
                  <a:cubicBezTo>
                    <a:pt x="326" y="563"/>
                    <a:pt x="651" y="710"/>
                    <a:pt x="1006" y="710"/>
                  </a:cubicBezTo>
                  <a:cubicBezTo>
                    <a:pt x="1331" y="710"/>
                    <a:pt x="1686" y="622"/>
                    <a:pt x="1952" y="356"/>
                  </a:cubicBezTo>
                  <a:lnTo>
                    <a:pt x="1893" y="356"/>
                  </a:lnTo>
                  <a:cubicBezTo>
                    <a:pt x="1598" y="178"/>
                    <a:pt x="1243" y="1"/>
                    <a:pt x="917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3483225" y="2754650"/>
              <a:ext cx="14525" cy="58700"/>
            </a:xfrm>
            <a:custGeom>
              <a:rect b="b" l="l" r="r" t="t"/>
              <a:pathLst>
                <a:path extrusionOk="0" h="2348" w="581">
                  <a:moveTo>
                    <a:pt x="543" y="1"/>
                  </a:moveTo>
                  <a:cubicBezTo>
                    <a:pt x="530" y="1"/>
                    <a:pt x="514" y="10"/>
                    <a:pt x="503" y="33"/>
                  </a:cubicBezTo>
                  <a:cubicBezTo>
                    <a:pt x="148" y="743"/>
                    <a:pt x="0" y="1512"/>
                    <a:pt x="89" y="2281"/>
                  </a:cubicBezTo>
                  <a:cubicBezTo>
                    <a:pt x="89" y="2325"/>
                    <a:pt x="118" y="2347"/>
                    <a:pt x="148" y="2347"/>
                  </a:cubicBezTo>
                  <a:cubicBezTo>
                    <a:pt x="177" y="2347"/>
                    <a:pt x="207" y="2325"/>
                    <a:pt x="207" y="2281"/>
                  </a:cubicBezTo>
                  <a:cubicBezTo>
                    <a:pt x="118" y="1512"/>
                    <a:pt x="266" y="772"/>
                    <a:pt x="562" y="63"/>
                  </a:cubicBezTo>
                  <a:cubicBezTo>
                    <a:pt x="580" y="26"/>
                    <a:pt x="565" y="1"/>
                    <a:pt x="543" y="1"/>
                  </a:cubicBezTo>
                  <a:close/>
                </a:path>
              </a:pathLst>
            </a:custGeom>
            <a:solidFill>
              <a:srgbClr val="CC74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3474350" y="2782075"/>
              <a:ext cx="19250" cy="55475"/>
            </a:xfrm>
            <a:custGeom>
              <a:rect b="b" l="l" r="r" t="t"/>
              <a:pathLst>
                <a:path extrusionOk="0" h="2219" w="770">
                  <a:moveTo>
                    <a:pt x="503" y="1"/>
                  </a:moveTo>
                  <a:cubicBezTo>
                    <a:pt x="178" y="296"/>
                    <a:pt x="0" y="740"/>
                    <a:pt x="0" y="1124"/>
                  </a:cubicBezTo>
                  <a:cubicBezTo>
                    <a:pt x="0" y="1538"/>
                    <a:pt x="148" y="1864"/>
                    <a:pt x="325" y="2159"/>
                  </a:cubicBezTo>
                  <a:lnTo>
                    <a:pt x="325" y="2219"/>
                  </a:lnTo>
                  <a:cubicBezTo>
                    <a:pt x="621" y="1893"/>
                    <a:pt x="769" y="1479"/>
                    <a:pt x="769" y="1095"/>
                  </a:cubicBezTo>
                  <a:cubicBezTo>
                    <a:pt x="769" y="681"/>
                    <a:pt x="651" y="355"/>
                    <a:pt x="503" y="1"/>
                  </a:cubicBezTo>
                  <a:close/>
                </a:path>
              </a:pathLst>
            </a:custGeom>
            <a:solidFill>
              <a:srgbClr val="FAB7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3273200" y="2532725"/>
              <a:ext cx="396850" cy="425400"/>
            </a:xfrm>
            <a:custGeom>
              <a:rect b="b" l="l" r="r" t="t"/>
              <a:pathLst>
                <a:path extrusionOk="0" h="17016" w="15874">
                  <a:moveTo>
                    <a:pt x="175" y="1"/>
                  </a:moveTo>
                  <a:cubicBezTo>
                    <a:pt x="92" y="1"/>
                    <a:pt x="1" y="95"/>
                    <a:pt x="62" y="216"/>
                  </a:cubicBezTo>
                  <a:cubicBezTo>
                    <a:pt x="1244" y="2936"/>
                    <a:pt x="2753" y="5480"/>
                    <a:pt x="4468" y="7845"/>
                  </a:cubicBezTo>
                  <a:cubicBezTo>
                    <a:pt x="6331" y="10477"/>
                    <a:pt x="8519" y="12991"/>
                    <a:pt x="11181" y="14854"/>
                  </a:cubicBezTo>
                  <a:cubicBezTo>
                    <a:pt x="12512" y="15830"/>
                    <a:pt x="14020" y="16599"/>
                    <a:pt x="15617" y="17013"/>
                  </a:cubicBezTo>
                  <a:cubicBezTo>
                    <a:pt x="15626" y="17014"/>
                    <a:pt x="15635" y="17015"/>
                    <a:pt x="15644" y="17015"/>
                  </a:cubicBezTo>
                  <a:cubicBezTo>
                    <a:pt x="15803" y="17015"/>
                    <a:pt x="15874" y="16775"/>
                    <a:pt x="15705" y="16747"/>
                  </a:cubicBezTo>
                  <a:cubicBezTo>
                    <a:pt x="12748" y="15978"/>
                    <a:pt x="10234" y="13967"/>
                    <a:pt x="8105" y="11838"/>
                  </a:cubicBezTo>
                  <a:cubicBezTo>
                    <a:pt x="5858" y="9501"/>
                    <a:pt x="3965" y="6870"/>
                    <a:pt x="2339" y="4119"/>
                  </a:cubicBezTo>
                  <a:cubicBezTo>
                    <a:pt x="1570" y="2818"/>
                    <a:pt x="860" y="1458"/>
                    <a:pt x="269" y="68"/>
                  </a:cubicBezTo>
                  <a:cubicBezTo>
                    <a:pt x="250" y="21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4014775" y="2343675"/>
              <a:ext cx="118325" cy="161175"/>
            </a:xfrm>
            <a:custGeom>
              <a:rect b="b" l="l" r="r" t="t"/>
              <a:pathLst>
                <a:path extrusionOk="0" h="6447" w="4733">
                  <a:moveTo>
                    <a:pt x="2958" y="0"/>
                  </a:moveTo>
                  <a:lnTo>
                    <a:pt x="2958" y="0"/>
                  </a:lnTo>
                  <a:cubicBezTo>
                    <a:pt x="829" y="1035"/>
                    <a:pt x="1" y="4052"/>
                    <a:pt x="1302" y="6003"/>
                  </a:cubicBezTo>
                  <a:lnTo>
                    <a:pt x="1657" y="6447"/>
                  </a:lnTo>
                  <a:cubicBezTo>
                    <a:pt x="4022" y="5412"/>
                    <a:pt x="4732" y="1834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4055450" y="2481700"/>
              <a:ext cx="120525" cy="87350"/>
            </a:xfrm>
            <a:custGeom>
              <a:rect b="b" l="l" r="r" t="t"/>
              <a:pathLst>
                <a:path extrusionOk="0" h="3494" w="4821">
                  <a:moveTo>
                    <a:pt x="3491" y="1"/>
                  </a:moveTo>
                  <a:cubicBezTo>
                    <a:pt x="2000" y="1"/>
                    <a:pt x="473" y="1016"/>
                    <a:pt x="89" y="2464"/>
                  </a:cubicBezTo>
                  <a:cubicBezTo>
                    <a:pt x="30" y="2641"/>
                    <a:pt x="0" y="2819"/>
                    <a:pt x="89" y="2966"/>
                  </a:cubicBezTo>
                  <a:cubicBezTo>
                    <a:pt x="148" y="3114"/>
                    <a:pt x="296" y="3203"/>
                    <a:pt x="444" y="3262"/>
                  </a:cubicBezTo>
                  <a:cubicBezTo>
                    <a:pt x="800" y="3420"/>
                    <a:pt x="1182" y="3493"/>
                    <a:pt x="1565" y="3493"/>
                  </a:cubicBezTo>
                  <a:cubicBezTo>
                    <a:pt x="2835" y="3493"/>
                    <a:pt x="4122" y="2685"/>
                    <a:pt x="4554" y="1458"/>
                  </a:cubicBezTo>
                  <a:lnTo>
                    <a:pt x="4820" y="305"/>
                  </a:lnTo>
                  <a:cubicBezTo>
                    <a:pt x="4403" y="96"/>
                    <a:pt x="3949" y="1"/>
                    <a:pt x="3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3940850" y="2478950"/>
              <a:ext cx="67300" cy="125125"/>
            </a:xfrm>
            <a:custGeom>
              <a:rect b="b" l="l" r="r" t="t"/>
              <a:pathLst>
                <a:path extrusionOk="0" h="5005" w="2692">
                  <a:moveTo>
                    <a:pt x="1627" y="1"/>
                  </a:moveTo>
                  <a:lnTo>
                    <a:pt x="1449" y="238"/>
                  </a:lnTo>
                  <a:cubicBezTo>
                    <a:pt x="296" y="1391"/>
                    <a:pt x="0" y="3313"/>
                    <a:pt x="740" y="4733"/>
                  </a:cubicBezTo>
                  <a:cubicBezTo>
                    <a:pt x="799" y="4851"/>
                    <a:pt x="887" y="4999"/>
                    <a:pt x="1035" y="4999"/>
                  </a:cubicBezTo>
                  <a:cubicBezTo>
                    <a:pt x="1051" y="5003"/>
                    <a:pt x="1067" y="5004"/>
                    <a:pt x="1083" y="5004"/>
                  </a:cubicBezTo>
                  <a:cubicBezTo>
                    <a:pt x="1184" y="5004"/>
                    <a:pt x="1280" y="4928"/>
                    <a:pt x="1331" y="4851"/>
                  </a:cubicBezTo>
                  <a:cubicBezTo>
                    <a:pt x="2544" y="3609"/>
                    <a:pt x="2691" y="1420"/>
                    <a:pt x="1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3829200" y="2425725"/>
              <a:ext cx="105025" cy="117575"/>
            </a:xfrm>
            <a:custGeom>
              <a:rect b="b" l="l" r="r" t="t"/>
              <a:pathLst>
                <a:path extrusionOk="0" h="4703" w="4201">
                  <a:moveTo>
                    <a:pt x="3727" y="1"/>
                  </a:moveTo>
                  <a:lnTo>
                    <a:pt x="3727" y="1"/>
                  </a:lnTo>
                  <a:cubicBezTo>
                    <a:pt x="1598" y="208"/>
                    <a:pt x="1" y="2633"/>
                    <a:pt x="592" y="4703"/>
                  </a:cubicBezTo>
                  <a:lnTo>
                    <a:pt x="858" y="4466"/>
                  </a:lnTo>
                  <a:cubicBezTo>
                    <a:pt x="2810" y="4111"/>
                    <a:pt x="4200" y="1923"/>
                    <a:pt x="3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3845475" y="2588075"/>
              <a:ext cx="93925" cy="69550"/>
            </a:xfrm>
            <a:custGeom>
              <a:rect b="b" l="l" r="r" t="t"/>
              <a:pathLst>
                <a:path extrusionOk="0" h="2782" w="3757">
                  <a:moveTo>
                    <a:pt x="2462" y="0"/>
                  </a:moveTo>
                  <a:cubicBezTo>
                    <a:pt x="2100" y="0"/>
                    <a:pt x="1742" y="57"/>
                    <a:pt x="1390" y="220"/>
                  </a:cubicBezTo>
                  <a:cubicBezTo>
                    <a:pt x="651" y="545"/>
                    <a:pt x="0" y="1639"/>
                    <a:pt x="414" y="2319"/>
                  </a:cubicBezTo>
                  <a:cubicBezTo>
                    <a:pt x="604" y="2640"/>
                    <a:pt x="931" y="2781"/>
                    <a:pt x="1288" y="2781"/>
                  </a:cubicBezTo>
                  <a:cubicBezTo>
                    <a:pt x="1654" y="2781"/>
                    <a:pt x="2052" y="2633"/>
                    <a:pt x="2366" y="2378"/>
                  </a:cubicBezTo>
                  <a:cubicBezTo>
                    <a:pt x="3017" y="1817"/>
                    <a:pt x="3342" y="1048"/>
                    <a:pt x="3638" y="279"/>
                  </a:cubicBezTo>
                  <a:lnTo>
                    <a:pt x="3756" y="161"/>
                  </a:lnTo>
                  <a:cubicBezTo>
                    <a:pt x="3323" y="80"/>
                    <a:pt x="2890" y="0"/>
                    <a:pt x="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3756025" y="2489300"/>
              <a:ext cx="83550" cy="127500"/>
            </a:xfrm>
            <a:custGeom>
              <a:rect b="b" l="l" r="r" t="t"/>
              <a:pathLst>
                <a:path extrusionOk="0" h="5100" w="3342">
                  <a:moveTo>
                    <a:pt x="0" y="1"/>
                  </a:moveTo>
                  <a:cubicBezTo>
                    <a:pt x="89" y="1154"/>
                    <a:pt x="148" y="2337"/>
                    <a:pt x="621" y="3372"/>
                  </a:cubicBezTo>
                  <a:cubicBezTo>
                    <a:pt x="1118" y="4339"/>
                    <a:pt x="2080" y="5099"/>
                    <a:pt x="3120" y="5099"/>
                  </a:cubicBezTo>
                  <a:cubicBezTo>
                    <a:pt x="3194" y="5099"/>
                    <a:pt x="3268" y="5095"/>
                    <a:pt x="3342" y="5087"/>
                  </a:cubicBezTo>
                  <a:lnTo>
                    <a:pt x="3283" y="3431"/>
                  </a:lnTo>
                  <a:cubicBezTo>
                    <a:pt x="3046" y="1775"/>
                    <a:pt x="1656" y="32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3946750" y="2691600"/>
              <a:ext cx="134600" cy="56025"/>
            </a:xfrm>
            <a:custGeom>
              <a:rect b="b" l="l" r="r" t="t"/>
              <a:pathLst>
                <a:path extrusionOk="0" h="2241" w="5384">
                  <a:moveTo>
                    <a:pt x="3515" y="0"/>
                  </a:moveTo>
                  <a:cubicBezTo>
                    <a:pt x="2225" y="0"/>
                    <a:pt x="1037" y="477"/>
                    <a:pt x="115" y="1507"/>
                  </a:cubicBezTo>
                  <a:lnTo>
                    <a:pt x="115" y="1507"/>
                  </a:lnTo>
                  <a:cubicBezTo>
                    <a:pt x="76" y="1473"/>
                    <a:pt x="38" y="1438"/>
                    <a:pt x="1" y="1402"/>
                  </a:cubicBezTo>
                  <a:lnTo>
                    <a:pt x="1" y="1638"/>
                  </a:lnTo>
                  <a:cubicBezTo>
                    <a:pt x="38" y="1594"/>
                    <a:pt x="76" y="1550"/>
                    <a:pt x="115" y="1507"/>
                  </a:cubicBezTo>
                  <a:lnTo>
                    <a:pt x="115" y="1507"/>
                  </a:lnTo>
                  <a:cubicBezTo>
                    <a:pt x="687" y="2008"/>
                    <a:pt x="1440" y="2241"/>
                    <a:pt x="2203" y="2241"/>
                  </a:cubicBezTo>
                  <a:cubicBezTo>
                    <a:pt x="3530" y="2241"/>
                    <a:pt x="4888" y="1535"/>
                    <a:pt x="5383" y="308"/>
                  </a:cubicBezTo>
                  <a:cubicBezTo>
                    <a:pt x="4749" y="105"/>
                    <a:pt x="4121" y="0"/>
                    <a:pt x="3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3745200" y="2423575"/>
              <a:ext cx="339275" cy="549525"/>
            </a:xfrm>
            <a:custGeom>
              <a:rect b="b" l="l" r="r" t="t"/>
              <a:pathLst>
                <a:path extrusionOk="0" h="21981" w="13571">
                  <a:moveTo>
                    <a:pt x="13333" y="0"/>
                  </a:moveTo>
                  <a:cubicBezTo>
                    <a:pt x="13258" y="0"/>
                    <a:pt x="13184" y="36"/>
                    <a:pt x="13149" y="116"/>
                  </a:cubicBezTo>
                  <a:cubicBezTo>
                    <a:pt x="12233" y="3606"/>
                    <a:pt x="10606" y="6918"/>
                    <a:pt x="8418" y="9757"/>
                  </a:cubicBezTo>
                  <a:cubicBezTo>
                    <a:pt x="6466" y="12330"/>
                    <a:pt x="3952" y="14429"/>
                    <a:pt x="2060" y="17061"/>
                  </a:cubicBezTo>
                  <a:cubicBezTo>
                    <a:pt x="1054" y="18451"/>
                    <a:pt x="285" y="20019"/>
                    <a:pt x="19" y="21734"/>
                  </a:cubicBezTo>
                  <a:cubicBezTo>
                    <a:pt x="1" y="21880"/>
                    <a:pt x="129" y="21981"/>
                    <a:pt x="244" y="21981"/>
                  </a:cubicBezTo>
                  <a:cubicBezTo>
                    <a:pt x="315" y="21981"/>
                    <a:pt x="381" y="21942"/>
                    <a:pt x="404" y="21852"/>
                  </a:cubicBezTo>
                  <a:cubicBezTo>
                    <a:pt x="877" y="18629"/>
                    <a:pt x="3124" y="16174"/>
                    <a:pt x="5283" y="13867"/>
                  </a:cubicBezTo>
                  <a:cubicBezTo>
                    <a:pt x="6377" y="12685"/>
                    <a:pt x="7501" y="11531"/>
                    <a:pt x="8477" y="10289"/>
                  </a:cubicBezTo>
                  <a:cubicBezTo>
                    <a:pt x="9601" y="8870"/>
                    <a:pt x="10577" y="7391"/>
                    <a:pt x="11375" y="5824"/>
                  </a:cubicBezTo>
                  <a:cubicBezTo>
                    <a:pt x="12292" y="4049"/>
                    <a:pt x="13001" y="2157"/>
                    <a:pt x="13534" y="235"/>
                  </a:cubicBezTo>
                  <a:cubicBezTo>
                    <a:pt x="13570" y="90"/>
                    <a:pt x="13451" y="0"/>
                    <a:pt x="13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4014775" y="2524450"/>
              <a:ext cx="86950" cy="56975"/>
            </a:xfrm>
            <a:custGeom>
              <a:rect b="b" l="l" r="r" t="t"/>
              <a:pathLst>
                <a:path extrusionOk="0" h="2279" w="3478">
                  <a:moveTo>
                    <a:pt x="3192" y="1"/>
                  </a:moveTo>
                  <a:cubicBezTo>
                    <a:pt x="3153" y="1"/>
                    <a:pt x="3113" y="14"/>
                    <a:pt x="3076" y="44"/>
                  </a:cubicBezTo>
                  <a:cubicBezTo>
                    <a:pt x="2189" y="813"/>
                    <a:pt x="1183" y="1493"/>
                    <a:pt x="119" y="1937"/>
                  </a:cubicBezTo>
                  <a:cubicBezTo>
                    <a:pt x="1" y="1966"/>
                    <a:pt x="1" y="2114"/>
                    <a:pt x="30" y="2173"/>
                  </a:cubicBezTo>
                  <a:cubicBezTo>
                    <a:pt x="89" y="2252"/>
                    <a:pt x="162" y="2278"/>
                    <a:pt x="221" y="2278"/>
                  </a:cubicBezTo>
                  <a:cubicBezTo>
                    <a:pt x="250" y="2278"/>
                    <a:pt x="277" y="2272"/>
                    <a:pt x="296" y="2262"/>
                  </a:cubicBezTo>
                  <a:cubicBezTo>
                    <a:pt x="1390" y="1789"/>
                    <a:pt x="2455" y="1109"/>
                    <a:pt x="3313" y="310"/>
                  </a:cubicBezTo>
                  <a:cubicBezTo>
                    <a:pt x="3477" y="193"/>
                    <a:pt x="3343" y="1"/>
                    <a:pt x="3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3957850" y="2546150"/>
              <a:ext cx="27450" cy="91000"/>
            </a:xfrm>
            <a:custGeom>
              <a:rect b="b" l="l" r="r" t="t"/>
              <a:pathLst>
                <a:path extrusionOk="0" h="3640" w="1098">
                  <a:moveTo>
                    <a:pt x="848" y="0"/>
                  </a:moveTo>
                  <a:cubicBezTo>
                    <a:pt x="788" y="0"/>
                    <a:pt x="727" y="28"/>
                    <a:pt x="681" y="93"/>
                  </a:cubicBezTo>
                  <a:cubicBezTo>
                    <a:pt x="0" y="1128"/>
                    <a:pt x="0" y="2577"/>
                    <a:pt x="681" y="3553"/>
                  </a:cubicBezTo>
                  <a:cubicBezTo>
                    <a:pt x="725" y="3614"/>
                    <a:pt x="782" y="3639"/>
                    <a:pt x="838" y="3639"/>
                  </a:cubicBezTo>
                  <a:cubicBezTo>
                    <a:pt x="970" y="3639"/>
                    <a:pt x="1098" y="3500"/>
                    <a:pt x="1036" y="3375"/>
                  </a:cubicBezTo>
                  <a:cubicBezTo>
                    <a:pt x="355" y="2459"/>
                    <a:pt x="355" y="1187"/>
                    <a:pt x="1036" y="270"/>
                  </a:cubicBezTo>
                  <a:cubicBezTo>
                    <a:pt x="1096" y="128"/>
                    <a:pt x="977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811375" y="2470100"/>
              <a:ext cx="73925" cy="363350"/>
            </a:xfrm>
            <a:custGeom>
              <a:rect b="b" l="l" r="r" t="t"/>
              <a:pathLst>
                <a:path extrusionOk="0" h="14534" w="2957">
                  <a:moveTo>
                    <a:pt x="2693" y="1"/>
                  </a:moveTo>
                  <a:cubicBezTo>
                    <a:pt x="2652" y="1"/>
                    <a:pt x="2611" y="18"/>
                    <a:pt x="2577" y="59"/>
                  </a:cubicBezTo>
                  <a:cubicBezTo>
                    <a:pt x="1335" y="1597"/>
                    <a:pt x="891" y="3460"/>
                    <a:pt x="862" y="5382"/>
                  </a:cubicBezTo>
                  <a:cubicBezTo>
                    <a:pt x="803" y="7364"/>
                    <a:pt x="1098" y="9286"/>
                    <a:pt x="1010" y="11238"/>
                  </a:cubicBezTo>
                  <a:cubicBezTo>
                    <a:pt x="921" y="12302"/>
                    <a:pt x="655" y="13337"/>
                    <a:pt x="63" y="14254"/>
                  </a:cubicBezTo>
                  <a:cubicBezTo>
                    <a:pt x="0" y="14401"/>
                    <a:pt x="132" y="14534"/>
                    <a:pt x="266" y="14534"/>
                  </a:cubicBezTo>
                  <a:cubicBezTo>
                    <a:pt x="321" y="14534"/>
                    <a:pt x="376" y="14512"/>
                    <a:pt x="418" y="14461"/>
                  </a:cubicBezTo>
                  <a:cubicBezTo>
                    <a:pt x="1394" y="12864"/>
                    <a:pt x="1453" y="11119"/>
                    <a:pt x="1335" y="9315"/>
                  </a:cubicBezTo>
                  <a:cubicBezTo>
                    <a:pt x="1217" y="7393"/>
                    <a:pt x="1039" y="5382"/>
                    <a:pt x="1394" y="3460"/>
                  </a:cubicBezTo>
                  <a:cubicBezTo>
                    <a:pt x="1631" y="2336"/>
                    <a:pt x="2104" y="1242"/>
                    <a:pt x="2843" y="325"/>
                  </a:cubicBezTo>
                  <a:cubicBezTo>
                    <a:pt x="2957" y="189"/>
                    <a:pt x="2826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836600" y="2619250"/>
              <a:ext cx="52525" cy="46225"/>
            </a:xfrm>
            <a:custGeom>
              <a:rect b="b" l="l" r="r" t="t"/>
              <a:pathLst>
                <a:path extrusionOk="0" h="1849" w="2101">
                  <a:moveTo>
                    <a:pt x="1897" y="0"/>
                  </a:moveTo>
                  <a:cubicBezTo>
                    <a:pt x="1849" y="0"/>
                    <a:pt x="1805" y="22"/>
                    <a:pt x="1775" y="67"/>
                  </a:cubicBezTo>
                  <a:cubicBezTo>
                    <a:pt x="1213" y="540"/>
                    <a:pt x="622" y="1043"/>
                    <a:pt x="60" y="1545"/>
                  </a:cubicBezTo>
                  <a:cubicBezTo>
                    <a:pt x="1" y="1605"/>
                    <a:pt x="1" y="1723"/>
                    <a:pt x="60" y="1782"/>
                  </a:cubicBezTo>
                  <a:cubicBezTo>
                    <a:pt x="104" y="1826"/>
                    <a:pt x="156" y="1849"/>
                    <a:pt x="204" y="1849"/>
                  </a:cubicBezTo>
                  <a:cubicBezTo>
                    <a:pt x="252" y="1849"/>
                    <a:pt x="296" y="1826"/>
                    <a:pt x="326" y="1782"/>
                  </a:cubicBezTo>
                  <a:cubicBezTo>
                    <a:pt x="888" y="1309"/>
                    <a:pt x="1479" y="806"/>
                    <a:pt x="2041" y="303"/>
                  </a:cubicBezTo>
                  <a:cubicBezTo>
                    <a:pt x="2100" y="244"/>
                    <a:pt x="2100" y="126"/>
                    <a:pt x="2041" y="67"/>
                  </a:cubicBezTo>
                  <a:cubicBezTo>
                    <a:pt x="1997" y="22"/>
                    <a:pt x="1945" y="0"/>
                    <a:pt x="1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912275" y="2711650"/>
              <a:ext cx="116050" cy="21675"/>
            </a:xfrm>
            <a:custGeom>
              <a:rect b="b" l="l" r="r" t="t"/>
              <a:pathLst>
                <a:path extrusionOk="0" h="867" w="4642">
                  <a:moveTo>
                    <a:pt x="4310" y="1"/>
                  </a:moveTo>
                  <a:cubicBezTo>
                    <a:pt x="4290" y="1"/>
                    <a:pt x="4270" y="3"/>
                    <a:pt x="4248" y="8"/>
                  </a:cubicBezTo>
                  <a:cubicBezTo>
                    <a:pt x="3541" y="336"/>
                    <a:pt x="2754" y="503"/>
                    <a:pt x="1968" y="503"/>
                  </a:cubicBezTo>
                  <a:cubicBezTo>
                    <a:pt x="1406" y="503"/>
                    <a:pt x="845" y="417"/>
                    <a:pt x="315" y="245"/>
                  </a:cubicBezTo>
                  <a:cubicBezTo>
                    <a:pt x="305" y="244"/>
                    <a:pt x="295" y="243"/>
                    <a:pt x="285" y="243"/>
                  </a:cubicBezTo>
                  <a:cubicBezTo>
                    <a:pt x="72" y="243"/>
                    <a:pt x="0" y="543"/>
                    <a:pt x="227" y="600"/>
                  </a:cubicBezTo>
                  <a:cubicBezTo>
                    <a:pt x="806" y="776"/>
                    <a:pt x="1424" y="867"/>
                    <a:pt x="2040" y="867"/>
                  </a:cubicBezTo>
                  <a:cubicBezTo>
                    <a:pt x="2869" y="867"/>
                    <a:pt x="3696" y="703"/>
                    <a:pt x="4426" y="363"/>
                  </a:cubicBezTo>
                  <a:cubicBezTo>
                    <a:pt x="4641" y="255"/>
                    <a:pt x="4513" y="1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3387100" y="2591050"/>
              <a:ext cx="501275" cy="356875"/>
            </a:xfrm>
            <a:custGeom>
              <a:rect b="b" l="l" r="r" t="t"/>
              <a:pathLst>
                <a:path extrusionOk="0" h="14275" w="20051">
                  <a:moveTo>
                    <a:pt x="11610" y="0"/>
                  </a:moveTo>
                  <a:cubicBezTo>
                    <a:pt x="10650" y="0"/>
                    <a:pt x="9668" y="664"/>
                    <a:pt x="8665" y="840"/>
                  </a:cubicBezTo>
                  <a:cubicBezTo>
                    <a:pt x="8409" y="889"/>
                    <a:pt x="8146" y="906"/>
                    <a:pt x="7880" y="906"/>
                  </a:cubicBezTo>
                  <a:cubicBezTo>
                    <a:pt x="7348" y="906"/>
                    <a:pt x="6802" y="840"/>
                    <a:pt x="6270" y="840"/>
                  </a:cubicBezTo>
                  <a:cubicBezTo>
                    <a:pt x="3461" y="840"/>
                    <a:pt x="829" y="3147"/>
                    <a:pt x="415" y="5926"/>
                  </a:cubicBezTo>
                  <a:cubicBezTo>
                    <a:pt x="1" y="8677"/>
                    <a:pt x="1834" y="11604"/>
                    <a:pt x="4525" y="12462"/>
                  </a:cubicBezTo>
                  <a:lnTo>
                    <a:pt x="3106" y="12432"/>
                  </a:lnTo>
                  <a:lnTo>
                    <a:pt x="3106" y="12432"/>
                  </a:lnTo>
                  <a:cubicBezTo>
                    <a:pt x="5455" y="13502"/>
                    <a:pt x="8012" y="14274"/>
                    <a:pt x="10534" y="14274"/>
                  </a:cubicBezTo>
                  <a:cubicBezTo>
                    <a:pt x="11569" y="14274"/>
                    <a:pt x="12598" y="14144"/>
                    <a:pt x="13604" y="13852"/>
                  </a:cubicBezTo>
                  <a:cubicBezTo>
                    <a:pt x="17093" y="12906"/>
                    <a:pt x="20051" y="9534"/>
                    <a:pt x="19607" y="5956"/>
                  </a:cubicBezTo>
                  <a:cubicBezTo>
                    <a:pt x="19489" y="4980"/>
                    <a:pt x="19134" y="4034"/>
                    <a:pt x="18690" y="3147"/>
                  </a:cubicBezTo>
                  <a:cubicBezTo>
                    <a:pt x="18188" y="2141"/>
                    <a:pt x="17537" y="1136"/>
                    <a:pt x="16472" y="840"/>
                  </a:cubicBezTo>
                  <a:cubicBezTo>
                    <a:pt x="16187" y="756"/>
                    <a:pt x="15888" y="732"/>
                    <a:pt x="15582" y="732"/>
                  </a:cubicBezTo>
                  <a:cubicBezTo>
                    <a:pt x="15157" y="732"/>
                    <a:pt x="14721" y="779"/>
                    <a:pt x="14294" y="779"/>
                  </a:cubicBezTo>
                  <a:cubicBezTo>
                    <a:pt x="13945" y="779"/>
                    <a:pt x="13603" y="747"/>
                    <a:pt x="13279" y="633"/>
                  </a:cubicBezTo>
                  <a:cubicBezTo>
                    <a:pt x="12865" y="485"/>
                    <a:pt x="12539" y="189"/>
                    <a:pt x="12125" y="71"/>
                  </a:cubicBezTo>
                  <a:cubicBezTo>
                    <a:pt x="11954" y="22"/>
                    <a:pt x="11782" y="0"/>
                    <a:pt x="11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3455850" y="2629025"/>
              <a:ext cx="160475" cy="269425"/>
            </a:xfrm>
            <a:custGeom>
              <a:rect b="b" l="l" r="r" t="t"/>
              <a:pathLst>
                <a:path extrusionOk="0" h="10777" w="6419">
                  <a:moveTo>
                    <a:pt x="6005" y="0"/>
                  </a:moveTo>
                  <a:cubicBezTo>
                    <a:pt x="4351" y="0"/>
                    <a:pt x="2762" y="822"/>
                    <a:pt x="1686" y="2101"/>
                  </a:cubicBezTo>
                  <a:cubicBezTo>
                    <a:pt x="474" y="3550"/>
                    <a:pt x="1" y="5472"/>
                    <a:pt x="178" y="7365"/>
                  </a:cubicBezTo>
                  <a:cubicBezTo>
                    <a:pt x="297" y="8488"/>
                    <a:pt x="622" y="9612"/>
                    <a:pt x="1095" y="10647"/>
                  </a:cubicBezTo>
                  <a:cubicBezTo>
                    <a:pt x="1141" y="10738"/>
                    <a:pt x="1214" y="10776"/>
                    <a:pt x="1290" y="10776"/>
                  </a:cubicBezTo>
                  <a:cubicBezTo>
                    <a:pt x="1460" y="10776"/>
                    <a:pt x="1641" y="10586"/>
                    <a:pt x="1539" y="10381"/>
                  </a:cubicBezTo>
                  <a:cubicBezTo>
                    <a:pt x="592" y="8311"/>
                    <a:pt x="267" y="5738"/>
                    <a:pt x="1332" y="3579"/>
                  </a:cubicBezTo>
                  <a:cubicBezTo>
                    <a:pt x="2209" y="1824"/>
                    <a:pt x="4012" y="503"/>
                    <a:pt x="6026" y="503"/>
                  </a:cubicBezTo>
                  <a:cubicBezTo>
                    <a:pt x="6048" y="503"/>
                    <a:pt x="6070" y="504"/>
                    <a:pt x="6093" y="504"/>
                  </a:cubicBezTo>
                  <a:cubicBezTo>
                    <a:pt x="6418" y="504"/>
                    <a:pt x="6418" y="1"/>
                    <a:pt x="6093" y="1"/>
                  </a:cubicBezTo>
                  <a:cubicBezTo>
                    <a:pt x="6064" y="1"/>
                    <a:pt x="6034" y="0"/>
                    <a:pt x="60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3608700" y="2624400"/>
              <a:ext cx="40875" cy="287200"/>
            </a:xfrm>
            <a:custGeom>
              <a:rect b="b" l="l" r="r" t="t"/>
              <a:pathLst>
                <a:path extrusionOk="0" h="11488" w="1635">
                  <a:moveTo>
                    <a:pt x="371" y="0"/>
                  </a:moveTo>
                  <a:cubicBezTo>
                    <a:pt x="188" y="0"/>
                    <a:pt x="0" y="174"/>
                    <a:pt x="127" y="364"/>
                  </a:cubicBezTo>
                  <a:cubicBezTo>
                    <a:pt x="1102" y="1783"/>
                    <a:pt x="1132" y="3557"/>
                    <a:pt x="984" y="5213"/>
                  </a:cubicBezTo>
                  <a:cubicBezTo>
                    <a:pt x="807" y="7195"/>
                    <a:pt x="511" y="9206"/>
                    <a:pt x="127" y="11157"/>
                  </a:cubicBezTo>
                  <a:cubicBezTo>
                    <a:pt x="55" y="11355"/>
                    <a:pt x="223" y="11488"/>
                    <a:pt x="380" y="11488"/>
                  </a:cubicBezTo>
                  <a:cubicBezTo>
                    <a:pt x="481" y="11488"/>
                    <a:pt x="577" y="11433"/>
                    <a:pt x="600" y="11305"/>
                  </a:cubicBezTo>
                  <a:cubicBezTo>
                    <a:pt x="984" y="9265"/>
                    <a:pt x="1310" y="7165"/>
                    <a:pt x="1487" y="5095"/>
                  </a:cubicBezTo>
                  <a:cubicBezTo>
                    <a:pt x="1635" y="3380"/>
                    <a:pt x="1576" y="1546"/>
                    <a:pt x="570" y="97"/>
                  </a:cubicBezTo>
                  <a:cubicBezTo>
                    <a:pt x="519" y="29"/>
                    <a:pt x="445" y="0"/>
                    <a:pt x="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3620750" y="2624325"/>
              <a:ext cx="162650" cy="309525"/>
            </a:xfrm>
            <a:custGeom>
              <a:rect b="b" l="l" r="r" t="t"/>
              <a:pathLst>
                <a:path extrusionOk="0" h="12381" w="6506">
                  <a:moveTo>
                    <a:pt x="342" y="1"/>
                  </a:moveTo>
                  <a:cubicBezTo>
                    <a:pt x="96" y="1"/>
                    <a:pt x="0" y="406"/>
                    <a:pt x="325" y="514"/>
                  </a:cubicBezTo>
                  <a:cubicBezTo>
                    <a:pt x="2454" y="1076"/>
                    <a:pt x="3873" y="3028"/>
                    <a:pt x="4701" y="4950"/>
                  </a:cubicBezTo>
                  <a:cubicBezTo>
                    <a:pt x="5707" y="7168"/>
                    <a:pt x="6032" y="9682"/>
                    <a:pt x="5737" y="12136"/>
                  </a:cubicBezTo>
                  <a:cubicBezTo>
                    <a:pt x="5722" y="12299"/>
                    <a:pt x="5847" y="12380"/>
                    <a:pt x="5980" y="12380"/>
                  </a:cubicBezTo>
                  <a:cubicBezTo>
                    <a:pt x="6114" y="12380"/>
                    <a:pt x="6254" y="12299"/>
                    <a:pt x="6269" y="12136"/>
                  </a:cubicBezTo>
                  <a:cubicBezTo>
                    <a:pt x="6505" y="10125"/>
                    <a:pt x="6328" y="8055"/>
                    <a:pt x="5707" y="6133"/>
                  </a:cubicBezTo>
                  <a:cubicBezTo>
                    <a:pt x="5145" y="4388"/>
                    <a:pt x="4258" y="2673"/>
                    <a:pt x="2898" y="1402"/>
                  </a:cubicBezTo>
                  <a:cubicBezTo>
                    <a:pt x="2188" y="751"/>
                    <a:pt x="1330" y="248"/>
                    <a:pt x="413" y="12"/>
                  </a:cubicBezTo>
                  <a:cubicBezTo>
                    <a:pt x="388" y="4"/>
                    <a:pt x="364" y="1"/>
                    <a:pt x="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3627400" y="2616025"/>
              <a:ext cx="219575" cy="243900"/>
            </a:xfrm>
            <a:custGeom>
              <a:rect b="b" l="l" r="r" t="t"/>
              <a:pathLst>
                <a:path extrusionOk="0" h="9756" w="8783">
                  <a:moveTo>
                    <a:pt x="1963" y="1"/>
                  </a:moveTo>
                  <a:cubicBezTo>
                    <a:pt x="1380" y="1"/>
                    <a:pt x="803" y="101"/>
                    <a:pt x="266" y="344"/>
                  </a:cubicBezTo>
                  <a:cubicBezTo>
                    <a:pt x="1" y="423"/>
                    <a:pt x="92" y="835"/>
                    <a:pt x="326" y="835"/>
                  </a:cubicBezTo>
                  <a:cubicBezTo>
                    <a:pt x="354" y="835"/>
                    <a:pt x="383" y="829"/>
                    <a:pt x="414" y="817"/>
                  </a:cubicBezTo>
                  <a:cubicBezTo>
                    <a:pt x="921" y="601"/>
                    <a:pt x="1444" y="504"/>
                    <a:pt x="1963" y="504"/>
                  </a:cubicBezTo>
                  <a:cubicBezTo>
                    <a:pt x="3078" y="504"/>
                    <a:pt x="4178" y="950"/>
                    <a:pt x="5086" y="1615"/>
                  </a:cubicBezTo>
                  <a:cubicBezTo>
                    <a:pt x="6565" y="2739"/>
                    <a:pt x="7363" y="4454"/>
                    <a:pt x="7807" y="6258"/>
                  </a:cubicBezTo>
                  <a:cubicBezTo>
                    <a:pt x="8073" y="7323"/>
                    <a:pt x="8191" y="8417"/>
                    <a:pt x="8250" y="9511"/>
                  </a:cubicBezTo>
                  <a:cubicBezTo>
                    <a:pt x="8265" y="9674"/>
                    <a:pt x="8406" y="9755"/>
                    <a:pt x="8535" y="9755"/>
                  </a:cubicBezTo>
                  <a:cubicBezTo>
                    <a:pt x="8664" y="9755"/>
                    <a:pt x="8783" y="9674"/>
                    <a:pt x="8753" y="9511"/>
                  </a:cubicBezTo>
                  <a:cubicBezTo>
                    <a:pt x="8635" y="7471"/>
                    <a:pt x="8339" y="5371"/>
                    <a:pt x="7363" y="3538"/>
                  </a:cubicBezTo>
                  <a:cubicBezTo>
                    <a:pt x="6476" y="1911"/>
                    <a:pt x="4997" y="580"/>
                    <a:pt x="3193" y="137"/>
                  </a:cubicBezTo>
                  <a:cubicBezTo>
                    <a:pt x="2789" y="51"/>
                    <a:pt x="2375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3560100" y="2527025"/>
              <a:ext cx="70250" cy="109425"/>
            </a:xfrm>
            <a:custGeom>
              <a:rect b="b" l="l" r="r" t="t"/>
              <a:pathLst>
                <a:path extrusionOk="0" h="4377" w="2810">
                  <a:moveTo>
                    <a:pt x="1124" y="0"/>
                  </a:moveTo>
                  <a:cubicBezTo>
                    <a:pt x="1036" y="0"/>
                    <a:pt x="976" y="0"/>
                    <a:pt x="888" y="59"/>
                  </a:cubicBezTo>
                  <a:cubicBezTo>
                    <a:pt x="267" y="237"/>
                    <a:pt x="1" y="1035"/>
                    <a:pt x="415" y="1567"/>
                  </a:cubicBezTo>
                  <a:cubicBezTo>
                    <a:pt x="1065" y="2455"/>
                    <a:pt x="1716" y="3371"/>
                    <a:pt x="2218" y="4318"/>
                  </a:cubicBezTo>
                  <a:lnTo>
                    <a:pt x="2810" y="4377"/>
                  </a:lnTo>
                  <a:cubicBezTo>
                    <a:pt x="2780" y="3164"/>
                    <a:pt x="2455" y="1893"/>
                    <a:pt x="1923" y="799"/>
                  </a:cubicBezTo>
                  <a:cubicBezTo>
                    <a:pt x="1775" y="414"/>
                    <a:pt x="1509" y="59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3611150" y="2534900"/>
              <a:ext cx="143900" cy="95550"/>
            </a:xfrm>
            <a:custGeom>
              <a:rect b="b" l="l" r="r" t="t"/>
              <a:pathLst>
                <a:path extrusionOk="0" h="3822" w="5756">
                  <a:moveTo>
                    <a:pt x="3044" y="375"/>
                  </a:moveTo>
                  <a:cubicBezTo>
                    <a:pt x="3311" y="375"/>
                    <a:pt x="3308" y="1002"/>
                    <a:pt x="3282" y="1164"/>
                  </a:cubicBezTo>
                  <a:cubicBezTo>
                    <a:pt x="3256" y="1242"/>
                    <a:pt x="3225" y="1317"/>
                    <a:pt x="3189" y="1387"/>
                  </a:cubicBezTo>
                  <a:lnTo>
                    <a:pt x="3189" y="1387"/>
                  </a:lnTo>
                  <a:cubicBezTo>
                    <a:pt x="3180" y="1382"/>
                    <a:pt x="3172" y="1376"/>
                    <a:pt x="3163" y="1371"/>
                  </a:cubicBezTo>
                  <a:cubicBezTo>
                    <a:pt x="3015" y="1252"/>
                    <a:pt x="2927" y="1105"/>
                    <a:pt x="2838" y="957"/>
                  </a:cubicBezTo>
                  <a:cubicBezTo>
                    <a:pt x="2808" y="809"/>
                    <a:pt x="2779" y="484"/>
                    <a:pt x="2956" y="395"/>
                  </a:cubicBezTo>
                  <a:cubicBezTo>
                    <a:pt x="2988" y="382"/>
                    <a:pt x="3017" y="375"/>
                    <a:pt x="3044" y="375"/>
                  </a:cubicBezTo>
                  <a:close/>
                  <a:moveTo>
                    <a:pt x="1289" y="612"/>
                  </a:moveTo>
                  <a:cubicBezTo>
                    <a:pt x="1500" y="612"/>
                    <a:pt x="1708" y="791"/>
                    <a:pt x="1773" y="986"/>
                  </a:cubicBezTo>
                  <a:cubicBezTo>
                    <a:pt x="1889" y="1296"/>
                    <a:pt x="1790" y="1656"/>
                    <a:pt x="1625" y="1976"/>
                  </a:cubicBezTo>
                  <a:lnTo>
                    <a:pt x="1625" y="1976"/>
                  </a:lnTo>
                  <a:cubicBezTo>
                    <a:pt x="1544" y="1934"/>
                    <a:pt x="1465" y="1880"/>
                    <a:pt x="1389" y="1814"/>
                  </a:cubicBezTo>
                  <a:cubicBezTo>
                    <a:pt x="1152" y="1607"/>
                    <a:pt x="738" y="986"/>
                    <a:pt x="1064" y="691"/>
                  </a:cubicBezTo>
                  <a:cubicBezTo>
                    <a:pt x="1135" y="635"/>
                    <a:pt x="1212" y="612"/>
                    <a:pt x="1289" y="612"/>
                  </a:cubicBezTo>
                  <a:close/>
                  <a:moveTo>
                    <a:pt x="2997" y="0"/>
                  </a:moveTo>
                  <a:cubicBezTo>
                    <a:pt x="2596" y="0"/>
                    <a:pt x="2402" y="542"/>
                    <a:pt x="2454" y="927"/>
                  </a:cubicBezTo>
                  <a:cubicBezTo>
                    <a:pt x="2519" y="1256"/>
                    <a:pt x="2722" y="1512"/>
                    <a:pt x="2986" y="1679"/>
                  </a:cubicBezTo>
                  <a:lnTo>
                    <a:pt x="2986" y="1679"/>
                  </a:lnTo>
                  <a:cubicBezTo>
                    <a:pt x="2752" y="1939"/>
                    <a:pt x="2432" y="2093"/>
                    <a:pt x="2104" y="2093"/>
                  </a:cubicBezTo>
                  <a:cubicBezTo>
                    <a:pt x="2075" y="2093"/>
                    <a:pt x="2046" y="2092"/>
                    <a:pt x="2017" y="2089"/>
                  </a:cubicBezTo>
                  <a:lnTo>
                    <a:pt x="2017" y="2089"/>
                  </a:lnTo>
                  <a:cubicBezTo>
                    <a:pt x="2236" y="1636"/>
                    <a:pt x="2332" y="1063"/>
                    <a:pt x="1980" y="661"/>
                  </a:cubicBezTo>
                  <a:cubicBezTo>
                    <a:pt x="1819" y="440"/>
                    <a:pt x="1521" y="273"/>
                    <a:pt x="1236" y="273"/>
                  </a:cubicBezTo>
                  <a:cubicBezTo>
                    <a:pt x="1102" y="273"/>
                    <a:pt x="970" y="310"/>
                    <a:pt x="857" y="395"/>
                  </a:cubicBezTo>
                  <a:cubicBezTo>
                    <a:pt x="354" y="779"/>
                    <a:pt x="620" y="1519"/>
                    <a:pt x="945" y="1903"/>
                  </a:cubicBezTo>
                  <a:cubicBezTo>
                    <a:pt x="1089" y="2058"/>
                    <a:pt x="1258" y="2188"/>
                    <a:pt x="1440" y="2284"/>
                  </a:cubicBezTo>
                  <a:lnTo>
                    <a:pt x="1440" y="2284"/>
                  </a:lnTo>
                  <a:cubicBezTo>
                    <a:pt x="1403" y="2337"/>
                    <a:pt x="1366" y="2388"/>
                    <a:pt x="1330" y="2435"/>
                  </a:cubicBezTo>
                  <a:cubicBezTo>
                    <a:pt x="1004" y="2849"/>
                    <a:pt x="620" y="3175"/>
                    <a:pt x="176" y="3441"/>
                  </a:cubicBezTo>
                  <a:cubicBezTo>
                    <a:pt x="0" y="3567"/>
                    <a:pt x="103" y="3821"/>
                    <a:pt x="265" y="3821"/>
                  </a:cubicBezTo>
                  <a:cubicBezTo>
                    <a:pt x="293" y="3821"/>
                    <a:pt x="323" y="3813"/>
                    <a:pt x="354" y="3796"/>
                  </a:cubicBezTo>
                  <a:cubicBezTo>
                    <a:pt x="910" y="3462"/>
                    <a:pt x="1440" y="2998"/>
                    <a:pt x="1821" y="2427"/>
                  </a:cubicBezTo>
                  <a:lnTo>
                    <a:pt x="1821" y="2427"/>
                  </a:lnTo>
                  <a:cubicBezTo>
                    <a:pt x="1927" y="2453"/>
                    <a:pt x="2035" y="2466"/>
                    <a:pt x="2144" y="2466"/>
                  </a:cubicBezTo>
                  <a:cubicBezTo>
                    <a:pt x="2238" y="2466"/>
                    <a:pt x="2331" y="2456"/>
                    <a:pt x="2424" y="2435"/>
                  </a:cubicBezTo>
                  <a:cubicBezTo>
                    <a:pt x="2799" y="2356"/>
                    <a:pt x="3122" y="2132"/>
                    <a:pt x="3347" y="1843"/>
                  </a:cubicBezTo>
                  <a:lnTo>
                    <a:pt x="3347" y="1843"/>
                  </a:lnTo>
                  <a:cubicBezTo>
                    <a:pt x="3461" y="1876"/>
                    <a:pt x="3578" y="1897"/>
                    <a:pt x="3696" y="1903"/>
                  </a:cubicBezTo>
                  <a:cubicBezTo>
                    <a:pt x="3751" y="1910"/>
                    <a:pt x="3805" y="1913"/>
                    <a:pt x="3860" y="1913"/>
                  </a:cubicBezTo>
                  <a:cubicBezTo>
                    <a:pt x="4531" y="1913"/>
                    <a:pt x="5125" y="1426"/>
                    <a:pt x="5618" y="1016"/>
                  </a:cubicBezTo>
                  <a:cubicBezTo>
                    <a:pt x="5756" y="901"/>
                    <a:pt x="5626" y="733"/>
                    <a:pt x="5478" y="733"/>
                  </a:cubicBezTo>
                  <a:cubicBezTo>
                    <a:pt x="5435" y="733"/>
                    <a:pt x="5391" y="746"/>
                    <a:pt x="5352" y="779"/>
                  </a:cubicBezTo>
                  <a:cubicBezTo>
                    <a:pt x="4916" y="1128"/>
                    <a:pt x="4351" y="1557"/>
                    <a:pt x="3776" y="1557"/>
                  </a:cubicBezTo>
                  <a:cubicBezTo>
                    <a:pt x="3698" y="1557"/>
                    <a:pt x="3619" y="1549"/>
                    <a:pt x="3540" y="1532"/>
                  </a:cubicBezTo>
                  <a:lnTo>
                    <a:pt x="3540" y="1532"/>
                  </a:lnTo>
                  <a:cubicBezTo>
                    <a:pt x="3565" y="1479"/>
                    <a:pt x="3588" y="1425"/>
                    <a:pt x="3607" y="1371"/>
                  </a:cubicBezTo>
                  <a:cubicBezTo>
                    <a:pt x="3755" y="927"/>
                    <a:pt x="3696" y="217"/>
                    <a:pt x="3193" y="40"/>
                  </a:cubicBezTo>
                  <a:cubicBezTo>
                    <a:pt x="3123" y="13"/>
                    <a:pt x="3058" y="0"/>
                    <a:pt x="2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3368625" y="2813875"/>
              <a:ext cx="876100" cy="505700"/>
            </a:xfrm>
            <a:custGeom>
              <a:rect b="b" l="l" r="r" t="t"/>
              <a:pathLst>
                <a:path extrusionOk="0" h="20228" w="35044">
                  <a:moveTo>
                    <a:pt x="0" y="0"/>
                  </a:moveTo>
                  <a:lnTo>
                    <a:pt x="0" y="20228"/>
                  </a:lnTo>
                  <a:lnTo>
                    <a:pt x="35044" y="20228"/>
                  </a:lnTo>
                  <a:lnTo>
                    <a:pt x="35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3307250" y="2770250"/>
              <a:ext cx="995875" cy="132350"/>
            </a:xfrm>
            <a:custGeom>
              <a:rect b="b" l="l" r="r" t="t"/>
              <a:pathLst>
                <a:path extrusionOk="0" h="5294" w="39835">
                  <a:moveTo>
                    <a:pt x="1" y="0"/>
                  </a:moveTo>
                  <a:lnTo>
                    <a:pt x="1" y="5294"/>
                  </a:lnTo>
                  <a:lnTo>
                    <a:pt x="39835" y="5294"/>
                  </a:lnTo>
                  <a:lnTo>
                    <a:pt x="39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3307250" y="2924025"/>
              <a:ext cx="995875" cy="131625"/>
            </a:xfrm>
            <a:custGeom>
              <a:rect b="b" l="l" r="r" t="t"/>
              <a:pathLst>
                <a:path extrusionOk="0" h="5265" w="39835">
                  <a:moveTo>
                    <a:pt x="1" y="1"/>
                  </a:moveTo>
                  <a:lnTo>
                    <a:pt x="1" y="5264"/>
                  </a:lnTo>
                  <a:lnTo>
                    <a:pt x="39835" y="5264"/>
                  </a:lnTo>
                  <a:lnTo>
                    <a:pt x="39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3299125" y="3077800"/>
              <a:ext cx="996625" cy="132375"/>
            </a:xfrm>
            <a:custGeom>
              <a:rect b="b" l="l" r="r" t="t"/>
              <a:pathLst>
                <a:path extrusionOk="0" h="5295" w="39865">
                  <a:moveTo>
                    <a:pt x="0" y="1"/>
                  </a:moveTo>
                  <a:lnTo>
                    <a:pt x="0" y="5294"/>
                  </a:lnTo>
                  <a:lnTo>
                    <a:pt x="39864" y="5294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3299125" y="3231575"/>
              <a:ext cx="996625" cy="131625"/>
            </a:xfrm>
            <a:custGeom>
              <a:rect b="b" l="l" r="r" t="t"/>
              <a:pathLst>
                <a:path extrusionOk="0" h="5265" w="39865">
                  <a:moveTo>
                    <a:pt x="0" y="1"/>
                  </a:moveTo>
                  <a:lnTo>
                    <a:pt x="0" y="5265"/>
                  </a:lnTo>
                  <a:lnTo>
                    <a:pt x="39864" y="5265"/>
                  </a:lnTo>
                  <a:lnTo>
                    <a:pt x="398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4192950" y="2821925"/>
              <a:ext cx="22200" cy="22275"/>
            </a:xfrm>
            <a:custGeom>
              <a:rect b="b" l="l" r="r" t="t"/>
              <a:pathLst>
                <a:path extrusionOk="0" h="891" w="888">
                  <a:moveTo>
                    <a:pt x="494" y="1"/>
                  </a:moveTo>
                  <a:cubicBezTo>
                    <a:pt x="478" y="1"/>
                    <a:pt x="461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20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2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4192950" y="2976525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0"/>
                  </a:moveTo>
                  <a:cubicBezTo>
                    <a:pt x="208" y="0"/>
                    <a:pt x="1" y="178"/>
                    <a:pt x="1" y="444"/>
                  </a:cubicBezTo>
                  <a:cubicBezTo>
                    <a:pt x="1" y="680"/>
                    <a:pt x="208" y="887"/>
                    <a:pt x="444" y="887"/>
                  </a:cubicBezTo>
                  <a:cubicBezTo>
                    <a:pt x="710" y="887"/>
                    <a:pt x="888" y="680"/>
                    <a:pt x="888" y="444"/>
                  </a:cubicBezTo>
                  <a:cubicBezTo>
                    <a:pt x="888" y="178"/>
                    <a:pt x="71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4192950" y="3132500"/>
              <a:ext cx="22200" cy="22225"/>
            </a:xfrm>
            <a:custGeom>
              <a:rect b="b" l="l" r="r" t="t"/>
              <a:pathLst>
                <a:path extrusionOk="0" h="889" w="888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20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4192950" y="3288500"/>
              <a:ext cx="22200" cy="22200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20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0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3390050" y="2821925"/>
              <a:ext cx="22225" cy="22275"/>
            </a:xfrm>
            <a:custGeom>
              <a:rect b="b" l="l" r="r" t="t"/>
              <a:pathLst>
                <a:path extrusionOk="0" h="891" w="889">
                  <a:moveTo>
                    <a:pt x="494" y="1"/>
                  </a:moveTo>
                  <a:cubicBezTo>
                    <a:pt x="478" y="1"/>
                    <a:pt x="462" y="2"/>
                    <a:pt x="444" y="4"/>
                  </a:cubicBezTo>
                  <a:cubicBezTo>
                    <a:pt x="237" y="4"/>
                    <a:pt x="1" y="181"/>
                    <a:pt x="1" y="447"/>
                  </a:cubicBezTo>
                  <a:cubicBezTo>
                    <a:pt x="1" y="654"/>
                    <a:pt x="178" y="891"/>
                    <a:pt x="444" y="891"/>
                  </a:cubicBezTo>
                  <a:cubicBezTo>
                    <a:pt x="681" y="891"/>
                    <a:pt x="888" y="713"/>
                    <a:pt x="888" y="447"/>
                  </a:cubicBezTo>
                  <a:cubicBezTo>
                    <a:pt x="888" y="198"/>
                    <a:pt x="733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3390050" y="2976525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0"/>
                  </a:moveTo>
                  <a:cubicBezTo>
                    <a:pt x="237" y="0"/>
                    <a:pt x="1" y="178"/>
                    <a:pt x="1" y="444"/>
                  </a:cubicBezTo>
                  <a:cubicBezTo>
                    <a:pt x="1" y="651"/>
                    <a:pt x="178" y="887"/>
                    <a:pt x="444" y="887"/>
                  </a:cubicBezTo>
                  <a:cubicBezTo>
                    <a:pt x="681" y="887"/>
                    <a:pt x="888" y="710"/>
                    <a:pt x="888" y="444"/>
                  </a:cubicBezTo>
                  <a:cubicBezTo>
                    <a:pt x="888" y="178"/>
                    <a:pt x="711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3390050" y="3132500"/>
              <a:ext cx="22225" cy="22225"/>
            </a:xfrm>
            <a:custGeom>
              <a:rect b="b" l="l" r="r" t="t"/>
              <a:pathLst>
                <a:path extrusionOk="0" h="889" w="889">
                  <a:moveTo>
                    <a:pt x="444" y="1"/>
                  </a:moveTo>
                  <a:cubicBezTo>
                    <a:pt x="237" y="1"/>
                    <a:pt x="1" y="178"/>
                    <a:pt x="1" y="445"/>
                  </a:cubicBezTo>
                  <a:cubicBezTo>
                    <a:pt x="1" y="652"/>
                    <a:pt x="178" y="888"/>
                    <a:pt x="444" y="888"/>
                  </a:cubicBezTo>
                  <a:cubicBezTo>
                    <a:pt x="681" y="888"/>
                    <a:pt x="888" y="711"/>
                    <a:pt x="888" y="445"/>
                  </a:cubicBezTo>
                  <a:cubicBezTo>
                    <a:pt x="888" y="238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3390050" y="328850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1"/>
                  </a:moveTo>
                  <a:cubicBezTo>
                    <a:pt x="237" y="1"/>
                    <a:pt x="1" y="208"/>
                    <a:pt x="1" y="444"/>
                  </a:cubicBezTo>
                  <a:cubicBezTo>
                    <a:pt x="1" y="681"/>
                    <a:pt x="178" y="888"/>
                    <a:pt x="444" y="888"/>
                  </a:cubicBezTo>
                  <a:cubicBezTo>
                    <a:pt x="681" y="888"/>
                    <a:pt x="888" y="710"/>
                    <a:pt x="888" y="444"/>
                  </a:cubicBezTo>
                  <a:cubicBezTo>
                    <a:pt x="888" y="237"/>
                    <a:pt x="711" y="1"/>
                    <a:pt x="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57"/>
          <p:cNvGrpSpPr/>
          <p:nvPr/>
        </p:nvGrpSpPr>
        <p:grpSpPr>
          <a:xfrm flipH="1">
            <a:off x="5269445" y="4527846"/>
            <a:ext cx="514458" cy="510132"/>
            <a:chOff x="3867875" y="2965450"/>
            <a:chExt cx="309225" cy="306625"/>
          </a:xfrm>
        </p:grpSpPr>
        <p:sp>
          <p:nvSpPr>
            <p:cNvPr id="1511" name="Google Shape;1511;p57"/>
            <p:cNvSpPr/>
            <p:nvPr/>
          </p:nvSpPr>
          <p:spPr>
            <a:xfrm>
              <a:off x="4020650" y="2965450"/>
              <a:ext cx="52900" cy="73450"/>
            </a:xfrm>
            <a:custGeom>
              <a:rect b="b" l="l" r="r" t="t"/>
              <a:pathLst>
                <a:path extrusionOk="0" h="2938" w="2116">
                  <a:moveTo>
                    <a:pt x="118" y="0"/>
                  </a:moveTo>
                  <a:cubicBezTo>
                    <a:pt x="0" y="1293"/>
                    <a:pt x="764" y="2497"/>
                    <a:pt x="1968" y="2938"/>
                  </a:cubicBezTo>
                  <a:lnTo>
                    <a:pt x="2115" y="2615"/>
                  </a:lnTo>
                  <a:cubicBezTo>
                    <a:pt x="1910" y="1469"/>
                    <a:pt x="1175" y="47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4063250" y="2969925"/>
              <a:ext cx="99175" cy="67525"/>
            </a:xfrm>
            <a:custGeom>
              <a:rect b="b" l="l" r="r" t="t"/>
              <a:pathLst>
                <a:path extrusionOk="0" h="2701" w="3967">
                  <a:moveTo>
                    <a:pt x="2430" y="0"/>
                  </a:moveTo>
                  <a:cubicBezTo>
                    <a:pt x="2044" y="0"/>
                    <a:pt x="1654" y="97"/>
                    <a:pt x="1322" y="291"/>
                  </a:cubicBezTo>
                  <a:cubicBezTo>
                    <a:pt x="615" y="763"/>
                    <a:pt x="141" y="1538"/>
                    <a:pt x="88" y="2388"/>
                  </a:cubicBezTo>
                  <a:lnTo>
                    <a:pt x="88" y="2388"/>
                  </a:lnTo>
                  <a:cubicBezTo>
                    <a:pt x="58" y="2367"/>
                    <a:pt x="28" y="2344"/>
                    <a:pt x="0" y="2318"/>
                  </a:cubicBezTo>
                  <a:lnTo>
                    <a:pt x="0" y="2318"/>
                  </a:lnTo>
                  <a:lnTo>
                    <a:pt x="88" y="2700"/>
                  </a:lnTo>
                  <a:cubicBezTo>
                    <a:pt x="82" y="2595"/>
                    <a:pt x="82" y="2491"/>
                    <a:pt x="88" y="2388"/>
                  </a:cubicBezTo>
                  <a:lnTo>
                    <a:pt x="88" y="2388"/>
                  </a:lnTo>
                  <a:cubicBezTo>
                    <a:pt x="244" y="2495"/>
                    <a:pt x="430" y="2547"/>
                    <a:pt x="618" y="2547"/>
                  </a:cubicBezTo>
                  <a:cubicBezTo>
                    <a:pt x="778" y="2547"/>
                    <a:pt x="940" y="2509"/>
                    <a:pt x="1087" y="2436"/>
                  </a:cubicBezTo>
                  <a:cubicBezTo>
                    <a:pt x="1410" y="2230"/>
                    <a:pt x="1733" y="1966"/>
                    <a:pt x="1998" y="1701"/>
                  </a:cubicBezTo>
                  <a:cubicBezTo>
                    <a:pt x="2556" y="1202"/>
                    <a:pt x="3232" y="849"/>
                    <a:pt x="3966" y="702"/>
                  </a:cubicBezTo>
                  <a:cubicBezTo>
                    <a:pt x="3625" y="236"/>
                    <a:pt x="3033" y="0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3975100" y="3021625"/>
              <a:ext cx="202000" cy="182875"/>
            </a:xfrm>
            <a:custGeom>
              <a:rect b="b" l="l" r="r" t="t"/>
              <a:pathLst>
                <a:path extrusionOk="0" h="7315" w="8080">
                  <a:moveTo>
                    <a:pt x="4080" y="1"/>
                  </a:moveTo>
                  <a:cubicBezTo>
                    <a:pt x="3965" y="1"/>
                    <a:pt x="3849" y="6"/>
                    <a:pt x="3732" y="15"/>
                  </a:cubicBezTo>
                  <a:cubicBezTo>
                    <a:pt x="1587" y="192"/>
                    <a:pt x="1" y="1984"/>
                    <a:pt x="177" y="3981"/>
                  </a:cubicBezTo>
                  <a:cubicBezTo>
                    <a:pt x="344" y="5872"/>
                    <a:pt x="2037" y="7315"/>
                    <a:pt x="4035" y="7315"/>
                  </a:cubicBezTo>
                  <a:cubicBezTo>
                    <a:pt x="4149" y="7315"/>
                    <a:pt x="4263" y="7310"/>
                    <a:pt x="4378" y="7301"/>
                  </a:cubicBezTo>
                  <a:cubicBezTo>
                    <a:pt x="6493" y="7125"/>
                    <a:pt x="8080" y="5333"/>
                    <a:pt x="7903" y="3335"/>
                  </a:cubicBezTo>
                  <a:cubicBezTo>
                    <a:pt x="7737" y="1418"/>
                    <a:pt x="6073" y="1"/>
                    <a:pt x="4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3962625" y="3024200"/>
              <a:ext cx="35275" cy="80075"/>
            </a:xfrm>
            <a:custGeom>
              <a:rect b="b" l="l" r="r" t="t"/>
              <a:pathLst>
                <a:path extrusionOk="0" h="3203" w="1411">
                  <a:moveTo>
                    <a:pt x="1117" y="0"/>
                  </a:moveTo>
                  <a:lnTo>
                    <a:pt x="1117" y="0"/>
                  </a:lnTo>
                  <a:cubicBezTo>
                    <a:pt x="382" y="764"/>
                    <a:pt x="0" y="1792"/>
                    <a:pt x="59" y="2879"/>
                  </a:cubicBezTo>
                  <a:lnTo>
                    <a:pt x="206" y="3203"/>
                  </a:lnTo>
                  <a:cubicBezTo>
                    <a:pt x="1029" y="2586"/>
                    <a:pt x="1410" y="1205"/>
                    <a:pt x="1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3924425" y="3042575"/>
              <a:ext cx="53025" cy="82275"/>
            </a:xfrm>
            <a:custGeom>
              <a:rect b="b" l="l" r="r" t="t"/>
              <a:pathLst>
                <a:path extrusionOk="0" h="3291" w="2121">
                  <a:moveTo>
                    <a:pt x="691" y="0"/>
                  </a:moveTo>
                  <a:cubicBezTo>
                    <a:pt x="454" y="0"/>
                    <a:pt x="214" y="66"/>
                    <a:pt x="1" y="205"/>
                  </a:cubicBezTo>
                  <a:cubicBezTo>
                    <a:pt x="383" y="646"/>
                    <a:pt x="647" y="1175"/>
                    <a:pt x="706" y="1762"/>
                  </a:cubicBezTo>
                  <a:cubicBezTo>
                    <a:pt x="735" y="2086"/>
                    <a:pt x="794" y="2409"/>
                    <a:pt x="882" y="2703"/>
                  </a:cubicBezTo>
                  <a:cubicBezTo>
                    <a:pt x="969" y="2940"/>
                    <a:pt x="1182" y="3083"/>
                    <a:pt x="1406" y="3083"/>
                  </a:cubicBezTo>
                  <a:cubicBezTo>
                    <a:pt x="1445" y="3083"/>
                    <a:pt x="1484" y="3079"/>
                    <a:pt x="1523" y="3070"/>
                  </a:cubicBezTo>
                  <a:lnTo>
                    <a:pt x="1523" y="3070"/>
                  </a:lnTo>
                  <a:cubicBezTo>
                    <a:pt x="1950" y="2347"/>
                    <a:pt x="2120" y="1491"/>
                    <a:pt x="1881" y="852"/>
                  </a:cubicBezTo>
                  <a:cubicBezTo>
                    <a:pt x="1700" y="309"/>
                    <a:pt x="1203" y="0"/>
                    <a:pt x="691" y="0"/>
                  </a:cubicBezTo>
                  <a:close/>
                  <a:moveTo>
                    <a:pt x="1646" y="3026"/>
                  </a:moveTo>
                  <a:lnTo>
                    <a:pt x="1646" y="3026"/>
                  </a:lnTo>
                  <a:cubicBezTo>
                    <a:pt x="1606" y="3046"/>
                    <a:pt x="1564" y="3060"/>
                    <a:pt x="1523" y="3070"/>
                  </a:cubicBezTo>
                  <a:lnTo>
                    <a:pt x="1523" y="3070"/>
                  </a:lnTo>
                  <a:cubicBezTo>
                    <a:pt x="1478" y="3145"/>
                    <a:pt x="1431" y="3218"/>
                    <a:pt x="1381" y="3290"/>
                  </a:cubicBezTo>
                  <a:lnTo>
                    <a:pt x="1646" y="3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3867875" y="3083950"/>
              <a:ext cx="208600" cy="188125"/>
            </a:xfrm>
            <a:custGeom>
              <a:rect b="b" l="l" r="r" t="t"/>
              <a:pathLst>
                <a:path extrusionOk="0" h="7525" w="8344">
                  <a:moveTo>
                    <a:pt x="4247" y="1"/>
                  </a:moveTo>
                  <a:cubicBezTo>
                    <a:pt x="4115" y="1"/>
                    <a:pt x="3983" y="7"/>
                    <a:pt x="3849" y="19"/>
                  </a:cubicBezTo>
                  <a:cubicBezTo>
                    <a:pt x="1646" y="196"/>
                    <a:pt x="1" y="2046"/>
                    <a:pt x="177" y="4103"/>
                  </a:cubicBezTo>
                  <a:cubicBezTo>
                    <a:pt x="372" y="6077"/>
                    <a:pt x="2092" y="7525"/>
                    <a:pt x="4144" y="7525"/>
                  </a:cubicBezTo>
                  <a:cubicBezTo>
                    <a:pt x="4260" y="7525"/>
                    <a:pt x="4377" y="7520"/>
                    <a:pt x="4495" y="7511"/>
                  </a:cubicBezTo>
                  <a:cubicBezTo>
                    <a:pt x="6699" y="7334"/>
                    <a:pt x="8344" y="5484"/>
                    <a:pt x="8168" y="3398"/>
                  </a:cubicBezTo>
                  <a:cubicBezTo>
                    <a:pt x="8030" y="1466"/>
                    <a:pt x="6284" y="1"/>
                    <a:pt x="4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3964100" y="3097600"/>
              <a:ext cx="93300" cy="131450"/>
            </a:xfrm>
            <a:custGeom>
              <a:rect b="b" l="l" r="r" t="t"/>
              <a:pathLst>
                <a:path extrusionOk="0" h="5258" w="3732">
                  <a:moveTo>
                    <a:pt x="238" y="1"/>
                  </a:moveTo>
                  <a:cubicBezTo>
                    <a:pt x="0" y="1"/>
                    <a:pt x="9" y="384"/>
                    <a:pt x="264" y="384"/>
                  </a:cubicBezTo>
                  <a:lnTo>
                    <a:pt x="235" y="384"/>
                  </a:lnTo>
                  <a:cubicBezTo>
                    <a:pt x="1263" y="472"/>
                    <a:pt x="2203" y="1030"/>
                    <a:pt x="2762" y="1912"/>
                  </a:cubicBezTo>
                  <a:cubicBezTo>
                    <a:pt x="3290" y="2852"/>
                    <a:pt x="3261" y="4056"/>
                    <a:pt x="2644" y="4967"/>
                  </a:cubicBezTo>
                  <a:cubicBezTo>
                    <a:pt x="2540" y="5112"/>
                    <a:pt x="2686" y="5258"/>
                    <a:pt x="2843" y="5258"/>
                  </a:cubicBezTo>
                  <a:cubicBezTo>
                    <a:pt x="2908" y="5258"/>
                    <a:pt x="2974" y="5233"/>
                    <a:pt x="3026" y="5173"/>
                  </a:cubicBezTo>
                  <a:cubicBezTo>
                    <a:pt x="3702" y="4115"/>
                    <a:pt x="3731" y="2793"/>
                    <a:pt x="3114" y="1706"/>
                  </a:cubicBezTo>
                  <a:cubicBezTo>
                    <a:pt x="2497" y="707"/>
                    <a:pt x="1440" y="61"/>
                    <a:pt x="264" y="2"/>
                  </a:cubicBezTo>
                  <a:cubicBezTo>
                    <a:pt x="255" y="1"/>
                    <a:pt x="24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4108225" y="3090200"/>
              <a:ext cx="57850" cy="95700"/>
            </a:xfrm>
            <a:custGeom>
              <a:rect b="b" l="l" r="r" t="t"/>
              <a:pathLst>
                <a:path extrusionOk="0" h="3828" w="2314">
                  <a:moveTo>
                    <a:pt x="1693" y="0"/>
                  </a:moveTo>
                  <a:cubicBezTo>
                    <a:pt x="1564" y="0"/>
                    <a:pt x="1439" y="99"/>
                    <a:pt x="1491" y="239"/>
                  </a:cubicBezTo>
                  <a:cubicBezTo>
                    <a:pt x="1873" y="1473"/>
                    <a:pt x="1315" y="2795"/>
                    <a:pt x="199" y="3442"/>
                  </a:cubicBezTo>
                  <a:cubicBezTo>
                    <a:pt x="1" y="3541"/>
                    <a:pt x="116" y="3827"/>
                    <a:pt x="297" y="3827"/>
                  </a:cubicBezTo>
                  <a:cubicBezTo>
                    <a:pt x="331" y="3827"/>
                    <a:pt x="367" y="3817"/>
                    <a:pt x="404" y="3794"/>
                  </a:cubicBezTo>
                  <a:lnTo>
                    <a:pt x="434" y="3794"/>
                  </a:lnTo>
                  <a:cubicBezTo>
                    <a:pt x="1697" y="3060"/>
                    <a:pt x="2314" y="1532"/>
                    <a:pt x="1903" y="151"/>
                  </a:cubicBezTo>
                  <a:cubicBezTo>
                    <a:pt x="1867" y="45"/>
                    <a:pt x="1779" y="0"/>
                    <a:pt x="1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4092525" y="3034900"/>
              <a:ext cx="45475" cy="33050"/>
            </a:xfrm>
            <a:custGeom>
              <a:rect b="b" l="l" r="r" t="t"/>
              <a:pathLst>
                <a:path extrusionOk="0" h="1322" w="1819">
                  <a:moveTo>
                    <a:pt x="1267" y="1071"/>
                  </a:moveTo>
                  <a:cubicBezTo>
                    <a:pt x="1267" y="1080"/>
                    <a:pt x="1274" y="1090"/>
                    <a:pt x="1280" y="1097"/>
                  </a:cubicBezTo>
                  <a:lnTo>
                    <a:pt x="1280" y="1097"/>
                  </a:lnTo>
                  <a:lnTo>
                    <a:pt x="1267" y="1071"/>
                  </a:lnTo>
                  <a:close/>
                  <a:moveTo>
                    <a:pt x="285" y="1"/>
                  </a:moveTo>
                  <a:cubicBezTo>
                    <a:pt x="73" y="1"/>
                    <a:pt x="0" y="342"/>
                    <a:pt x="239" y="395"/>
                  </a:cubicBezTo>
                  <a:cubicBezTo>
                    <a:pt x="298" y="424"/>
                    <a:pt x="386" y="454"/>
                    <a:pt x="445" y="483"/>
                  </a:cubicBezTo>
                  <a:lnTo>
                    <a:pt x="474" y="483"/>
                  </a:lnTo>
                  <a:lnTo>
                    <a:pt x="562" y="512"/>
                  </a:lnTo>
                  <a:cubicBezTo>
                    <a:pt x="680" y="571"/>
                    <a:pt x="797" y="630"/>
                    <a:pt x="885" y="718"/>
                  </a:cubicBezTo>
                  <a:lnTo>
                    <a:pt x="944" y="747"/>
                  </a:lnTo>
                  <a:lnTo>
                    <a:pt x="1003" y="806"/>
                  </a:lnTo>
                  <a:lnTo>
                    <a:pt x="1150" y="924"/>
                  </a:lnTo>
                  <a:cubicBezTo>
                    <a:pt x="1179" y="982"/>
                    <a:pt x="1238" y="1041"/>
                    <a:pt x="1267" y="1071"/>
                  </a:cubicBezTo>
                  <a:lnTo>
                    <a:pt x="1267" y="1071"/>
                  </a:lnTo>
                  <a:lnTo>
                    <a:pt x="1267" y="1071"/>
                  </a:lnTo>
                  <a:cubicBezTo>
                    <a:pt x="1267" y="1071"/>
                    <a:pt x="1267" y="1071"/>
                    <a:pt x="1267" y="1071"/>
                  </a:cubicBezTo>
                  <a:lnTo>
                    <a:pt x="1267" y="1071"/>
                  </a:lnTo>
                  <a:cubicBezTo>
                    <a:pt x="1292" y="1095"/>
                    <a:pt x="1296" y="1105"/>
                    <a:pt x="1292" y="1105"/>
                  </a:cubicBezTo>
                  <a:cubicBezTo>
                    <a:pt x="1290" y="1105"/>
                    <a:pt x="1285" y="1102"/>
                    <a:pt x="1280" y="1097"/>
                  </a:cubicBezTo>
                  <a:lnTo>
                    <a:pt x="1280" y="1097"/>
                  </a:lnTo>
                  <a:lnTo>
                    <a:pt x="1297" y="1129"/>
                  </a:lnTo>
                  <a:cubicBezTo>
                    <a:pt x="1326" y="1159"/>
                    <a:pt x="1356" y="1188"/>
                    <a:pt x="1356" y="1218"/>
                  </a:cubicBezTo>
                  <a:cubicBezTo>
                    <a:pt x="1401" y="1291"/>
                    <a:pt x="1467" y="1321"/>
                    <a:pt x="1533" y="1321"/>
                  </a:cubicBezTo>
                  <a:cubicBezTo>
                    <a:pt x="1677" y="1321"/>
                    <a:pt x="1818" y="1174"/>
                    <a:pt x="1737" y="1012"/>
                  </a:cubicBezTo>
                  <a:lnTo>
                    <a:pt x="1737" y="1012"/>
                  </a:lnTo>
                  <a:lnTo>
                    <a:pt x="1767" y="1041"/>
                  </a:lnTo>
                  <a:cubicBezTo>
                    <a:pt x="1414" y="542"/>
                    <a:pt x="915" y="160"/>
                    <a:pt x="357" y="13"/>
                  </a:cubicBezTo>
                  <a:cubicBezTo>
                    <a:pt x="331" y="5"/>
                    <a:pt x="307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58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1525" name="Google Shape;1525;p58"/>
          <p:cNvSpPr txBox="1"/>
          <p:nvPr>
            <p:ph idx="1" type="subTitle"/>
          </p:nvPr>
        </p:nvSpPr>
        <p:spPr>
          <a:xfrm>
            <a:off x="66150" y="975650"/>
            <a:ext cx="36255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Place all the foxes and sheep on the game board so that all the animals are safe.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Foxes can eat sheep that 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Horizontal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Vertical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Diagonal to it</a:t>
            </a:r>
            <a:endParaRPr sz="1600"/>
          </a:p>
        </p:txBody>
      </p:sp>
      <p:pic>
        <p:nvPicPr>
          <p:cNvPr id="1526" name="Google Shape;1526;p58"/>
          <p:cNvPicPr preferRelativeResize="0"/>
          <p:nvPr/>
        </p:nvPicPr>
        <p:blipFill rotWithShape="1">
          <a:blip r:embed="rId3">
            <a:alphaModFix/>
          </a:blip>
          <a:srcRect b="5" l="0" r="42844" t="42968"/>
          <a:stretch/>
        </p:blipFill>
        <p:spPr>
          <a:xfrm>
            <a:off x="5464925" y="1170775"/>
            <a:ext cx="2980818" cy="29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27" name="Google Shape;1527;p58"/>
          <p:cNvGrpSpPr/>
          <p:nvPr/>
        </p:nvGrpSpPr>
        <p:grpSpPr>
          <a:xfrm>
            <a:off x="4468784" y="1169148"/>
            <a:ext cx="689856" cy="431145"/>
            <a:chOff x="158275" y="279625"/>
            <a:chExt cx="7223625" cy="5132675"/>
          </a:xfrm>
        </p:grpSpPr>
        <p:sp>
          <p:nvSpPr>
            <p:cNvPr id="1528" name="Google Shape;1528;p58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58"/>
          <p:cNvGrpSpPr/>
          <p:nvPr/>
        </p:nvGrpSpPr>
        <p:grpSpPr>
          <a:xfrm>
            <a:off x="4442009" y="1724323"/>
            <a:ext cx="689856" cy="431145"/>
            <a:chOff x="158275" y="279625"/>
            <a:chExt cx="7223625" cy="5132675"/>
          </a:xfrm>
        </p:grpSpPr>
        <p:sp>
          <p:nvSpPr>
            <p:cNvPr id="1546" name="Google Shape;1546;p58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8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8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8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8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8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8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8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8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8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8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8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8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58"/>
          <p:cNvGrpSpPr/>
          <p:nvPr/>
        </p:nvGrpSpPr>
        <p:grpSpPr>
          <a:xfrm>
            <a:off x="4515416" y="2328319"/>
            <a:ext cx="596599" cy="511436"/>
            <a:chOff x="4155477" y="1486268"/>
            <a:chExt cx="3034583" cy="2654053"/>
          </a:xfrm>
        </p:grpSpPr>
        <p:sp>
          <p:nvSpPr>
            <p:cNvPr id="1564" name="Google Shape;1564;p58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8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8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8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58"/>
          <p:cNvGrpSpPr/>
          <p:nvPr/>
        </p:nvGrpSpPr>
        <p:grpSpPr>
          <a:xfrm>
            <a:off x="4515428" y="3012619"/>
            <a:ext cx="596599" cy="511436"/>
            <a:chOff x="4155477" y="1486268"/>
            <a:chExt cx="3034583" cy="2654053"/>
          </a:xfrm>
        </p:grpSpPr>
        <p:sp>
          <p:nvSpPr>
            <p:cNvPr id="1584" name="Google Shape;1584;p58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58"/>
          <p:cNvGrpSpPr/>
          <p:nvPr/>
        </p:nvGrpSpPr>
        <p:grpSpPr>
          <a:xfrm>
            <a:off x="4515416" y="3696919"/>
            <a:ext cx="596599" cy="511436"/>
            <a:chOff x="4155477" y="1486268"/>
            <a:chExt cx="3034583" cy="2654053"/>
          </a:xfrm>
        </p:grpSpPr>
        <p:sp>
          <p:nvSpPr>
            <p:cNvPr id="1604" name="Google Shape;1604;p58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58"/>
          <p:cNvGrpSpPr/>
          <p:nvPr/>
        </p:nvGrpSpPr>
        <p:grpSpPr>
          <a:xfrm>
            <a:off x="1900508" y="2581288"/>
            <a:ext cx="1284027" cy="1284018"/>
            <a:chOff x="2806058" y="3696913"/>
            <a:chExt cx="1284027" cy="1284018"/>
          </a:xfrm>
        </p:grpSpPr>
        <p:pic>
          <p:nvPicPr>
            <p:cNvPr id="1624" name="Google Shape;1624;p58"/>
            <p:cNvPicPr preferRelativeResize="0"/>
            <p:nvPr/>
          </p:nvPicPr>
          <p:blipFill rotWithShape="1">
            <a:blip r:embed="rId3">
              <a:alphaModFix/>
            </a:blip>
            <a:srcRect b="5" l="0" r="42844" t="42968"/>
            <a:stretch/>
          </p:blipFill>
          <p:spPr>
            <a:xfrm>
              <a:off x="2806097" y="3696913"/>
              <a:ext cx="1283988" cy="1284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625" name="Google Shape;1625;p58"/>
            <p:cNvGrpSpPr/>
            <p:nvPr/>
          </p:nvGrpSpPr>
          <p:grpSpPr>
            <a:xfrm>
              <a:off x="2806058" y="3753517"/>
              <a:ext cx="308449" cy="196068"/>
              <a:chOff x="158275" y="279625"/>
              <a:chExt cx="7223625" cy="5132675"/>
            </a:xfrm>
          </p:grpSpPr>
          <p:sp>
            <p:nvSpPr>
              <p:cNvPr id="1626" name="Google Shape;1626;p58"/>
              <p:cNvSpPr/>
              <p:nvPr/>
            </p:nvSpPr>
            <p:spPr>
              <a:xfrm>
                <a:off x="233900" y="279625"/>
                <a:ext cx="7148000" cy="5132675"/>
              </a:xfrm>
              <a:custGeom>
                <a:rect b="b" l="l" r="r" t="t"/>
                <a:pathLst>
                  <a:path extrusionOk="0" h="205307" w="285920">
                    <a:moveTo>
                      <a:pt x="179704" y="0"/>
                    </a:moveTo>
                    <a:cubicBezTo>
                      <a:pt x="177242" y="0"/>
                      <a:pt x="174763" y="508"/>
                      <a:pt x="172459" y="1506"/>
                    </a:cubicBezTo>
                    <a:cubicBezTo>
                      <a:pt x="163719" y="5204"/>
                      <a:pt x="160021" y="14112"/>
                      <a:pt x="156827" y="22517"/>
                    </a:cubicBezTo>
                    <a:cubicBezTo>
                      <a:pt x="155483" y="26383"/>
                      <a:pt x="154306" y="30249"/>
                      <a:pt x="153297" y="34283"/>
                    </a:cubicBezTo>
                    <a:cubicBezTo>
                      <a:pt x="142204" y="32434"/>
                      <a:pt x="131278" y="30753"/>
                      <a:pt x="120184" y="29576"/>
                    </a:cubicBezTo>
                    <a:cubicBezTo>
                      <a:pt x="113743" y="28845"/>
                      <a:pt x="107175" y="28368"/>
                      <a:pt x="100702" y="28368"/>
                    </a:cubicBezTo>
                    <a:cubicBezTo>
                      <a:pt x="99742" y="28368"/>
                      <a:pt x="98784" y="28378"/>
                      <a:pt x="97828" y="28400"/>
                    </a:cubicBezTo>
                    <a:cubicBezTo>
                      <a:pt x="89424" y="28568"/>
                      <a:pt x="81356" y="30081"/>
                      <a:pt x="73455" y="32938"/>
                    </a:cubicBezTo>
                    <a:cubicBezTo>
                      <a:pt x="71943" y="32770"/>
                      <a:pt x="70388" y="32686"/>
                      <a:pt x="68833" y="32686"/>
                    </a:cubicBezTo>
                    <a:cubicBezTo>
                      <a:pt x="67278" y="32686"/>
                      <a:pt x="65723" y="32770"/>
                      <a:pt x="64211" y="32938"/>
                    </a:cubicBezTo>
                    <a:cubicBezTo>
                      <a:pt x="58328" y="33443"/>
                      <a:pt x="52781" y="34955"/>
                      <a:pt x="47402" y="37140"/>
                    </a:cubicBezTo>
                    <a:cubicBezTo>
                      <a:pt x="41687" y="39494"/>
                      <a:pt x="36308" y="42519"/>
                      <a:pt x="31265" y="46217"/>
                    </a:cubicBezTo>
                    <a:cubicBezTo>
                      <a:pt x="22020" y="52773"/>
                      <a:pt x="14120" y="61177"/>
                      <a:pt x="8237" y="70926"/>
                    </a:cubicBezTo>
                    <a:cubicBezTo>
                      <a:pt x="2858" y="80171"/>
                      <a:pt x="1" y="90761"/>
                      <a:pt x="169" y="101518"/>
                    </a:cubicBezTo>
                    <a:cubicBezTo>
                      <a:pt x="505" y="112948"/>
                      <a:pt x="4203" y="124042"/>
                      <a:pt x="10590" y="133791"/>
                    </a:cubicBezTo>
                    <a:cubicBezTo>
                      <a:pt x="28408" y="160853"/>
                      <a:pt x="59336" y="175309"/>
                      <a:pt x="88415" y="187075"/>
                    </a:cubicBezTo>
                    <a:cubicBezTo>
                      <a:pt x="103711" y="193294"/>
                      <a:pt x="119680" y="198169"/>
                      <a:pt x="135984" y="201531"/>
                    </a:cubicBezTo>
                    <a:cubicBezTo>
                      <a:pt x="147865" y="203961"/>
                      <a:pt x="159855" y="205307"/>
                      <a:pt x="171953" y="205307"/>
                    </a:cubicBezTo>
                    <a:cubicBezTo>
                      <a:pt x="174917" y="205307"/>
                      <a:pt x="177887" y="205226"/>
                      <a:pt x="180864" y="205060"/>
                    </a:cubicBezTo>
                    <a:cubicBezTo>
                      <a:pt x="194983" y="204220"/>
                      <a:pt x="208935" y="200522"/>
                      <a:pt x="221709" y="194303"/>
                    </a:cubicBezTo>
                    <a:cubicBezTo>
                      <a:pt x="233475" y="188084"/>
                      <a:pt x="243393" y="179007"/>
                      <a:pt x="250789" y="167913"/>
                    </a:cubicBezTo>
                    <a:cubicBezTo>
                      <a:pt x="252301" y="165392"/>
                      <a:pt x="253814" y="162870"/>
                      <a:pt x="255159" y="160349"/>
                    </a:cubicBezTo>
                    <a:cubicBezTo>
                      <a:pt x="257344" y="155979"/>
                      <a:pt x="257848" y="151104"/>
                      <a:pt x="256504" y="146566"/>
                    </a:cubicBezTo>
                    <a:cubicBezTo>
                      <a:pt x="260538" y="143876"/>
                      <a:pt x="264068" y="140683"/>
                      <a:pt x="267093" y="137153"/>
                    </a:cubicBezTo>
                    <a:cubicBezTo>
                      <a:pt x="277178" y="124546"/>
                      <a:pt x="285919" y="106729"/>
                      <a:pt x="280372" y="90088"/>
                    </a:cubicBezTo>
                    <a:cubicBezTo>
                      <a:pt x="277178" y="81011"/>
                      <a:pt x="270623" y="73784"/>
                      <a:pt x="261882" y="69750"/>
                    </a:cubicBezTo>
                    <a:cubicBezTo>
                      <a:pt x="261546" y="69077"/>
                      <a:pt x="261378" y="68405"/>
                      <a:pt x="261042" y="67901"/>
                    </a:cubicBezTo>
                    <a:cubicBezTo>
                      <a:pt x="262050" y="61009"/>
                      <a:pt x="262219" y="53949"/>
                      <a:pt x="261378" y="47058"/>
                    </a:cubicBezTo>
                    <a:cubicBezTo>
                      <a:pt x="260706" y="42183"/>
                      <a:pt x="260033" y="37309"/>
                      <a:pt x="259193" y="32602"/>
                    </a:cubicBezTo>
                    <a:cubicBezTo>
                      <a:pt x="258353" y="27896"/>
                      <a:pt x="257176" y="22013"/>
                      <a:pt x="253142" y="18315"/>
                    </a:cubicBezTo>
                    <a:cubicBezTo>
                      <a:pt x="251965" y="16970"/>
                      <a:pt x="250620" y="15961"/>
                      <a:pt x="249108" y="15121"/>
                    </a:cubicBezTo>
                    <a:cubicBezTo>
                      <a:pt x="246082" y="13440"/>
                      <a:pt x="242720" y="12600"/>
                      <a:pt x="239359" y="12600"/>
                    </a:cubicBezTo>
                    <a:cubicBezTo>
                      <a:pt x="235997" y="12600"/>
                      <a:pt x="232635" y="13440"/>
                      <a:pt x="229609" y="15121"/>
                    </a:cubicBezTo>
                    <a:cubicBezTo>
                      <a:pt x="228937" y="15457"/>
                      <a:pt x="228433" y="15793"/>
                      <a:pt x="227929" y="15961"/>
                    </a:cubicBezTo>
                    <a:lnTo>
                      <a:pt x="220028" y="20500"/>
                    </a:lnTo>
                    <a:lnTo>
                      <a:pt x="211792" y="25206"/>
                    </a:lnTo>
                    <a:cubicBezTo>
                      <a:pt x="208430" y="20332"/>
                      <a:pt x="204396" y="15793"/>
                      <a:pt x="200026" y="11927"/>
                    </a:cubicBezTo>
                    <a:cubicBezTo>
                      <a:pt x="197673" y="9742"/>
                      <a:pt x="195488" y="8061"/>
                      <a:pt x="193134" y="6044"/>
                    </a:cubicBezTo>
                    <a:cubicBezTo>
                      <a:pt x="191622" y="4699"/>
                      <a:pt x="189941" y="3355"/>
                      <a:pt x="188092" y="2178"/>
                    </a:cubicBezTo>
                    <a:cubicBezTo>
                      <a:pt x="185535" y="717"/>
                      <a:pt x="182632" y="0"/>
                      <a:pt x="179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158275" y="1510750"/>
                <a:ext cx="3857650" cy="3235650"/>
              </a:xfrm>
              <a:custGeom>
                <a:rect b="b" l="l" r="r" t="t"/>
                <a:pathLst>
                  <a:path extrusionOk="0" h="129426" w="154306">
                    <a:moveTo>
                      <a:pt x="71488" y="0"/>
                    </a:moveTo>
                    <a:cubicBezTo>
                      <a:pt x="65085" y="0"/>
                      <a:pt x="58785" y="1669"/>
                      <a:pt x="53116" y="4872"/>
                    </a:cubicBezTo>
                    <a:cubicBezTo>
                      <a:pt x="10422" y="28237"/>
                      <a:pt x="0" y="77318"/>
                      <a:pt x="76312" y="112953"/>
                    </a:cubicBezTo>
                    <a:cubicBezTo>
                      <a:pt x="89759" y="119340"/>
                      <a:pt x="103543" y="124719"/>
                      <a:pt x="117662" y="129426"/>
                    </a:cubicBezTo>
                    <a:lnTo>
                      <a:pt x="125898" y="118500"/>
                    </a:lnTo>
                    <a:lnTo>
                      <a:pt x="115309" y="110936"/>
                    </a:lnTo>
                    <a:lnTo>
                      <a:pt x="134471" y="107070"/>
                    </a:lnTo>
                    <a:lnTo>
                      <a:pt x="135648" y="105557"/>
                    </a:lnTo>
                    <a:lnTo>
                      <a:pt x="127915" y="91606"/>
                    </a:lnTo>
                    <a:lnTo>
                      <a:pt x="144052" y="91606"/>
                    </a:lnTo>
                    <a:lnTo>
                      <a:pt x="141026" y="76814"/>
                    </a:lnTo>
                    <a:lnTo>
                      <a:pt x="154305" y="80512"/>
                    </a:lnTo>
                    <a:lnTo>
                      <a:pt x="154137" y="80008"/>
                    </a:lnTo>
                    <a:lnTo>
                      <a:pt x="63706" y="10755"/>
                    </a:lnTo>
                    <a:cubicBezTo>
                      <a:pt x="67908" y="6553"/>
                      <a:pt x="72951" y="3023"/>
                      <a:pt x="78498" y="670"/>
                    </a:cubicBezTo>
                    <a:cubicBezTo>
                      <a:pt x="76165" y="222"/>
                      <a:pt x="73820" y="0"/>
                      <a:pt x="71488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3099825" y="4473225"/>
                <a:ext cx="466450" cy="323600"/>
              </a:xfrm>
              <a:custGeom>
                <a:rect b="b" l="l" r="r" t="t"/>
                <a:pathLst>
                  <a:path extrusionOk="0" h="12944" w="18658">
                    <a:moveTo>
                      <a:pt x="8236" y="1"/>
                    </a:moveTo>
                    <a:lnTo>
                      <a:pt x="0" y="10927"/>
                    </a:lnTo>
                    <a:cubicBezTo>
                      <a:pt x="2353" y="11599"/>
                      <a:pt x="4538" y="12271"/>
                      <a:pt x="6724" y="12944"/>
                    </a:cubicBezTo>
                    <a:lnTo>
                      <a:pt x="18658" y="7229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3515825" y="4149675"/>
                <a:ext cx="50450" cy="37825"/>
              </a:xfrm>
              <a:custGeom>
                <a:rect b="b" l="l" r="r" t="t"/>
                <a:pathLst>
                  <a:path extrusionOk="0" h="1513" w="2018">
                    <a:moveTo>
                      <a:pt x="1177" y="0"/>
                    </a:moveTo>
                    <a:lnTo>
                      <a:pt x="1" y="1513"/>
                    </a:lnTo>
                    <a:lnTo>
                      <a:pt x="2018" y="1177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1691564" y="1527764"/>
                <a:ext cx="2710994" cy="2139151"/>
              </a:xfrm>
              <a:custGeom>
                <a:rect b="b" l="l" r="r" t="t"/>
                <a:pathLst>
                  <a:path extrusionOk="0" h="79338" w="98501">
                    <a:moveTo>
                      <a:pt x="14625" y="0"/>
                    </a:moveTo>
                    <a:cubicBezTo>
                      <a:pt x="9246" y="2353"/>
                      <a:pt x="4203" y="5715"/>
                      <a:pt x="1" y="10085"/>
                    </a:cubicBezTo>
                    <a:lnTo>
                      <a:pt x="90432" y="79338"/>
                    </a:lnTo>
                    <a:lnTo>
                      <a:pt x="90432" y="61520"/>
                    </a:lnTo>
                    <a:lnTo>
                      <a:pt x="98501" y="69084"/>
                    </a:lnTo>
                    <a:cubicBezTo>
                      <a:pt x="72111" y="40509"/>
                      <a:pt x="43536" y="5211"/>
                      <a:pt x="14625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4217600" y="3254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B3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3040975" y="3065500"/>
                <a:ext cx="3206325" cy="1928900"/>
              </a:xfrm>
              <a:custGeom>
                <a:rect b="b" l="l" r="r" t="t"/>
                <a:pathLst>
                  <a:path extrusionOk="0" h="77156" w="128253">
                    <a:moveTo>
                      <a:pt x="38997" y="0"/>
                    </a:moveTo>
                    <a:lnTo>
                      <a:pt x="38997" y="18322"/>
                    </a:lnTo>
                    <a:lnTo>
                      <a:pt x="25718" y="14624"/>
                    </a:lnTo>
                    <a:lnTo>
                      <a:pt x="28744" y="29248"/>
                    </a:lnTo>
                    <a:lnTo>
                      <a:pt x="12607" y="29248"/>
                    </a:lnTo>
                    <a:lnTo>
                      <a:pt x="20340" y="43367"/>
                    </a:lnTo>
                    <a:lnTo>
                      <a:pt x="21012" y="44544"/>
                    </a:lnTo>
                    <a:lnTo>
                      <a:pt x="18995" y="45048"/>
                    </a:lnTo>
                    <a:lnTo>
                      <a:pt x="1" y="48914"/>
                    </a:lnTo>
                    <a:lnTo>
                      <a:pt x="10590" y="56310"/>
                    </a:lnTo>
                    <a:lnTo>
                      <a:pt x="21012" y="63706"/>
                    </a:lnTo>
                    <a:lnTo>
                      <a:pt x="9078" y="69253"/>
                    </a:lnTo>
                    <a:cubicBezTo>
                      <a:pt x="27206" y="74432"/>
                      <a:pt x="44250" y="77155"/>
                      <a:pt x="59631" y="77155"/>
                    </a:cubicBezTo>
                    <a:cubicBezTo>
                      <a:pt x="91169" y="77155"/>
                      <a:pt x="115711" y="65706"/>
                      <a:pt x="128252" y="40510"/>
                    </a:cubicBezTo>
                    <a:lnTo>
                      <a:pt x="128252" y="40510"/>
                    </a:lnTo>
                    <a:cubicBezTo>
                      <a:pt x="128252" y="40510"/>
                      <a:pt x="121474" y="45673"/>
                      <a:pt x="107318" y="45673"/>
                    </a:cubicBezTo>
                    <a:cubicBezTo>
                      <a:pt x="103779" y="45673"/>
                      <a:pt x="99778" y="45351"/>
                      <a:pt x="95307" y="44544"/>
                    </a:cubicBezTo>
                    <a:cubicBezTo>
                      <a:pt x="87911" y="43199"/>
                      <a:pt x="80179" y="38661"/>
                      <a:pt x="72111" y="32105"/>
                    </a:cubicBezTo>
                    <a:cubicBezTo>
                      <a:pt x="63202" y="24373"/>
                      <a:pt x="54798" y="16137"/>
                      <a:pt x="47066" y="7396"/>
                    </a:cubicBezTo>
                    <a:lnTo>
                      <a:pt x="38997" y="0"/>
                    </a:ln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5503475" y="1012625"/>
                <a:ext cx="920300" cy="1031750"/>
              </a:xfrm>
              <a:custGeom>
                <a:rect b="b" l="l" r="r" t="t"/>
                <a:pathLst>
                  <a:path extrusionOk="0" h="41270" w="36812">
                    <a:moveTo>
                      <a:pt x="28477" y="1"/>
                    </a:moveTo>
                    <a:cubicBezTo>
                      <a:pt x="27923" y="1"/>
                      <a:pt x="27359" y="186"/>
                      <a:pt x="26895" y="593"/>
                    </a:cubicBezTo>
                    <a:lnTo>
                      <a:pt x="1" y="15721"/>
                    </a:lnTo>
                    <a:cubicBezTo>
                      <a:pt x="11262" y="21604"/>
                      <a:pt x="27231" y="33034"/>
                      <a:pt x="32105" y="41270"/>
                    </a:cubicBezTo>
                    <a:cubicBezTo>
                      <a:pt x="36812" y="29336"/>
                      <a:pt x="32946" y="10006"/>
                      <a:pt x="30761" y="1769"/>
                    </a:cubicBezTo>
                    <a:cubicBezTo>
                      <a:pt x="30541" y="669"/>
                      <a:pt x="29528" y="1"/>
                      <a:pt x="28477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5503475" y="1011700"/>
                <a:ext cx="743825" cy="604050"/>
              </a:xfrm>
              <a:custGeom>
                <a:rect b="b" l="l" r="r" t="t"/>
                <a:pathLst>
                  <a:path extrusionOk="0" h="24162" w="29753">
                    <a:moveTo>
                      <a:pt x="28522" y="0"/>
                    </a:moveTo>
                    <a:cubicBezTo>
                      <a:pt x="27894" y="0"/>
                      <a:pt x="27302" y="223"/>
                      <a:pt x="26895" y="630"/>
                    </a:cubicBezTo>
                    <a:lnTo>
                      <a:pt x="1" y="15758"/>
                    </a:lnTo>
                    <a:cubicBezTo>
                      <a:pt x="4875" y="18279"/>
                      <a:pt x="9414" y="21136"/>
                      <a:pt x="13784" y="24162"/>
                    </a:cubicBezTo>
                    <a:cubicBezTo>
                      <a:pt x="16977" y="14917"/>
                      <a:pt x="21684" y="6513"/>
                      <a:pt x="29752" y="293"/>
                    </a:cubicBezTo>
                    <a:cubicBezTo>
                      <a:pt x="29354" y="95"/>
                      <a:pt x="28930" y="0"/>
                      <a:pt x="28522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2120700" y="1404825"/>
                <a:ext cx="3197900" cy="2543150"/>
              </a:xfrm>
              <a:custGeom>
                <a:rect b="b" l="l" r="r" t="t"/>
                <a:pathLst>
                  <a:path extrusionOk="0" h="101726" w="127916">
                    <a:moveTo>
                      <a:pt x="24683" y="0"/>
                    </a:moveTo>
                    <a:cubicBezTo>
                      <a:pt x="23779" y="0"/>
                      <a:pt x="22891" y="11"/>
                      <a:pt x="22020" y="33"/>
                    </a:cubicBezTo>
                    <a:cubicBezTo>
                      <a:pt x="14456" y="201"/>
                      <a:pt x="6892" y="1882"/>
                      <a:pt x="1" y="4907"/>
                    </a:cubicBezTo>
                    <a:cubicBezTo>
                      <a:pt x="28912" y="10118"/>
                      <a:pt x="57487" y="45416"/>
                      <a:pt x="83877" y="73991"/>
                    </a:cubicBezTo>
                    <a:cubicBezTo>
                      <a:pt x="91609" y="82732"/>
                      <a:pt x="100013" y="90968"/>
                      <a:pt x="108922" y="98532"/>
                    </a:cubicBezTo>
                    <a:lnTo>
                      <a:pt x="127916" y="101726"/>
                    </a:lnTo>
                    <a:cubicBezTo>
                      <a:pt x="107241" y="88111"/>
                      <a:pt x="69757" y="56678"/>
                      <a:pt x="68581" y="45080"/>
                    </a:cubicBezTo>
                    <a:cubicBezTo>
                      <a:pt x="70598" y="33650"/>
                      <a:pt x="75304" y="22893"/>
                      <a:pt x="82364" y="13648"/>
                    </a:cubicBezTo>
                    <a:cubicBezTo>
                      <a:pt x="83204" y="12303"/>
                      <a:pt x="84381" y="11126"/>
                      <a:pt x="85389" y="9950"/>
                    </a:cubicBezTo>
                    <a:lnTo>
                      <a:pt x="90600" y="7597"/>
                    </a:lnTo>
                    <a:cubicBezTo>
                      <a:pt x="90600" y="7597"/>
                      <a:pt x="83372" y="7260"/>
                      <a:pt x="81523" y="6924"/>
                    </a:cubicBezTo>
                    <a:cubicBezTo>
                      <a:pt x="72356" y="5155"/>
                      <a:pt x="44722" y="0"/>
                      <a:pt x="24683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5835450" y="2355325"/>
                <a:ext cx="1340525" cy="1466600"/>
              </a:xfrm>
              <a:custGeom>
                <a:rect b="b" l="l" r="r" t="t"/>
                <a:pathLst>
                  <a:path extrusionOk="0" h="58664" w="53621">
                    <a:moveTo>
                      <a:pt x="25214" y="0"/>
                    </a:moveTo>
                    <a:lnTo>
                      <a:pt x="25214" y="0"/>
                    </a:lnTo>
                    <a:cubicBezTo>
                      <a:pt x="28576" y="8069"/>
                      <a:pt x="28744" y="17145"/>
                      <a:pt x="25718" y="25214"/>
                    </a:cubicBezTo>
                    <a:cubicBezTo>
                      <a:pt x="20339" y="38829"/>
                      <a:pt x="1" y="58663"/>
                      <a:pt x="1" y="58663"/>
                    </a:cubicBezTo>
                    <a:cubicBezTo>
                      <a:pt x="1" y="58663"/>
                      <a:pt x="15633" y="55638"/>
                      <a:pt x="25718" y="47569"/>
                    </a:cubicBezTo>
                    <a:cubicBezTo>
                      <a:pt x="37652" y="37988"/>
                      <a:pt x="53621" y="7060"/>
                      <a:pt x="25214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4402500" y="695650"/>
                <a:ext cx="865675" cy="869675"/>
              </a:xfrm>
              <a:custGeom>
                <a:rect b="b" l="l" r="r" t="t"/>
                <a:pathLst>
                  <a:path extrusionOk="0" h="34787" w="34627">
                    <a:moveTo>
                      <a:pt x="12655" y="0"/>
                    </a:moveTo>
                    <a:cubicBezTo>
                      <a:pt x="9354" y="0"/>
                      <a:pt x="4122" y="14902"/>
                      <a:pt x="1177" y="28232"/>
                    </a:cubicBezTo>
                    <a:cubicBezTo>
                      <a:pt x="841" y="30585"/>
                      <a:pt x="337" y="32770"/>
                      <a:pt x="0" y="34787"/>
                    </a:cubicBezTo>
                    <a:cubicBezTo>
                      <a:pt x="1345" y="33946"/>
                      <a:pt x="2690" y="33106"/>
                      <a:pt x="4203" y="32266"/>
                    </a:cubicBezTo>
                    <a:cubicBezTo>
                      <a:pt x="13952" y="28063"/>
                      <a:pt x="24205" y="25206"/>
                      <a:pt x="34627" y="23861"/>
                    </a:cubicBezTo>
                    <a:cubicBezTo>
                      <a:pt x="31265" y="14280"/>
                      <a:pt x="16305" y="2850"/>
                      <a:pt x="13448" y="329"/>
                    </a:cubicBezTo>
                    <a:cubicBezTo>
                      <a:pt x="13199" y="106"/>
                      <a:pt x="12934" y="0"/>
                      <a:pt x="1265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4696650" y="697550"/>
                <a:ext cx="567325" cy="699700"/>
              </a:xfrm>
              <a:custGeom>
                <a:rect b="b" l="l" r="r" t="t"/>
                <a:pathLst>
                  <a:path extrusionOk="0" h="27988" w="22693">
                    <a:moveTo>
                      <a:pt x="841" y="1"/>
                    </a:moveTo>
                    <a:cubicBezTo>
                      <a:pt x="547" y="1"/>
                      <a:pt x="253" y="85"/>
                      <a:pt x="1" y="253"/>
                    </a:cubicBezTo>
                    <a:cubicBezTo>
                      <a:pt x="1" y="421"/>
                      <a:pt x="1" y="589"/>
                      <a:pt x="169" y="589"/>
                    </a:cubicBezTo>
                    <a:cubicBezTo>
                      <a:pt x="2690" y="9498"/>
                      <a:pt x="4035" y="18743"/>
                      <a:pt x="3867" y="27987"/>
                    </a:cubicBezTo>
                    <a:cubicBezTo>
                      <a:pt x="9918" y="25970"/>
                      <a:pt x="16305" y="24626"/>
                      <a:pt x="22693" y="23953"/>
                    </a:cubicBezTo>
                    <a:cubicBezTo>
                      <a:pt x="19499" y="14204"/>
                      <a:pt x="4539" y="2774"/>
                      <a:pt x="1682" y="253"/>
                    </a:cubicBezTo>
                    <a:cubicBezTo>
                      <a:pt x="1429" y="85"/>
                      <a:pt x="1135" y="1"/>
                      <a:pt x="841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3831000" y="1287000"/>
                <a:ext cx="2630600" cy="2725475"/>
              </a:xfrm>
              <a:custGeom>
                <a:rect b="b" l="l" r="r" t="t"/>
                <a:pathLst>
                  <a:path extrusionOk="0" h="109019" w="105224">
                    <a:moveTo>
                      <a:pt x="52576" y="0"/>
                    </a:moveTo>
                    <a:cubicBezTo>
                      <a:pt x="51917" y="0"/>
                      <a:pt x="51256" y="13"/>
                      <a:pt x="50595" y="39"/>
                    </a:cubicBezTo>
                    <a:cubicBezTo>
                      <a:pt x="45048" y="39"/>
                      <a:pt x="39669" y="1048"/>
                      <a:pt x="34627" y="3065"/>
                    </a:cubicBezTo>
                    <a:cubicBezTo>
                      <a:pt x="27903" y="5418"/>
                      <a:pt x="22020" y="9452"/>
                      <a:pt x="17145" y="14663"/>
                    </a:cubicBezTo>
                    <a:cubicBezTo>
                      <a:pt x="15969" y="15839"/>
                      <a:pt x="14960" y="17016"/>
                      <a:pt x="13952" y="18361"/>
                    </a:cubicBezTo>
                    <a:cubicBezTo>
                      <a:pt x="6892" y="27606"/>
                      <a:pt x="2186" y="38363"/>
                      <a:pt x="0" y="49793"/>
                    </a:cubicBezTo>
                    <a:cubicBezTo>
                      <a:pt x="0" y="49793"/>
                      <a:pt x="13279" y="40716"/>
                      <a:pt x="26726" y="38027"/>
                    </a:cubicBezTo>
                    <a:cubicBezTo>
                      <a:pt x="28712" y="37512"/>
                      <a:pt x="30730" y="37255"/>
                      <a:pt x="32751" y="37255"/>
                    </a:cubicBezTo>
                    <a:cubicBezTo>
                      <a:pt x="35351" y="37255"/>
                      <a:pt x="37957" y="37680"/>
                      <a:pt x="40510" y="38531"/>
                    </a:cubicBezTo>
                    <a:cubicBezTo>
                      <a:pt x="44544" y="39876"/>
                      <a:pt x="47906" y="45423"/>
                      <a:pt x="50931" y="52819"/>
                    </a:cubicBezTo>
                    <a:cubicBezTo>
                      <a:pt x="57150" y="69291"/>
                      <a:pt x="61016" y="94841"/>
                      <a:pt x="62697" y="107784"/>
                    </a:cubicBezTo>
                    <a:cubicBezTo>
                      <a:pt x="64580" y="108607"/>
                      <a:pt x="66627" y="109019"/>
                      <a:pt x="68724" y="109019"/>
                    </a:cubicBezTo>
                    <a:cubicBezTo>
                      <a:pt x="69623" y="109019"/>
                      <a:pt x="70530" y="108943"/>
                      <a:pt x="71438" y="108792"/>
                    </a:cubicBezTo>
                    <a:cubicBezTo>
                      <a:pt x="73455" y="108120"/>
                      <a:pt x="75472" y="106775"/>
                      <a:pt x="76985" y="105094"/>
                    </a:cubicBezTo>
                    <a:cubicBezTo>
                      <a:pt x="74127" y="92488"/>
                      <a:pt x="76649" y="70804"/>
                      <a:pt x="80851" y="54668"/>
                    </a:cubicBezTo>
                    <a:cubicBezTo>
                      <a:pt x="83540" y="43238"/>
                      <a:pt x="87070" y="34497"/>
                      <a:pt x="90096" y="33657"/>
                    </a:cubicBezTo>
                    <a:cubicBezTo>
                      <a:pt x="90465" y="33534"/>
                      <a:pt x="90863" y="33475"/>
                      <a:pt x="91284" y="33475"/>
                    </a:cubicBezTo>
                    <a:cubicBezTo>
                      <a:pt x="94887" y="33475"/>
                      <a:pt x="100258" y="37767"/>
                      <a:pt x="105224" y="42733"/>
                    </a:cubicBezTo>
                    <a:cubicBezTo>
                      <a:pt x="103543" y="37859"/>
                      <a:pt x="101526" y="33321"/>
                      <a:pt x="99004" y="29118"/>
                    </a:cubicBezTo>
                    <a:cubicBezTo>
                      <a:pt x="93458" y="19033"/>
                      <a:pt x="85221" y="10965"/>
                      <a:pt x="75304" y="5418"/>
                    </a:cubicBezTo>
                    <a:cubicBezTo>
                      <a:pt x="68168" y="1850"/>
                      <a:pt x="60460" y="0"/>
                      <a:pt x="52576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5318575" y="3786600"/>
                <a:ext cx="516900" cy="289075"/>
              </a:xfrm>
              <a:custGeom>
                <a:rect b="b" l="l" r="r" t="t"/>
                <a:pathLst>
                  <a:path extrusionOk="0" h="11563" w="20676">
                    <a:moveTo>
                      <a:pt x="14201" y="0"/>
                    </a:moveTo>
                    <a:cubicBezTo>
                      <a:pt x="6025" y="0"/>
                      <a:pt x="1" y="6455"/>
                      <a:pt x="1" y="6455"/>
                    </a:cubicBezTo>
                    <a:cubicBezTo>
                      <a:pt x="1" y="6455"/>
                      <a:pt x="3026" y="10489"/>
                      <a:pt x="11767" y="11497"/>
                    </a:cubicBezTo>
                    <a:cubicBezTo>
                      <a:pt x="12147" y="11541"/>
                      <a:pt x="12511" y="11562"/>
                      <a:pt x="12859" y="11562"/>
                    </a:cubicBezTo>
                    <a:cubicBezTo>
                      <a:pt x="20522" y="11562"/>
                      <a:pt x="20676" y="1412"/>
                      <a:pt x="20676" y="1412"/>
                    </a:cubicBezTo>
                    <a:cubicBezTo>
                      <a:pt x="18423" y="404"/>
                      <a:pt x="16245" y="0"/>
                      <a:pt x="14201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5999325" y="2776600"/>
                <a:ext cx="264775" cy="142175"/>
              </a:xfrm>
              <a:custGeom>
                <a:rect b="b" l="l" r="r" t="t"/>
                <a:pathLst>
                  <a:path extrusionOk="0" h="5687" w="10591">
                    <a:moveTo>
                      <a:pt x="3027" y="1135"/>
                    </a:moveTo>
                    <a:cubicBezTo>
                      <a:pt x="3027" y="1219"/>
                      <a:pt x="3069" y="1303"/>
                      <a:pt x="3111" y="1387"/>
                    </a:cubicBezTo>
                    <a:lnTo>
                      <a:pt x="3111" y="1387"/>
                    </a:lnTo>
                    <a:lnTo>
                      <a:pt x="3027" y="1303"/>
                    </a:lnTo>
                    <a:lnTo>
                      <a:pt x="3027" y="1303"/>
                    </a:lnTo>
                    <a:cubicBezTo>
                      <a:pt x="3052" y="1328"/>
                      <a:pt x="3066" y="1338"/>
                      <a:pt x="3072" y="1338"/>
                    </a:cubicBezTo>
                    <a:cubicBezTo>
                      <a:pt x="3085" y="1338"/>
                      <a:pt x="3056" y="1284"/>
                      <a:pt x="3027" y="1240"/>
                    </a:cubicBezTo>
                    <a:lnTo>
                      <a:pt x="3027" y="1240"/>
                    </a:lnTo>
                    <a:cubicBezTo>
                      <a:pt x="3027" y="1258"/>
                      <a:pt x="3027" y="1279"/>
                      <a:pt x="3027" y="1303"/>
                    </a:cubicBezTo>
                    <a:cubicBezTo>
                      <a:pt x="2983" y="1215"/>
                      <a:pt x="2973" y="1185"/>
                      <a:pt x="2980" y="1185"/>
                    </a:cubicBezTo>
                    <a:lnTo>
                      <a:pt x="2980" y="1185"/>
                    </a:lnTo>
                    <a:cubicBezTo>
                      <a:pt x="2986" y="1185"/>
                      <a:pt x="3007" y="1210"/>
                      <a:pt x="3027" y="1240"/>
                    </a:cubicBezTo>
                    <a:lnTo>
                      <a:pt x="3027" y="1240"/>
                    </a:lnTo>
                    <a:cubicBezTo>
                      <a:pt x="3027" y="1135"/>
                      <a:pt x="3027" y="1135"/>
                      <a:pt x="3027" y="1135"/>
                    </a:cubicBezTo>
                    <a:close/>
                    <a:moveTo>
                      <a:pt x="1" y="1471"/>
                    </a:moveTo>
                    <a:lnTo>
                      <a:pt x="1" y="1639"/>
                    </a:lnTo>
                    <a:cubicBezTo>
                      <a:pt x="1" y="1591"/>
                      <a:pt x="3" y="1544"/>
                      <a:pt x="6" y="1498"/>
                    </a:cubicBezTo>
                    <a:lnTo>
                      <a:pt x="6" y="1498"/>
                    </a:lnTo>
                    <a:cubicBezTo>
                      <a:pt x="4" y="1489"/>
                      <a:pt x="2" y="1480"/>
                      <a:pt x="1" y="1471"/>
                    </a:cubicBezTo>
                    <a:close/>
                    <a:moveTo>
                      <a:pt x="1598" y="0"/>
                    </a:moveTo>
                    <a:cubicBezTo>
                      <a:pt x="835" y="0"/>
                      <a:pt x="71" y="500"/>
                      <a:pt x="6" y="1498"/>
                    </a:cubicBezTo>
                    <a:lnTo>
                      <a:pt x="6" y="1498"/>
                    </a:lnTo>
                    <a:cubicBezTo>
                      <a:pt x="178" y="2495"/>
                      <a:pt x="681" y="3326"/>
                      <a:pt x="1514" y="3992"/>
                    </a:cubicBezTo>
                    <a:cubicBezTo>
                      <a:pt x="2522" y="4833"/>
                      <a:pt x="3699" y="5505"/>
                      <a:pt x="5044" y="5673"/>
                    </a:cubicBezTo>
                    <a:cubicBezTo>
                      <a:pt x="5163" y="5682"/>
                      <a:pt x="5282" y="5686"/>
                      <a:pt x="5401" y="5686"/>
                    </a:cubicBezTo>
                    <a:cubicBezTo>
                      <a:pt x="7615" y="5686"/>
                      <a:pt x="9625" y="4218"/>
                      <a:pt x="10422" y="2143"/>
                    </a:cubicBezTo>
                    <a:cubicBezTo>
                      <a:pt x="10591" y="1303"/>
                      <a:pt x="10086" y="463"/>
                      <a:pt x="9246" y="294"/>
                    </a:cubicBezTo>
                    <a:cubicBezTo>
                      <a:pt x="9066" y="223"/>
                      <a:pt x="8887" y="189"/>
                      <a:pt x="8714" y="189"/>
                    </a:cubicBezTo>
                    <a:cubicBezTo>
                      <a:pt x="8077" y="189"/>
                      <a:pt x="7529" y="642"/>
                      <a:pt x="7397" y="1303"/>
                    </a:cubicBezTo>
                    <a:cubicBezTo>
                      <a:pt x="7449" y="1199"/>
                      <a:pt x="7469" y="1159"/>
                      <a:pt x="7471" y="1159"/>
                    </a:cubicBezTo>
                    <a:lnTo>
                      <a:pt x="7471" y="1159"/>
                    </a:lnTo>
                    <a:cubicBezTo>
                      <a:pt x="7477" y="1159"/>
                      <a:pt x="7397" y="1355"/>
                      <a:pt x="7397" y="1471"/>
                    </a:cubicBezTo>
                    <a:cubicBezTo>
                      <a:pt x="7397" y="1580"/>
                      <a:pt x="7327" y="1618"/>
                      <a:pt x="7277" y="1677"/>
                    </a:cubicBezTo>
                    <a:lnTo>
                      <a:pt x="7277" y="1677"/>
                    </a:lnTo>
                    <a:cubicBezTo>
                      <a:pt x="7278" y="1663"/>
                      <a:pt x="7273" y="1658"/>
                      <a:pt x="7266" y="1658"/>
                    </a:cubicBezTo>
                    <a:cubicBezTo>
                      <a:pt x="7229" y="1658"/>
                      <a:pt x="7117" y="1807"/>
                      <a:pt x="7229" y="1807"/>
                    </a:cubicBezTo>
                    <a:cubicBezTo>
                      <a:pt x="7229" y="1748"/>
                      <a:pt x="7250" y="1709"/>
                      <a:pt x="7277" y="1677"/>
                    </a:cubicBezTo>
                    <a:lnTo>
                      <a:pt x="7277" y="1677"/>
                    </a:lnTo>
                    <a:cubicBezTo>
                      <a:pt x="7276" y="1698"/>
                      <a:pt x="7263" y="1739"/>
                      <a:pt x="7229" y="1807"/>
                    </a:cubicBezTo>
                    <a:lnTo>
                      <a:pt x="6725" y="2143"/>
                    </a:lnTo>
                    <a:lnTo>
                      <a:pt x="6556" y="2312"/>
                    </a:lnTo>
                    <a:cubicBezTo>
                      <a:pt x="6388" y="2312"/>
                      <a:pt x="6220" y="2312"/>
                      <a:pt x="6052" y="2480"/>
                    </a:cubicBezTo>
                    <a:lnTo>
                      <a:pt x="4539" y="2480"/>
                    </a:lnTo>
                    <a:lnTo>
                      <a:pt x="3867" y="2143"/>
                    </a:lnTo>
                    <a:lnTo>
                      <a:pt x="3195" y="1471"/>
                    </a:lnTo>
                    <a:lnTo>
                      <a:pt x="3188" y="1464"/>
                    </a:lnTo>
                    <a:lnTo>
                      <a:pt x="3188" y="1464"/>
                    </a:lnTo>
                    <a:cubicBezTo>
                      <a:pt x="3107" y="488"/>
                      <a:pt x="2352" y="0"/>
                      <a:pt x="1598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4457975" y="2799700"/>
                <a:ext cx="268125" cy="153425"/>
              </a:xfrm>
              <a:custGeom>
                <a:rect b="b" l="l" r="r" t="t"/>
                <a:pathLst>
                  <a:path extrusionOk="0" h="6137" w="10725">
                    <a:moveTo>
                      <a:pt x="9131" y="1"/>
                    </a:moveTo>
                    <a:cubicBezTo>
                      <a:pt x="8446" y="1"/>
                      <a:pt x="7839" y="351"/>
                      <a:pt x="7699" y="1051"/>
                    </a:cubicBezTo>
                    <a:cubicBezTo>
                      <a:pt x="7699" y="1219"/>
                      <a:pt x="7699" y="1388"/>
                      <a:pt x="7699" y="1556"/>
                    </a:cubicBezTo>
                    <a:cubicBezTo>
                      <a:pt x="7531" y="1724"/>
                      <a:pt x="7531" y="1724"/>
                      <a:pt x="7531" y="1892"/>
                    </a:cubicBezTo>
                    <a:lnTo>
                      <a:pt x="7362" y="2060"/>
                    </a:lnTo>
                    <a:cubicBezTo>
                      <a:pt x="7362" y="2060"/>
                      <a:pt x="7255" y="2275"/>
                      <a:pt x="7298" y="2275"/>
                    </a:cubicBezTo>
                    <a:cubicBezTo>
                      <a:pt x="7309" y="2275"/>
                      <a:pt x="7329" y="2262"/>
                      <a:pt x="7362" y="2228"/>
                    </a:cubicBezTo>
                    <a:lnTo>
                      <a:pt x="7362" y="2228"/>
                    </a:lnTo>
                    <a:lnTo>
                      <a:pt x="7194" y="2396"/>
                    </a:lnTo>
                    <a:lnTo>
                      <a:pt x="7026" y="2564"/>
                    </a:lnTo>
                    <a:cubicBezTo>
                      <a:pt x="7062" y="2529"/>
                      <a:pt x="7067" y="2516"/>
                      <a:pt x="7057" y="2516"/>
                    </a:cubicBezTo>
                    <a:cubicBezTo>
                      <a:pt x="7029" y="2516"/>
                      <a:pt x="6883" y="2613"/>
                      <a:pt x="6911" y="2613"/>
                    </a:cubicBezTo>
                    <a:cubicBezTo>
                      <a:pt x="6922" y="2613"/>
                      <a:pt x="6955" y="2600"/>
                      <a:pt x="7026" y="2564"/>
                    </a:cubicBezTo>
                    <a:lnTo>
                      <a:pt x="7026" y="2564"/>
                    </a:lnTo>
                    <a:lnTo>
                      <a:pt x="6522" y="2900"/>
                    </a:lnTo>
                    <a:lnTo>
                      <a:pt x="4841" y="2900"/>
                    </a:lnTo>
                    <a:cubicBezTo>
                      <a:pt x="4673" y="2732"/>
                      <a:pt x="4337" y="2732"/>
                      <a:pt x="4337" y="2564"/>
                    </a:cubicBezTo>
                    <a:lnTo>
                      <a:pt x="3496" y="2060"/>
                    </a:lnTo>
                    <a:cubicBezTo>
                      <a:pt x="3496" y="2060"/>
                      <a:pt x="3496" y="1892"/>
                      <a:pt x="3328" y="1892"/>
                    </a:cubicBezTo>
                    <a:lnTo>
                      <a:pt x="3160" y="1724"/>
                    </a:lnTo>
                    <a:lnTo>
                      <a:pt x="3160" y="1724"/>
                    </a:lnTo>
                    <a:lnTo>
                      <a:pt x="3328" y="2060"/>
                    </a:lnTo>
                    <a:cubicBezTo>
                      <a:pt x="3328" y="2145"/>
                      <a:pt x="3339" y="2209"/>
                      <a:pt x="3353" y="2254"/>
                    </a:cubicBezTo>
                    <a:lnTo>
                      <a:pt x="3353" y="2254"/>
                    </a:lnTo>
                    <a:cubicBezTo>
                      <a:pt x="3345" y="2245"/>
                      <a:pt x="3337" y="2237"/>
                      <a:pt x="3328" y="2228"/>
                    </a:cubicBezTo>
                    <a:cubicBezTo>
                      <a:pt x="3127" y="1421"/>
                      <a:pt x="2522" y="1072"/>
                      <a:pt x="1900" y="1072"/>
                    </a:cubicBezTo>
                    <a:cubicBezTo>
                      <a:pt x="968" y="1072"/>
                      <a:pt x="0" y="1858"/>
                      <a:pt x="303" y="3068"/>
                    </a:cubicBezTo>
                    <a:cubicBezTo>
                      <a:pt x="471" y="4077"/>
                      <a:pt x="1479" y="4581"/>
                      <a:pt x="2320" y="5254"/>
                    </a:cubicBezTo>
                    <a:cubicBezTo>
                      <a:pt x="3295" y="5811"/>
                      <a:pt x="4269" y="6137"/>
                      <a:pt x="5244" y="6137"/>
                    </a:cubicBezTo>
                    <a:cubicBezTo>
                      <a:pt x="5446" y="6137"/>
                      <a:pt x="5648" y="6123"/>
                      <a:pt x="5850" y="6094"/>
                    </a:cubicBezTo>
                    <a:cubicBezTo>
                      <a:pt x="8203" y="5926"/>
                      <a:pt x="10220" y="4245"/>
                      <a:pt x="10724" y="1892"/>
                    </a:cubicBezTo>
                    <a:cubicBezTo>
                      <a:pt x="10724" y="1556"/>
                      <a:pt x="10724" y="1051"/>
                      <a:pt x="10556" y="715"/>
                    </a:cubicBezTo>
                    <a:cubicBezTo>
                      <a:pt x="10220" y="379"/>
                      <a:pt x="9884" y="211"/>
                      <a:pt x="9548" y="43"/>
                    </a:cubicBezTo>
                    <a:cubicBezTo>
                      <a:pt x="9408" y="15"/>
                      <a:pt x="9267" y="1"/>
                      <a:pt x="913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3" name="Google Shape;1643;p58"/>
            <p:cNvCxnSpPr/>
            <p:nvPr/>
          </p:nvCxnSpPr>
          <p:spPr>
            <a:xfrm flipH="1" rot="10800000">
              <a:off x="3114500" y="3847500"/>
              <a:ext cx="865500" cy="8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4" name="Google Shape;1644;p58"/>
            <p:cNvCxnSpPr/>
            <p:nvPr/>
          </p:nvCxnSpPr>
          <p:spPr>
            <a:xfrm>
              <a:off x="2940325" y="4008000"/>
              <a:ext cx="19500" cy="83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5" name="Google Shape;1645;p58"/>
            <p:cNvCxnSpPr/>
            <p:nvPr/>
          </p:nvCxnSpPr>
          <p:spPr>
            <a:xfrm>
              <a:off x="3106700" y="3987850"/>
              <a:ext cx="808200" cy="83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9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651" name="Google Shape;1651;p59"/>
          <p:cNvSpPr txBox="1"/>
          <p:nvPr>
            <p:ph idx="1" type="subTitle"/>
          </p:nvPr>
        </p:nvSpPr>
        <p:spPr>
          <a:xfrm>
            <a:off x="66150" y="975650"/>
            <a:ext cx="36255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Place all the foxes and sheep on the game board so that all the animals are safe.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Foxes can eat sheep that 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Horizontal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Vertical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Diagonal to it</a:t>
            </a:r>
            <a:endParaRPr sz="1600"/>
          </a:p>
        </p:txBody>
      </p:sp>
      <p:pic>
        <p:nvPicPr>
          <p:cNvPr id="1652" name="Google Shape;1652;p59"/>
          <p:cNvPicPr preferRelativeResize="0"/>
          <p:nvPr/>
        </p:nvPicPr>
        <p:blipFill rotWithShape="1">
          <a:blip r:embed="rId3">
            <a:alphaModFix/>
          </a:blip>
          <a:srcRect b="5" l="0" r="42844" t="42968"/>
          <a:stretch/>
        </p:blipFill>
        <p:spPr>
          <a:xfrm>
            <a:off x="5464925" y="1170775"/>
            <a:ext cx="2980818" cy="29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53" name="Google Shape;1653;p59"/>
          <p:cNvGrpSpPr/>
          <p:nvPr/>
        </p:nvGrpSpPr>
        <p:grpSpPr>
          <a:xfrm>
            <a:off x="4468784" y="1169148"/>
            <a:ext cx="689856" cy="431145"/>
            <a:chOff x="158275" y="279625"/>
            <a:chExt cx="7223625" cy="5132675"/>
          </a:xfrm>
        </p:grpSpPr>
        <p:sp>
          <p:nvSpPr>
            <p:cNvPr id="1654" name="Google Shape;1654;p59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59"/>
          <p:cNvGrpSpPr/>
          <p:nvPr/>
        </p:nvGrpSpPr>
        <p:grpSpPr>
          <a:xfrm>
            <a:off x="4442009" y="1724323"/>
            <a:ext cx="689856" cy="431145"/>
            <a:chOff x="158275" y="279625"/>
            <a:chExt cx="7223625" cy="5132675"/>
          </a:xfrm>
        </p:grpSpPr>
        <p:sp>
          <p:nvSpPr>
            <p:cNvPr id="1672" name="Google Shape;1672;p59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59"/>
          <p:cNvGrpSpPr/>
          <p:nvPr/>
        </p:nvGrpSpPr>
        <p:grpSpPr>
          <a:xfrm>
            <a:off x="4515428" y="3012619"/>
            <a:ext cx="596599" cy="511436"/>
            <a:chOff x="4155477" y="1486268"/>
            <a:chExt cx="3034583" cy="2654053"/>
          </a:xfrm>
        </p:grpSpPr>
        <p:sp>
          <p:nvSpPr>
            <p:cNvPr id="1690" name="Google Shape;1690;p59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59"/>
          <p:cNvGrpSpPr/>
          <p:nvPr/>
        </p:nvGrpSpPr>
        <p:grpSpPr>
          <a:xfrm>
            <a:off x="4515416" y="3696919"/>
            <a:ext cx="596599" cy="511436"/>
            <a:chOff x="4155477" y="1486268"/>
            <a:chExt cx="3034583" cy="2654053"/>
          </a:xfrm>
        </p:grpSpPr>
        <p:sp>
          <p:nvSpPr>
            <p:cNvPr id="1710" name="Google Shape;1710;p59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9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9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59"/>
          <p:cNvGrpSpPr/>
          <p:nvPr/>
        </p:nvGrpSpPr>
        <p:grpSpPr>
          <a:xfrm>
            <a:off x="1900508" y="2581288"/>
            <a:ext cx="1284027" cy="1284018"/>
            <a:chOff x="2806058" y="3696913"/>
            <a:chExt cx="1284027" cy="1284018"/>
          </a:xfrm>
        </p:grpSpPr>
        <p:pic>
          <p:nvPicPr>
            <p:cNvPr id="1730" name="Google Shape;1730;p59"/>
            <p:cNvPicPr preferRelativeResize="0"/>
            <p:nvPr/>
          </p:nvPicPr>
          <p:blipFill rotWithShape="1">
            <a:blip r:embed="rId3">
              <a:alphaModFix/>
            </a:blip>
            <a:srcRect b="5" l="0" r="42844" t="42968"/>
            <a:stretch/>
          </p:blipFill>
          <p:spPr>
            <a:xfrm>
              <a:off x="2806097" y="3696913"/>
              <a:ext cx="1283988" cy="1284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731" name="Google Shape;1731;p59"/>
            <p:cNvGrpSpPr/>
            <p:nvPr/>
          </p:nvGrpSpPr>
          <p:grpSpPr>
            <a:xfrm>
              <a:off x="2806058" y="3753517"/>
              <a:ext cx="308449" cy="196068"/>
              <a:chOff x="158275" y="279625"/>
              <a:chExt cx="7223625" cy="5132675"/>
            </a:xfrm>
          </p:grpSpPr>
          <p:sp>
            <p:nvSpPr>
              <p:cNvPr id="1732" name="Google Shape;1732;p59"/>
              <p:cNvSpPr/>
              <p:nvPr/>
            </p:nvSpPr>
            <p:spPr>
              <a:xfrm>
                <a:off x="233900" y="279625"/>
                <a:ext cx="7148000" cy="5132675"/>
              </a:xfrm>
              <a:custGeom>
                <a:rect b="b" l="l" r="r" t="t"/>
                <a:pathLst>
                  <a:path extrusionOk="0" h="205307" w="285920">
                    <a:moveTo>
                      <a:pt x="179704" y="0"/>
                    </a:moveTo>
                    <a:cubicBezTo>
                      <a:pt x="177242" y="0"/>
                      <a:pt x="174763" y="508"/>
                      <a:pt x="172459" y="1506"/>
                    </a:cubicBezTo>
                    <a:cubicBezTo>
                      <a:pt x="163719" y="5204"/>
                      <a:pt x="160021" y="14112"/>
                      <a:pt x="156827" y="22517"/>
                    </a:cubicBezTo>
                    <a:cubicBezTo>
                      <a:pt x="155483" y="26383"/>
                      <a:pt x="154306" y="30249"/>
                      <a:pt x="153297" y="34283"/>
                    </a:cubicBezTo>
                    <a:cubicBezTo>
                      <a:pt x="142204" y="32434"/>
                      <a:pt x="131278" y="30753"/>
                      <a:pt x="120184" y="29576"/>
                    </a:cubicBezTo>
                    <a:cubicBezTo>
                      <a:pt x="113743" y="28845"/>
                      <a:pt x="107175" y="28368"/>
                      <a:pt x="100702" y="28368"/>
                    </a:cubicBezTo>
                    <a:cubicBezTo>
                      <a:pt x="99742" y="28368"/>
                      <a:pt x="98784" y="28378"/>
                      <a:pt x="97828" y="28400"/>
                    </a:cubicBezTo>
                    <a:cubicBezTo>
                      <a:pt x="89424" y="28568"/>
                      <a:pt x="81356" y="30081"/>
                      <a:pt x="73455" y="32938"/>
                    </a:cubicBezTo>
                    <a:cubicBezTo>
                      <a:pt x="71943" y="32770"/>
                      <a:pt x="70388" y="32686"/>
                      <a:pt x="68833" y="32686"/>
                    </a:cubicBezTo>
                    <a:cubicBezTo>
                      <a:pt x="67278" y="32686"/>
                      <a:pt x="65723" y="32770"/>
                      <a:pt x="64211" y="32938"/>
                    </a:cubicBezTo>
                    <a:cubicBezTo>
                      <a:pt x="58328" y="33443"/>
                      <a:pt x="52781" y="34955"/>
                      <a:pt x="47402" y="37140"/>
                    </a:cubicBezTo>
                    <a:cubicBezTo>
                      <a:pt x="41687" y="39494"/>
                      <a:pt x="36308" y="42519"/>
                      <a:pt x="31265" y="46217"/>
                    </a:cubicBezTo>
                    <a:cubicBezTo>
                      <a:pt x="22020" y="52773"/>
                      <a:pt x="14120" y="61177"/>
                      <a:pt x="8237" y="70926"/>
                    </a:cubicBezTo>
                    <a:cubicBezTo>
                      <a:pt x="2858" y="80171"/>
                      <a:pt x="1" y="90761"/>
                      <a:pt x="169" y="101518"/>
                    </a:cubicBezTo>
                    <a:cubicBezTo>
                      <a:pt x="505" y="112948"/>
                      <a:pt x="4203" y="124042"/>
                      <a:pt x="10590" y="133791"/>
                    </a:cubicBezTo>
                    <a:cubicBezTo>
                      <a:pt x="28408" y="160853"/>
                      <a:pt x="59336" y="175309"/>
                      <a:pt x="88415" y="187075"/>
                    </a:cubicBezTo>
                    <a:cubicBezTo>
                      <a:pt x="103711" y="193294"/>
                      <a:pt x="119680" y="198169"/>
                      <a:pt x="135984" y="201531"/>
                    </a:cubicBezTo>
                    <a:cubicBezTo>
                      <a:pt x="147865" y="203961"/>
                      <a:pt x="159855" y="205307"/>
                      <a:pt x="171953" y="205307"/>
                    </a:cubicBezTo>
                    <a:cubicBezTo>
                      <a:pt x="174917" y="205307"/>
                      <a:pt x="177887" y="205226"/>
                      <a:pt x="180864" y="205060"/>
                    </a:cubicBezTo>
                    <a:cubicBezTo>
                      <a:pt x="194983" y="204220"/>
                      <a:pt x="208935" y="200522"/>
                      <a:pt x="221709" y="194303"/>
                    </a:cubicBezTo>
                    <a:cubicBezTo>
                      <a:pt x="233475" y="188084"/>
                      <a:pt x="243393" y="179007"/>
                      <a:pt x="250789" y="167913"/>
                    </a:cubicBezTo>
                    <a:cubicBezTo>
                      <a:pt x="252301" y="165392"/>
                      <a:pt x="253814" y="162870"/>
                      <a:pt x="255159" y="160349"/>
                    </a:cubicBezTo>
                    <a:cubicBezTo>
                      <a:pt x="257344" y="155979"/>
                      <a:pt x="257848" y="151104"/>
                      <a:pt x="256504" y="146566"/>
                    </a:cubicBezTo>
                    <a:cubicBezTo>
                      <a:pt x="260538" y="143876"/>
                      <a:pt x="264068" y="140683"/>
                      <a:pt x="267093" y="137153"/>
                    </a:cubicBezTo>
                    <a:cubicBezTo>
                      <a:pt x="277178" y="124546"/>
                      <a:pt x="285919" y="106729"/>
                      <a:pt x="280372" y="90088"/>
                    </a:cubicBezTo>
                    <a:cubicBezTo>
                      <a:pt x="277178" y="81011"/>
                      <a:pt x="270623" y="73784"/>
                      <a:pt x="261882" y="69750"/>
                    </a:cubicBezTo>
                    <a:cubicBezTo>
                      <a:pt x="261546" y="69077"/>
                      <a:pt x="261378" y="68405"/>
                      <a:pt x="261042" y="67901"/>
                    </a:cubicBezTo>
                    <a:cubicBezTo>
                      <a:pt x="262050" y="61009"/>
                      <a:pt x="262219" y="53949"/>
                      <a:pt x="261378" y="47058"/>
                    </a:cubicBezTo>
                    <a:cubicBezTo>
                      <a:pt x="260706" y="42183"/>
                      <a:pt x="260033" y="37309"/>
                      <a:pt x="259193" y="32602"/>
                    </a:cubicBezTo>
                    <a:cubicBezTo>
                      <a:pt x="258353" y="27896"/>
                      <a:pt x="257176" y="22013"/>
                      <a:pt x="253142" y="18315"/>
                    </a:cubicBezTo>
                    <a:cubicBezTo>
                      <a:pt x="251965" y="16970"/>
                      <a:pt x="250620" y="15961"/>
                      <a:pt x="249108" y="15121"/>
                    </a:cubicBezTo>
                    <a:cubicBezTo>
                      <a:pt x="246082" y="13440"/>
                      <a:pt x="242720" y="12600"/>
                      <a:pt x="239359" y="12600"/>
                    </a:cubicBezTo>
                    <a:cubicBezTo>
                      <a:pt x="235997" y="12600"/>
                      <a:pt x="232635" y="13440"/>
                      <a:pt x="229609" y="15121"/>
                    </a:cubicBezTo>
                    <a:cubicBezTo>
                      <a:pt x="228937" y="15457"/>
                      <a:pt x="228433" y="15793"/>
                      <a:pt x="227929" y="15961"/>
                    </a:cubicBezTo>
                    <a:lnTo>
                      <a:pt x="220028" y="20500"/>
                    </a:lnTo>
                    <a:lnTo>
                      <a:pt x="211792" y="25206"/>
                    </a:lnTo>
                    <a:cubicBezTo>
                      <a:pt x="208430" y="20332"/>
                      <a:pt x="204396" y="15793"/>
                      <a:pt x="200026" y="11927"/>
                    </a:cubicBezTo>
                    <a:cubicBezTo>
                      <a:pt x="197673" y="9742"/>
                      <a:pt x="195488" y="8061"/>
                      <a:pt x="193134" y="6044"/>
                    </a:cubicBezTo>
                    <a:cubicBezTo>
                      <a:pt x="191622" y="4699"/>
                      <a:pt x="189941" y="3355"/>
                      <a:pt x="188092" y="2178"/>
                    </a:cubicBezTo>
                    <a:cubicBezTo>
                      <a:pt x="185535" y="717"/>
                      <a:pt x="182632" y="0"/>
                      <a:pt x="179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9"/>
              <p:cNvSpPr/>
              <p:nvPr/>
            </p:nvSpPr>
            <p:spPr>
              <a:xfrm>
                <a:off x="158275" y="1510750"/>
                <a:ext cx="3857650" cy="3235650"/>
              </a:xfrm>
              <a:custGeom>
                <a:rect b="b" l="l" r="r" t="t"/>
                <a:pathLst>
                  <a:path extrusionOk="0" h="129426" w="154306">
                    <a:moveTo>
                      <a:pt x="71488" y="0"/>
                    </a:moveTo>
                    <a:cubicBezTo>
                      <a:pt x="65085" y="0"/>
                      <a:pt x="58785" y="1669"/>
                      <a:pt x="53116" y="4872"/>
                    </a:cubicBezTo>
                    <a:cubicBezTo>
                      <a:pt x="10422" y="28237"/>
                      <a:pt x="0" y="77318"/>
                      <a:pt x="76312" y="112953"/>
                    </a:cubicBezTo>
                    <a:cubicBezTo>
                      <a:pt x="89759" y="119340"/>
                      <a:pt x="103543" y="124719"/>
                      <a:pt x="117662" y="129426"/>
                    </a:cubicBezTo>
                    <a:lnTo>
                      <a:pt x="125898" y="118500"/>
                    </a:lnTo>
                    <a:lnTo>
                      <a:pt x="115309" y="110936"/>
                    </a:lnTo>
                    <a:lnTo>
                      <a:pt x="134471" y="107070"/>
                    </a:lnTo>
                    <a:lnTo>
                      <a:pt x="135648" y="105557"/>
                    </a:lnTo>
                    <a:lnTo>
                      <a:pt x="127915" y="91606"/>
                    </a:lnTo>
                    <a:lnTo>
                      <a:pt x="144052" y="91606"/>
                    </a:lnTo>
                    <a:lnTo>
                      <a:pt x="141026" y="76814"/>
                    </a:lnTo>
                    <a:lnTo>
                      <a:pt x="154305" y="80512"/>
                    </a:lnTo>
                    <a:lnTo>
                      <a:pt x="154137" y="80008"/>
                    </a:lnTo>
                    <a:lnTo>
                      <a:pt x="63706" y="10755"/>
                    </a:lnTo>
                    <a:cubicBezTo>
                      <a:pt x="67908" y="6553"/>
                      <a:pt x="72951" y="3023"/>
                      <a:pt x="78498" y="670"/>
                    </a:cubicBezTo>
                    <a:cubicBezTo>
                      <a:pt x="76165" y="222"/>
                      <a:pt x="73820" y="0"/>
                      <a:pt x="71488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3099825" y="4473225"/>
                <a:ext cx="466450" cy="323600"/>
              </a:xfrm>
              <a:custGeom>
                <a:rect b="b" l="l" r="r" t="t"/>
                <a:pathLst>
                  <a:path extrusionOk="0" h="12944" w="18658">
                    <a:moveTo>
                      <a:pt x="8236" y="1"/>
                    </a:moveTo>
                    <a:lnTo>
                      <a:pt x="0" y="10927"/>
                    </a:lnTo>
                    <a:cubicBezTo>
                      <a:pt x="2353" y="11599"/>
                      <a:pt x="4538" y="12271"/>
                      <a:pt x="6724" y="12944"/>
                    </a:cubicBezTo>
                    <a:lnTo>
                      <a:pt x="18658" y="7229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9"/>
              <p:cNvSpPr/>
              <p:nvPr/>
            </p:nvSpPr>
            <p:spPr>
              <a:xfrm>
                <a:off x="3515825" y="4149675"/>
                <a:ext cx="50450" cy="37825"/>
              </a:xfrm>
              <a:custGeom>
                <a:rect b="b" l="l" r="r" t="t"/>
                <a:pathLst>
                  <a:path extrusionOk="0" h="1513" w="2018">
                    <a:moveTo>
                      <a:pt x="1177" y="0"/>
                    </a:moveTo>
                    <a:lnTo>
                      <a:pt x="1" y="1513"/>
                    </a:lnTo>
                    <a:lnTo>
                      <a:pt x="2018" y="1177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9"/>
              <p:cNvSpPr/>
              <p:nvPr/>
            </p:nvSpPr>
            <p:spPr>
              <a:xfrm>
                <a:off x="1691564" y="1527764"/>
                <a:ext cx="2710994" cy="2139151"/>
              </a:xfrm>
              <a:custGeom>
                <a:rect b="b" l="l" r="r" t="t"/>
                <a:pathLst>
                  <a:path extrusionOk="0" h="79338" w="98501">
                    <a:moveTo>
                      <a:pt x="14625" y="0"/>
                    </a:moveTo>
                    <a:cubicBezTo>
                      <a:pt x="9246" y="2353"/>
                      <a:pt x="4203" y="5715"/>
                      <a:pt x="1" y="10085"/>
                    </a:cubicBezTo>
                    <a:lnTo>
                      <a:pt x="90432" y="79338"/>
                    </a:lnTo>
                    <a:lnTo>
                      <a:pt x="90432" y="61520"/>
                    </a:lnTo>
                    <a:lnTo>
                      <a:pt x="98501" y="69084"/>
                    </a:lnTo>
                    <a:cubicBezTo>
                      <a:pt x="72111" y="40509"/>
                      <a:pt x="43536" y="5211"/>
                      <a:pt x="14625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9"/>
              <p:cNvSpPr/>
              <p:nvPr/>
            </p:nvSpPr>
            <p:spPr>
              <a:xfrm>
                <a:off x="4217600" y="3254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B3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9"/>
              <p:cNvSpPr/>
              <p:nvPr/>
            </p:nvSpPr>
            <p:spPr>
              <a:xfrm>
                <a:off x="3040975" y="3065500"/>
                <a:ext cx="3206325" cy="1928900"/>
              </a:xfrm>
              <a:custGeom>
                <a:rect b="b" l="l" r="r" t="t"/>
                <a:pathLst>
                  <a:path extrusionOk="0" h="77156" w="128253">
                    <a:moveTo>
                      <a:pt x="38997" y="0"/>
                    </a:moveTo>
                    <a:lnTo>
                      <a:pt x="38997" y="18322"/>
                    </a:lnTo>
                    <a:lnTo>
                      <a:pt x="25718" y="14624"/>
                    </a:lnTo>
                    <a:lnTo>
                      <a:pt x="28744" y="29248"/>
                    </a:lnTo>
                    <a:lnTo>
                      <a:pt x="12607" y="29248"/>
                    </a:lnTo>
                    <a:lnTo>
                      <a:pt x="20340" y="43367"/>
                    </a:lnTo>
                    <a:lnTo>
                      <a:pt x="21012" y="44544"/>
                    </a:lnTo>
                    <a:lnTo>
                      <a:pt x="18995" y="45048"/>
                    </a:lnTo>
                    <a:lnTo>
                      <a:pt x="1" y="48914"/>
                    </a:lnTo>
                    <a:lnTo>
                      <a:pt x="10590" y="56310"/>
                    </a:lnTo>
                    <a:lnTo>
                      <a:pt x="21012" y="63706"/>
                    </a:lnTo>
                    <a:lnTo>
                      <a:pt x="9078" y="69253"/>
                    </a:lnTo>
                    <a:cubicBezTo>
                      <a:pt x="27206" y="74432"/>
                      <a:pt x="44250" y="77155"/>
                      <a:pt x="59631" y="77155"/>
                    </a:cubicBezTo>
                    <a:cubicBezTo>
                      <a:pt x="91169" y="77155"/>
                      <a:pt x="115711" y="65706"/>
                      <a:pt x="128252" y="40510"/>
                    </a:cubicBezTo>
                    <a:lnTo>
                      <a:pt x="128252" y="40510"/>
                    </a:lnTo>
                    <a:cubicBezTo>
                      <a:pt x="128252" y="40510"/>
                      <a:pt x="121474" y="45673"/>
                      <a:pt x="107318" y="45673"/>
                    </a:cubicBezTo>
                    <a:cubicBezTo>
                      <a:pt x="103779" y="45673"/>
                      <a:pt x="99778" y="45351"/>
                      <a:pt x="95307" y="44544"/>
                    </a:cubicBezTo>
                    <a:cubicBezTo>
                      <a:pt x="87911" y="43199"/>
                      <a:pt x="80179" y="38661"/>
                      <a:pt x="72111" y="32105"/>
                    </a:cubicBezTo>
                    <a:cubicBezTo>
                      <a:pt x="63202" y="24373"/>
                      <a:pt x="54798" y="16137"/>
                      <a:pt x="47066" y="7396"/>
                    </a:cubicBezTo>
                    <a:lnTo>
                      <a:pt x="38997" y="0"/>
                    </a:ln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9"/>
              <p:cNvSpPr/>
              <p:nvPr/>
            </p:nvSpPr>
            <p:spPr>
              <a:xfrm>
                <a:off x="5503475" y="1012625"/>
                <a:ext cx="920300" cy="1031750"/>
              </a:xfrm>
              <a:custGeom>
                <a:rect b="b" l="l" r="r" t="t"/>
                <a:pathLst>
                  <a:path extrusionOk="0" h="41270" w="36812">
                    <a:moveTo>
                      <a:pt x="28477" y="1"/>
                    </a:moveTo>
                    <a:cubicBezTo>
                      <a:pt x="27923" y="1"/>
                      <a:pt x="27359" y="186"/>
                      <a:pt x="26895" y="593"/>
                    </a:cubicBezTo>
                    <a:lnTo>
                      <a:pt x="1" y="15721"/>
                    </a:lnTo>
                    <a:cubicBezTo>
                      <a:pt x="11262" y="21604"/>
                      <a:pt x="27231" y="33034"/>
                      <a:pt x="32105" y="41270"/>
                    </a:cubicBezTo>
                    <a:cubicBezTo>
                      <a:pt x="36812" y="29336"/>
                      <a:pt x="32946" y="10006"/>
                      <a:pt x="30761" y="1769"/>
                    </a:cubicBezTo>
                    <a:cubicBezTo>
                      <a:pt x="30541" y="669"/>
                      <a:pt x="29528" y="1"/>
                      <a:pt x="28477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9"/>
              <p:cNvSpPr/>
              <p:nvPr/>
            </p:nvSpPr>
            <p:spPr>
              <a:xfrm>
                <a:off x="5503475" y="1011700"/>
                <a:ext cx="743825" cy="604050"/>
              </a:xfrm>
              <a:custGeom>
                <a:rect b="b" l="l" r="r" t="t"/>
                <a:pathLst>
                  <a:path extrusionOk="0" h="24162" w="29753">
                    <a:moveTo>
                      <a:pt x="28522" y="0"/>
                    </a:moveTo>
                    <a:cubicBezTo>
                      <a:pt x="27894" y="0"/>
                      <a:pt x="27302" y="223"/>
                      <a:pt x="26895" y="630"/>
                    </a:cubicBezTo>
                    <a:lnTo>
                      <a:pt x="1" y="15758"/>
                    </a:lnTo>
                    <a:cubicBezTo>
                      <a:pt x="4875" y="18279"/>
                      <a:pt x="9414" y="21136"/>
                      <a:pt x="13784" y="24162"/>
                    </a:cubicBezTo>
                    <a:cubicBezTo>
                      <a:pt x="16977" y="14917"/>
                      <a:pt x="21684" y="6513"/>
                      <a:pt x="29752" y="293"/>
                    </a:cubicBezTo>
                    <a:cubicBezTo>
                      <a:pt x="29354" y="95"/>
                      <a:pt x="28930" y="0"/>
                      <a:pt x="28522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9"/>
              <p:cNvSpPr/>
              <p:nvPr/>
            </p:nvSpPr>
            <p:spPr>
              <a:xfrm>
                <a:off x="2120700" y="1404825"/>
                <a:ext cx="3197900" cy="2543150"/>
              </a:xfrm>
              <a:custGeom>
                <a:rect b="b" l="l" r="r" t="t"/>
                <a:pathLst>
                  <a:path extrusionOk="0" h="101726" w="127916">
                    <a:moveTo>
                      <a:pt x="24683" y="0"/>
                    </a:moveTo>
                    <a:cubicBezTo>
                      <a:pt x="23779" y="0"/>
                      <a:pt x="22891" y="11"/>
                      <a:pt x="22020" y="33"/>
                    </a:cubicBezTo>
                    <a:cubicBezTo>
                      <a:pt x="14456" y="201"/>
                      <a:pt x="6892" y="1882"/>
                      <a:pt x="1" y="4907"/>
                    </a:cubicBezTo>
                    <a:cubicBezTo>
                      <a:pt x="28912" y="10118"/>
                      <a:pt x="57487" y="45416"/>
                      <a:pt x="83877" y="73991"/>
                    </a:cubicBezTo>
                    <a:cubicBezTo>
                      <a:pt x="91609" y="82732"/>
                      <a:pt x="100013" y="90968"/>
                      <a:pt x="108922" y="98532"/>
                    </a:cubicBezTo>
                    <a:lnTo>
                      <a:pt x="127916" y="101726"/>
                    </a:lnTo>
                    <a:cubicBezTo>
                      <a:pt x="107241" y="88111"/>
                      <a:pt x="69757" y="56678"/>
                      <a:pt x="68581" y="45080"/>
                    </a:cubicBezTo>
                    <a:cubicBezTo>
                      <a:pt x="70598" y="33650"/>
                      <a:pt x="75304" y="22893"/>
                      <a:pt x="82364" y="13648"/>
                    </a:cubicBezTo>
                    <a:cubicBezTo>
                      <a:pt x="83204" y="12303"/>
                      <a:pt x="84381" y="11126"/>
                      <a:pt x="85389" y="9950"/>
                    </a:cubicBezTo>
                    <a:lnTo>
                      <a:pt x="90600" y="7597"/>
                    </a:lnTo>
                    <a:cubicBezTo>
                      <a:pt x="90600" y="7597"/>
                      <a:pt x="83372" y="7260"/>
                      <a:pt x="81523" y="6924"/>
                    </a:cubicBezTo>
                    <a:cubicBezTo>
                      <a:pt x="72356" y="5155"/>
                      <a:pt x="44722" y="0"/>
                      <a:pt x="24683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9"/>
              <p:cNvSpPr/>
              <p:nvPr/>
            </p:nvSpPr>
            <p:spPr>
              <a:xfrm>
                <a:off x="5835450" y="2355325"/>
                <a:ext cx="1340525" cy="1466600"/>
              </a:xfrm>
              <a:custGeom>
                <a:rect b="b" l="l" r="r" t="t"/>
                <a:pathLst>
                  <a:path extrusionOk="0" h="58664" w="53621">
                    <a:moveTo>
                      <a:pt x="25214" y="0"/>
                    </a:moveTo>
                    <a:lnTo>
                      <a:pt x="25214" y="0"/>
                    </a:lnTo>
                    <a:cubicBezTo>
                      <a:pt x="28576" y="8069"/>
                      <a:pt x="28744" y="17145"/>
                      <a:pt x="25718" y="25214"/>
                    </a:cubicBezTo>
                    <a:cubicBezTo>
                      <a:pt x="20339" y="38829"/>
                      <a:pt x="1" y="58663"/>
                      <a:pt x="1" y="58663"/>
                    </a:cubicBezTo>
                    <a:cubicBezTo>
                      <a:pt x="1" y="58663"/>
                      <a:pt x="15633" y="55638"/>
                      <a:pt x="25718" y="47569"/>
                    </a:cubicBezTo>
                    <a:cubicBezTo>
                      <a:pt x="37652" y="37988"/>
                      <a:pt x="53621" y="7060"/>
                      <a:pt x="25214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9"/>
              <p:cNvSpPr/>
              <p:nvPr/>
            </p:nvSpPr>
            <p:spPr>
              <a:xfrm>
                <a:off x="4402500" y="695650"/>
                <a:ext cx="865675" cy="869675"/>
              </a:xfrm>
              <a:custGeom>
                <a:rect b="b" l="l" r="r" t="t"/>
                <a:pathLst>
                  <a:path extrusionOk="0" h="34787" w="34627">
                    <a:moveTo>
                      <a:pt x="12655" y="0"/>
                    </a:moveTo>
                    <a:cubicBezTo>
                      <a:pt x="9354" y="0"/>
                      <a:pt x="4122" y="14902"/>
                      <a:pt x="1177" y="28232"/>
                    </a:cubicBezTo>
                    <a:cubicBezTo>
                      <a:pt x="841" y="30585"/>
                      <a:pt x="337" y="32770"/>
                      <a:pt x="0" y="34787"/>
                    </a:cubicBezTo>
                    <a:cubicBezTo>
                      <a:pt x="1345" y="33946"/>
                      <a:pt x="2690" y="33106"/>
                      <a:pt x="4203" y="32266"/>
                    </a:cubicBezTo>
                    <a:cubicBezTo>
                      <a:pt x="13952" y="28063"/>
                      <a:pt x="24205" y="25206"/>
                      <a:pt x="34627" y="23861"/>
                    </a:cubicBezTo>
                    <a:cubicBezTo>
                      <a:pt x="31265" y="14280"/>
                      <a:pt x="16305" y="2850"/>
                      <a:pt x="13448" y="329"/>
                    </a:cubicBezTo>
                    <a:cubicBezTo>
                      <a:pt x="13199" y="106"/>
                      <a:pt x="12934" y="0"/>
                      <a:pt x="1265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9"/>
              <p:cNvSpPr/>
              <p:nvPr/>
            </p:nvSpPr>
            <p:spPr>
              <a:xfrm>
                <a:off x="4696650" y="697550"/>
                <a:ext cx="567325" cy="699700"/>
              </a:xfrm>
              <a:custGeom>
                <a:rect b="b" l="l" r="r" t="t"/>
                <a:pathLst>
                  <a:path extrusionOk="0" h="27988" w="22693">
                    <a:moveTo>
                      <a:pt x="841" y="1"/>
                    </a:moveTo>
                    <a:cubicBezTo>
                      <a:pt x="547" y="1"/>
                      <a:pt x="253" y="85"/>
                      <a:pt x="1" y="253"/>
                    </a:cubicBezTo>
                    <a:cubicBezTo>
                      <a:pt x="1" y="421"/>
                      <a:pt x="1" y="589"/>
                      <a:pt x="169" y="589"/>
                    </a:cubicBezTo>
                    <a:cubicBezTo>
                      <a:pt x="2690" y="9498"/>
                      <a:pt x="4035" y="18743"/>
                      <a:pt x="3867" y="27987"/>
                    </a:cubicBezTo>
                    <a:cubicBezTo>
                      <a:pt x="9918" y="25970"/>
                      <a:pt x="16305" y="24626"/>
                      <a:pt x="22693" y="23953"/>
                    </a:cubicBezTo>
                    <a:cubicBezTo>
                      <a:pt x="19499" y="14204"/>
                      <a:pt x="4539" y="2774"/>
                      <a:pt x="1682" y="253"/>
                    </a:cubicBezTo>
                    <a:cubicBezTo>
                      <a:pt x="1429" y="85"/>
                      <a:pt x="1135" y="1"/>
                      <a:pt x="841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9"/>
              <p:cNvSpPr/>
              <p:nvPr/>
            </p:nvSpPr>
            <p:spPr>
              <a:xfrm>
                <a:off x="3831000" y="1287000"/>
                <a:ext cx="2630600" cy="2725475"/>
              </a:xfrm>
              <a:custGeom>
                <a:rect b="b" l="l" r="r" t="t"/>
                <a:pathLst>
                  <a:path extrusionOk="0" h="109019" w="105224">
                    <a:moveTo>
                      <a:pt x="52576" y="0"/>
                    </a:moveTo>
                    <a:cubicBezTo>
                      <a:pt x="51917" y="0"/>
                      <a:pt x="51256" y="13"/>
                      <a:pt x="50595" y="39"/>
                    </a:cubicBezTo>
                    <a:cubicBezTo>
                      <a:pt x="45048" y="39"/>
                      <a:pt x="39669" y="1048"/>
                      <a:pt x="34627" y="3065"/>
                    </a:cubicBezTo>
                    <a:cubicBezTo>
                      <a:pt x="27903" y="5418"/>
                      <a:pt x="22020" y="9452"/>
                      <a:pt x="17145" y="14663"/>
                    </a:cubicBezTo>
                    <a:cubicBezTo>
                      <a:pt x="15969" y="15839"/>
                      <a:pt x="14960" y="17016"/>
                      <a:pt x="13952" y="18361"/>
                    </a:cubicBezTo>
                    <a:cubicBezTo>
                      <a:pt x="6892" y="27606"/>
                      <a:pt x="2186" y="38363"/>
                      <a:pt x="0" y="49793"/>
                    </a:cubicBezTo>
                    <a:cubicBezTo>
                      <a:pt x="0" y="49793"/>
                      <a:pt x="13279" y="40716"/>
                      <a:pt x="26726" y="38027"/>
                    </a:cubicBezTo>
                    <a:cubicBezTo>
                      <a:pt x="28712" y="37512"/>
                      <a:pt x="30730" y="37255"/>
                      <a:pt x="32751" y="37255"/>
                    </a:cubicBezTo>
                    <a:cubicBezTo>
                      <a:pt x="35351" y="37255"/>
                      <a:pt x="37957" y="37680"/>
                      <a:pt x="40510" y="38531"/>
                    </a:cubicBezTo>
                    <a:cubicBezTo>
                      <a:pt x="44544" y="39876"/>
                      <a:pt x="47906" y="45423"/>
                      <a:pt x="50931" y="52819"/>
                    </a:cubicBezTo>
                    <a:cubicBezTo>
                      <a:pt x="57150" y="69291"/>
                      <a:pt x="61016" y="94841"/>
                      <a:pt x="62697" y="107784"/>
                    </a:cubicBezTo>
                    <a:cubicBezTo>
                      <a:pt x="64580" y="108607"/>
                      <a:pt x="66627" y="109019"/>
                      <a:pt x="68724" y="109019"/>
                    </a:cubicBezTo>
                    <a:cubicBezTo>
                      <a:pt x="69623" y="109019"/>
                      <a:pt x="70530" y="108943"/>
                      <a:pt x="71438" y="108792"/>
                    </a:cubicBezTo>
                    <a:cubicBezTo>
                      <a:pt x="73455" y="108120"/>
                      <a:pt x="75472" y="106775"/>
                      <a:pt x="76985" y="105094"/>
                    </a:cubicBezTo>
                    <a:cubicBezTo>
                      <a:pt x="74127" y="92488"/>
                      <a:pt x="76649" y="70804"/>
                      <a:pt x="80851" y="54668"/>
                    </a:cubicBezTo>
                    <a:cubicBezTo>
                      <a:pt x="83540" y="43238"/>
                      <a:pt x="87070" y="34497"/>
                      <a:pt x="90096" y="33657"/>
                    </a:cubicBezTo>
                    <a:cubicBezTo>
                      <a:pt x="90465" y="33534"/>
                      <a:pt x="90863" y="33475"/>
                      <a:pt x="91284" y="33475"/>
                    </a:cubicBezTo>
                    <a:cubicBezTo>
                      <a:pt x="94887" y="33475"/>
                      <a:pt x="100258" y="37767"/>
                      <a:pt x="105224" y="42733"/>
                    </a:cubicBezTo>
                    <a:cubicBezTo>
                      <a:pt x="103543" y="37859"/>
                      <a:pt x="101526" y="33321"/>
                      <a:pt x="99004" y="29118"/>
                    </a:cubicBezTo>
                    <a:cubicBezTo>
                      <a:pt x="93458" y="19033"/>
                      <a:pt x="85221" y="10965"/>
                      <a:pt x="75304" y="5418"/>
                    </a:cubicBezTo>
                    <a:cubicBezTo>
                      <a:pt x="68168" y="1850"/>
                      <a:pt x="60460" y="0"/>
                      <a:pt x="52576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9"/>
              <p:cNvSpPr/>
              <p:nvPr/>
            </p:nvSpPr>
            <p:spPr>
              <a:xfrm>
                <a:off x="5318575" y="3786600"/>
                <a:ext cx="516900" cy="289075"/>
              </a:xfrm>
              <a:custGeom>
                <a:rect b="b" l="l" r="r" t="t"/>
                <a:pathLst>
                  <a:path extrusionOk="0" h="11563" w="20676">
                    <a:moveTo>
                      <a:pt x="14201" y="0"/>
                    </a:moveTo>
                    <a:cubicBezTo>
                      <a:pt x="6025" y="0"/>
                      <a:pt x="1" y="6455"/>
                      <a:pt x="1" y="6455"/>
                    </a:cubicBezTo>
                    <a:cubicBezTo>
                      <a:pt x="1" y="6455"/>
                      <a:pt x="3026" y="10489"/>
                      <a:pt x="11767" y="11497"/>
                    </a:cubicBezTo>
                    <a:cubicBezTo>
                      <a:pt x="12147" y="11541"/>
                      <a:pt x="12511" y="11562"/>
                      <a:pt x="12859" y="11562"/>
                    </a:cubicBezTo>
                    <a:cubicBezTo>
                      <a:pt x="20522" y="11562"/>
                      <a:pt x="20676" y="1412"/>
                      <a:pt x="20676" y="1412"/>
                    </a:cubicBezTo>
                    <a:cubicBezTo>
                      <a:pt x="18423" y="404"/>
                      <a:pt x="16245" y="0"/>
                      <a:pt x="14201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9"/>
              <p:cNvSpPr/>
              <p:nvPr/>
            </p:nvSpPr>
            <p:spPr>
              <a:xfrm>
                <a:off x="5999325" y="2776600"/>
                <a:ext cx="264775" cy="142175"/>
              </a:xfrm>
              <a:custGeom>
                <a:rect b="b" l="l" r="r" t="t"/>
                <a:pathLst>
                  <a:path extrusionOk="0" h="5687" w="10591">
                    <a:moveTo>
                      <a:pt x="3027" y="1135"/>
                    </a:moveTo>
                    <a:cubicBezTo>
                      <a:pt x="3027" y="1219"/>
                      <a:pt x="3069" y="1303"/>
                      <a:pt x="3111" y="1387"/>
                    </a:cubicBezTo>
                    <a:lnTo>
                      <a:pt x="3111" y="1387"/>
                    </a:lnTo>
                    <a:lnTo>
                      <a:pt x="3027" y="1303"/>
                    </a:lnTo>
                    <a:lnTo>
                      <a:pt x="3027" y="1303"/>
                    </a:lnTo>
                    <a:cubicBezTo>
                      <a:pt x="3052" y="1328"/>
                      <a:pt x="3066" y="1338"/>
                      <a:pt x="3072" y="1338"/>
                    </a:cubicBezTo>
                    <a:cubicBezTo>
                      <a:pt x="3085" y="1338"/>
                      <a:pt x="3056" y="1284"/>
                      <a:pt x="3027" y="1240"/>
                    </a:cubicBezTo>
                    <a:lnTo>
                      <a:pt x="3027" y="1240"/>
                    </a:lnTo>
                    <a:cubicBezTo>
                      <a:pt x="3027" y="1258"/>
                      <a:pt x="3027" y="1279"/>
                      <a:pt x="3027" y="1303"/>
                    </a:cubicBezTo>
                    <a:cubicBezTo>
                      <a:pt x="2983" y="1215"/>
                      <a:pt x="2973" y="1185"/>
                      <a:pt x="2980" y="1185"/>
                    </a:cubicBezTo>
                    <a:lnTo>
                      <a:pt x="2980" y="1185"/>
                    </a:lnTo>
                    <a:cubicBezTo>
                      <a:pt x="2986" y="1185"/>
                      <a:pt x="3007" y="1210"/>
                      <a:pt x="3027" y="1240"/>
                    </a:cubicBezTo>
                    <a:lnTo>
                      <a:pt x="3027" y="1240"/>
                    </a:lnTo>
                    <a:cubicBezTo>
                      <a:pt x="3027" y="1135"/>
                      <a:pt x="3027" y="1135"/>
                      <a:pt x="3027" y="1135"/>
                    </a:cubicBezTo>
                    <a:close/>
                    <a:moveTo>
                      <a:pt x="1" y="1471"/>
                    </a:moveTo>
                    <a:lnTo>
                      <a:pt x="1" y="1639"/>
                    </a:lnTo>
                    <a:cubicBezTo>
                      <a:pt x="1" y="1591"/>
                      <a:pt x="3" y="1544"/>
                      <a:pt x="6" y="1498"/>
                    </a:cubicBezTo>
                    <a:lnTo>
                      <a:pt x="6" y="1498"/>
                    </a:lnTo>
                    <a:cubicBezTo>
                      <a:pt x="4" y="1489"/>
                      <a:pt x="2" y="1480"/>
                      <a:pt x="1" y="1471"/>
                    </a:cubicBezTo>
                    <a:close/>
                    <a:moveTo>
                      <a:pt x="1598" y="0"/>
                    </a:moveTo>
                    <a:cubicBezTo>
                      <a:pt x="835" y="0"/>
                      <a:pt x="71" y="500"/>
                      <a:pt x="6" y="1498"/>
                    </a:cubicBezTo>
                    <a:lnTo>
                      <a:pt x="6" y="1498"/>
                    </a:lnTo>
                    <a:cubicBezTo>
                      <a:pt x="178" y="2495"/>
                      <a:pt x="681" y="3326"/>
                      <a:pt x="1514" y="3992"/>
                    </a:cubicBezTo>
                    <a:cubicBezTo>
                      <a:pt x="2522" y="4833"/>
                      <a:pt x="3699" y="5505"/>
                      <a:pt x="5044" y="5673"/>
                    </a:cubicBezTo>
                    <a:cubicBezTo>
                      <a:pt x="5163" y="5682"/>
                      <a:pt x="5282" y="5686"/>
                      <a:pt x="5401" y="5686"/>
                    </a:cubicBezTo>
                    <a:cubicBezTo>
                      <a:pt x="7615" y="5686"/>
                      <a:pt x="9625" y="4218"/>
                      <a:pt x="10422" y="2143"/>
                    </a:cubicBezTo>
                    <a:cubicBezTo>
                      <a:pt x="10591" y="1303"/>
                      <a:pt x="10086" y="463"/>
                      <a:pt x="9246" y="294"/>
                    </a:cubicBezTo>
                    <a:cubicBezTo>
                      <a:pt x="9066" y="223"/>
                      <a:pt x="8887" y="189"/>
                      <a:pt x="8714" y="189"/>
                    </a:cubicBezTo>
                    <a:cubicBezTo>
                      <a:pt x="8077" y="189"/>
                      <a:pt x="7529" y="642"/>
                      <a:pt x="7397" y="1303"/>
                    </a:cubicBezTo>
                    <a:cubicBezTo>
                      <a:pt x="7449" y="1199"/>
                      <a:pt x="7469" y="1159"/>
                      <a:pt x="7471" y="1159"/>
                    </a:cubicBezTo>
                    <a:lnTo>
                      <a:pt x="7471" y="1159"/>
                    </a:lnTo>
                    <a:cubicBezTo>
                      <a:pt x="7477" y="1159"/>
                      <a:pt x="7397" y="1355"/>
                      <a:pt x="7397" y="1471"/>
                    </a:cubicBezTo>
                    <a:cubicBezTo>
                      <a:pt x="7397" y="1580"/>
                      <a:pt x="7327" y="1618"/>
                      <a:pt x="7277" y="1677"/>
                    </a:cubicBezTo>
                    <a:lnTo>
                      <a:pt x="7277" y="1677"/>
                    </a:lnTo>
                    <a:cubicBezTo>
                      <a:pt x="7278" y="1663"/>
                      <a:pt x="7273" y="1658"/>
                      <a:pt x="7266" y="1658"/>
                    </a:cubicBezTo>
                    <a:cubicBezTo>
                      <a:pt x="7229" y="1658"/>
                      <a:pt x="7117" y="1807"/>
                      <a:pt x="7229" y="1807"/>
                    </a:cubicBezTo>
                    <a:cubicBezTo>
                      <a:pt x="7229" y="1748"/>
                      <a:pt x="7250" y="1709"/>
                      <a:pt x="7277" y="1677"/>
                    </a:cubicBezTo>
                    <a:lnTo>
                      <a:pt x="7277" y="1677"/>
                    </a:lnTo>
                    <a:cubicBezTo>
                      <a:pt x="7276" y="1698"/>
                      <a:pt x="7263" y="1739"/>
                      <a:pt x="7229" y="1807"/>
                    </a:cubicBezTo>
                    <a:lnTo>
                      <a:pt x="6725" y="2143"/>
                    </a:lnTo>
                    <a:lnTo>
                      <a:pt x="6556" y="2312"/>
                    </a:lnTo>
                    <a:cubicBezTo>
                      <a:pt x="6388" y="2312"/>
                      <a:pt x="6220" y="2312"/>
                      <a:pt x="6052" y="2480"/>
                    </a:cubicBezTo>
                    <a:lnTo>
                      <a:pt x="4539" y="2480"/>
                    </a:lnTo>
                    <a:lnTo>
                      <a:pt x="3867" y="2143"/>
                    </a:lnTo>
                    <a:lnTo>
                      <a:pt x="3195" y="1471"/>
                    </a:lnTo>
                    <a:lnTo>
                      <a:pt x="3188" y="1464"/>
                    </a:lnTo>
                    <a:lnTo>
                      <a:pt x="3188" y="1464"/>
                    </a:lnTo>
                    <a:cubicBezTo>
                      <a:pt x="3107" y="488"/>
                      <a:pt x="2352" y="0"/>
                      <a:pt x="1598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9"/>
              <p:cNvSpPr/>
              <p:nvPr/>
            </p:nvSpPr>
            <p:spPr>
              <a:xfrm>
                <a:off x="4457975" y="2799700"/>
                <a:ext cx="268125" cy="153425"/>
              </a:xfrm>
              <a:custGeom>
                <a:rect b="b" l="l" r="r" t="t"/>
                <a:pathLst>
                  <a:path extrusionOk="0" h="6137" w="10725">
                    <a:moveTo>
                      <a:pt x="9131" y="1"/>
                    </a:moveTo>
                    <a:cubicBezTo>
                      <a:pt x="8446" y="1"/>
                      <a:pt x="7839" y="351"/>
                      <a:pt x="7699" y="1051"/>
                    </a:cubicBezTo>
                    <a:cubicBezTo>
                      <a:pt x="7699" y="1219"/>
                      <a:pt x="7699" y="1388"/>
                      <a:pt x="7699" y="1556"/>
                    </a:cubicBezTo>
                    <a:cubicBezTo>
                      <a:pt x="7531" y="1724"/>
                      <a:pt x="7531" y="1724"/>
                      <a:pt x="7531" y="1892"/>
                    </a:cubicBezTo>
                    <a:lnTo>
                      <a:pt x="7362" y="2060"/>
                    </a:lnTo>
                    <a:cubicBezTo>
                      <a:pt x="7362" y="2060"/>
                      <a:pt x="7255" y="2275"/>
                      <a:pt x="7298" y="2275"/>
                    </a:cubicBezTo>
                    <a:cubicBezTo>
                      <a:pt x="7309" y="2275"/>
                      <a:pt x="7329" y="2262"/>
                      <a:pt x="7362" y="2228"/>
                    </a:cubicBezTo>
                    <a:lnTo>
                      <a:pt x="7362" y="2228"/>
                    </a:lnTo>
                    <a:lnTo>
                      <a:pt x="7194" y="2396"/>
                    </a:lnTo>
                    <a:lnTo>
                      <a:pt x="7026" y="2564"/>
                    </a:lnTo>
                    <a:cubicBezTo>
                      <a:pt x="7062" y="2529"/>
                      <a:pt x="7067" y="2516"/>
                      <a:pt x="7057" y="2516"/>
                    </a:cubicBezTo>
                    <a:cubicBezTo>
                      <a:pt x="7029" y="2516"/>
                      <a:pt x="6883" y="2613"/>
                      <a:pt x="6911" y="2613"/>
                    </a:cubicBezTo>
                    <a:cubicBezTo>
                      <a:pt x="6922" y="2613"/>
                      <a:pt x="6955" y="2600"/>
                      <a:pt x="7026" y="2564"/>
                    </a:cubicBezTo>
                    <a:lnTo>
                      <a:pt x="7026" y="2564"/>
                    </a:lnTo>
                    <a:lnTo>
                      <a:pt x="6522" y="2900"/>
                    </a:lnTo>
                    <a:lnTo>
                      <a:pt x="4841" y="2900"/>
                    </a:lnTo>
                    <a:cubicBezTo>
                      <a:pt x="4673" y="2732"/>
                      <a:pt x="4337" y="2732"/>
                      <a:pt x="4337" y="2564"/>
                    </a:cubicBezTo>
                    <a:lnTo>
                      <a:pt x="3496" y="2060"/>
                    </a:lnTo>
                    <a:cubicBezTo>
                      <a:pt x="3496" y="2060"/>
                      <a:pt x="3496" y="1892"/>
                      <a:pt x="3328" y="1892"/>
                    </a:cubicBezTo>
                    <a:lnTo>
                      <a:pt x="3160" y="1724"/>
                    </a:lnTo>
                    <a:lnTo>
                      <a:pt x="3160" y="1724"/>
                    </a:lnTo>
                    <a:lnTo>
                      <a:pt x="3328" y="2060"/>
                    </a:lnTo>
                    <a:cubicBezTo>
                      <a:pt x="3328" y="2145"/>
                      <a:pt x="3339" y="2209"/>
                      <a:pt x="3353" y="2254"/>
                    </a:cubicBezTo>
                    <a:lnTo>
                      <a:pt x="3353" y="2254"/>
                    </a:lnTo>
                    <a:cubicBezTo>
                      <a:pt x="3345" y="2245"/>
                      <a:pt x="3337" y="2237"/>
                      <a:pt x="3328" y="2228"/>
                    </a:cubicBezTo>
                    <a:cubicBezTo>
                      <a:pt x="3127" y="1421"/>
                      <a:pt x="2522" y="1072"/>
                      <a:pt x="1900" y="1072"/>
                    </a:cubicBezTo>
                    <a:cubicBezTo>
                      <a:pt x="968" y="1072"/>
                      <a:pt x="0" y="1858"/>
                      <a:pt x="303" y="3068"/>
                    </a:cubicBezTo>
                    <a:cubicBezTo>
                      <a:pt x="471" y="4077"/>
                      <a:pt x="1479" y="4581"/>
                      <a:pt x="2320" y="5254"/>
                    </a:cubicBezTo>
                    <a:cubicBezTo>
                      <a:pt x="3295" y="5811"/>
                      <a:pt x="4269" y="6137"/>
                      <a:pt x="5244" y="6137"/>
                    </a:cubicBezTo>
                    <a:cubicBezTo>
                      <a:pt x="5446" y="6137"/>
                      <a:pt x="5648" y="6123"/>
                      <a:pt x="5850" y="6094"/>
                    </a:cubicBezTo>
                    <a:cubicBezTo>
                      <a:pt x="8203" y="5926"/>
                      <a:pt x="10220" y="4245"/>
                      <a:pt x="10724" y="1892"/>
                    </a:cubicBezTo>
                    <a:cubicBezTo>
                      <a:pt x="10724" y="1556"/>
                      <a:pt x="10724" y="1051"/>
                      <a:pt x="10556" y="715"/>
                    </a:cubicBezTo>
                    <a:cubicBezTo>
                      <a:pt x="10220" y="379"/>
                      <a:pt x="9884" y="211"/>
                      <a:pt x="9548" y="43"/>
                    </a:cubicBezTo>
                    <a:cubicBezTo>
                      <a:pt x="9408" y="15"/>
                      <a:pt x="9267" y="1"/>
                      <a:pt x="913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9" name="Google Shape;1749;p59"/>
            <p:cNvCxnSpPr/>
            <p:nvPr/>
          </p:nvCxnSpPr>
          <p:spPr>
            <a:xfrm flipH="1" rot="10800000">
              <a:off x="3114500" y="3847500"/>
              <a:ext cx="865500" cy="8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0" name="Google Shape;1750;p59"/>
            <p:cNvCxnSpPr/>
            <p:nvPr/>
          </p:nvCxnSpPr>
          <p:spPr>
            <a:xfrm>
              <a:off x="2940325" y="4008000"/>
              <a:ext cx="19500" cy="83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1" name="Google Shape;1751;p59"/>
            <p:cNvCxnSpPr/>
            <p:nvPr/>
          </p:nvCxnSpPr>
          <p:spPr>
            <a:xfrm>
              <a:off x="3106700" y="3987850"/>
              <a:ext cx="808200" cy="83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52" name="Google Shape;1752;p59"/>
          <p:cNvGrpSpPr/>
          <p:nvPr/>
        </p:nvGrpSpPr>
        <p:grpSpPr>
          <a:xfrm>
            <a:off x="4468796" y="2368486"/>
            <a:ext cx="689856" cy="431145"/>
            <a:chOff x="158275" y="279625"/>
            <a:chExt cx="7223625" cy="5132675"/>
          </a:xfrm>
        </p:grpSpPr>
        <p:sp>
          <p:nvSpPr>
            <p:cNvPr id="1753" name="Google Shape;1753;p59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9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9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9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9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9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60"/>
          <p:cNvGrpSpPr/>
          <p:nvPr/>
        </p:nvGrpSpPr>
        <p:grpSpPr>
          <a:xfrm>
            <a:off x="8047225" y="4528848"/>
            <a:ext cx="376775" cy="381325"/>
            <a:chOff x="8047225" y="4528848"/>
            <a:chExt cx="376775" cy="381325"/>
          </a:xfrm>
        </p:grpSpPr>
        <p:sp>
          <p:nvSpPr>
            <p:cNvPr id="1775" name="Google Shape;1775;p60"/>
            <p:cNvSpPr/>
            <p:nvPr/>
          </p:nvSpPr>
          <p:spPr>
            <a:xfrm>
              <a:off x="8278550" y="4821348"/>
              <a:ext cx="6650" cy="53325"/>
            </a:xfrm>
            <a:custGeom>
              <a:rect b="b" l="l" r="r" t="t"/>
              <a:pathLst>
                <a:path extrusionOk="0" h="2133" w="266">
                  <a:moveTo>
                    <a:pt x="199" y="0"/>
                  </a:moveTo>
                  <a:cubicBezTo>
                    <a:pt x="179" y="0"/>
                    <a:pt x="159" y="10"/>
                    <a:pt x="148" y="32"/>
                  </a:cubicBezTo>
                  <a:cubicBezTo>
                    <a:pt x="60" y="738"/>
                    <a:pt x="1" y="1413"/>
                    <a:pt x="30" y="2089"/>
                  </a:cubicBezTo>
                  <a:cubicBezTo>
                    <a:pt x="30" y="2118"/>
                    <a:pt x="52" y="2133"/>
                    <a:pt x="74" y="2133"/>
                  </a:cubicBezTo>
                  <a:cubicBezTo>
                    <a:pt x="96" y="2133"/>
                    <a:pt x="119" y="2118"/>
                    <a:pt x="119" y="2089"/>
                  </a:cubicBezTo>
                  <a:cubicBezTo>
                    <a:pt x="119" y="1413"/>
                    <a:pt x="148" y="738"/>
                    <a:pt x="265" y="62"/>
                  </a:cubicBezTo>
                  <a:cubicBezTo>
                    <a:pt x="265" y="26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8261875" y="4873973"/>
              <a:ext cx="49575" cy="16050"/>
            </a:xfrm>
            <a:custGeom>
              <a:rect b="b" l="l" r="r" t="t"/>
              <a:pathLst>
                <a:path extrusionOk="0" h="642" w="1983">
                  <a:moveTo>
                    <a:pt x="793" y="0"/>
                  </a:moveTo>
                  <a:cubicBezTo>
                    <a:pt x="540" y="0"/>
                    <a:pt x="284" y="62"/>
                    <a:pt x="51" y="190"/>
                  </a:cubicBezTo>
                  <a:cubicBezTo>
                    <a:pt x="1" y="215"/>
                    <a:pt x="37" y="284"/>
                    <a:pt x="86" y="284"/>
                  </a:cubicBezTo>
                  <a:cubicBezTo>
                    <a:pt x="93" y="284"/>
                    <a:pt x="102" y="282"/>
                    <a:pt x="110" y="278"/>
                  </a:cubicBezTo>
                  <a:cubicBezTo>
                    <a:pt x="325" y="159"/>
                    <a:pt x="564" y="100"/>
                    <a:pt x="801" y="100"/>
                  </a:cubicBezTo>
                  <a:cubicBezTo>
                    <a:pt x="1210" y="100"/>
                    <a:pt x="1612" y="277"/>
                    <a:pt x="1872" y="630"/>
                  </a:cubicBezTo>
                  <a:cubicBezTo>
                    <a:pt x="1880" y="638"/>
                    <a:pt x="1892" y="642"/>
                    <a:pt x="1905" y="642"/>
                  </a:cubicBezTo>
                  <a:cubicBezTo>
                    <a:pt x="1941" y="642"/>
                    <a:pt x="1982" y="614"/>
                    <a:pt x="1961" y="571"/>
                  </a:cubicBezTo>
                  <a:cubicBezTo>
                    <a:pt x="1679" y="196"/>
                    <a:pt x="1241" y="0"/>
                    <a:pt x="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8278175" y="4868923"/>
              <a:ext cx="47150" cy="10725"/>
            </a:xfrm>
            <a:custGeom>
              <a:rect b="b" l="l" r="r" t="t"/>
              <a:pathLst>
                <a:path extrusionOk="0" h="429" w="1886">
                  <a:moveTo>
                    <a:pt x="823" y="0"/>
                  </a:moveTo>
                  <a:cubicBezTo>
                    <a:pt x="560" y="0"/>
                    <a:pt x="295" y="61"/>
                    <a:pt x="45" y="186"/>
                  </a:cubicBezTo>
                  <a:cubicBezTo>
                    <a:pt x="0" y="231"/>
                    <a:pt x="24" y="293"/>
                    <a:pt x="65" y="293"/>
                  </a:cubicBezTo>
                  <a:cubicBezTo>
                    <a:pt x="77" y="293"/>
                    <a:pt x="90" y="288"/>
                    <a:pt x="104" y="274"/>
                  </a:cubicBezTo>
                  <a:cubicBezTo>
                    <a:pt x="332" y="160"/>
                    <a:pt x="582" y="101"/>
                    <a:pt x="831" y="101"/>
                  </a:cubicBezTo>
                  <a:cubicBezTo>
                    <a:pt x="1158" y="101"/>
                    <a:pt x="1482" y="204"/>
                    <a:pt x="1749" y="421"/>
                  </a:cubicBezTo>
                  <a:cubicBezTo>
                    <a:pt x="1760" y="426"/>
                    <a:pt x="1772" y="429"/>
                    <a:pt x="1783" y="429"/>
                  </a:cubicBezTo>
                  <a:cubicBezTo>
                    <a:pt x="1835" y="429"/>
                    <a:pt x="1885" y="381"/>
                    <a:pt x="1837" y="333"/>
                  </a:cubicBezTo>
                  <a:cubicBezTo>
                    <a:pt x="1533" y="113"/>
                    <a:pt x="1180" y="0"/>
                    <a:pt x="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8245525" y="4841898"/>
              <a:ext cx="5900" cy="53350"/>
            </a:xfrm>
            <a:custGeom>
              <a:rect b="b" l="l" r="r" t="t"/>
              <a:pathLst>
                <a:path extrusionOk="0" h="2134" w="236">
                  <a:moveTo>
                    <a:pt x="176" y="1"/>
                  </a:moveTo>
                  <a:cubicBezTo>
                    <a:pt x="160" y="1"/>
                    <a:pt x="147" y="11"/>
                    <a:pt x="147" y="33"/>
                  </a:cubicBezTo>
                  <a:cubicBezTo>
                    <a:pt x="29" y="709"/>
                    <a:pt x="0" y="1384"/>
                    <a:pt x="0" y="2089"/>
                  </a:cubicBezTo>
                  <a:cubicBezTo>
                    <a:pt x="0" y="2119"/>
                    <a:pt x="22" y="2134"/>
                    <a:pt x="48" y="2134"/>
                  </a:cubicBezTo>
                  <a:cubicBezTo>
                    <a:pt x="73" y="2134"/>
                    <a:pt x="103" y="2119"/>
                    <a:pt x="118" y="2089"/>
                  </a:cubicBezTo>
                  <a:cubicBezTo>
                    <a:pt x="88" y="1414"/>
                    <a:pt x="147" y="738"/>
                    <a:pt x="235" y="62"/>
                  </a:cubicBezTo>
                  <a:cubicBezTo>
                    <a:pt x="235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8228625" y="4893973"/>
              <a:ext cx="49525" cy="16200"/>
            </a:xfrm>
            <a:custGeom>
              <a:rect b="b" l="l" r="r" t="t"/>
              <a:pathLst>
                <a:path extrusionOk="0" h="648" w="1981">
                  <a:moveTo>
                    <a:pt x="804" y="1"/>
                  </a:moveTo>
                  <a:cubicBezTo>
                    <a:pt x="547" y="1"/>
                    <a:pt x="289" y="70"/>
                    <a:pt x="59" y="212"/>
                  </a:cubicBezTo>
                  <a:cubicBezTo>
                    <a:pt x="0" y="241"/>
                    <a:pt x="30" y="300"/>
                    <a:pt x="88" y="300"/>
                  </a:cubicBezTo>
                  <a:cubicBezTo>
                    <a:pt x="305" y="170"/>
                    <a:pt x="546" y="108"/>
                    <a:pt x="784" y="108"/>
                  </a:cubicBezTo>
                  <a:cubicBezTo>
                    <a:pt x="1192" y="108"/>
                    <a:pt x="1592" y="290"/>
                    <a:pt x="1851" y="623"/>
                  </a:cubicBezTo>
                  <a:cubicBezTo>
                    <a:pt x="1868" y="641"/>
                    <a:pt x="1888" y="648"/>
                    <a:pt x="1906" y="648"/>
                  </a:cubicBezTo>
                  <a:cubicBezTo>
                    <a:pt x="1949" y="648"/>
                    <a:pt x="1981" y="606"/>
                    <a:pt x="1939" y="565"/>
                  </a:cubicBezTo>
                  <a:cubicBezTo>
                    <a:pt x="1663" y="196"/>
                    <a:pt x="1236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8244975" y="4888948"/>
              <a:ext cx="46475" cy="10825"/>
            </a:xfrm>
            <a:custGeom>
              <a:rect b="b" l="l" r="r" t="t"/>
              <a:pathLst>
                <a:path extrusionOk="0" h="433" w="1859">
                  <a:moveTo>
                    <a:pt x="825" y="0"/>
                  </a:moveTo>
                  <a:cubicBezTo>
                    <a:pt x="559" y="0"/>
                    <a:pt x="292" y="68"/>
                    <a:pt x="51" y="207"/>
                  </a:cubicBezTo>
                  <a:cubicBezTo>
                    <a:pt x="1" y="233"/>
                    <a:pt x="37" y="301"/>
                    <a:pt x="86" y="301"/>
                  </a:cubicBezTo>
                  <a:cubicBezTo>
                    <a:pt x="94" y="301"/>
                    <a:pt x="102" y="300"/>
                    <a:pt x="110" y="296"/>
                  </a:cubicBezTo>
                  <a:cubicBezTo>
                    <a:pt x="326" y="169"/>
                    <a:pt x="569" y="107"/>
                    <a:pt x="816" y="107"/>
                  </a:cubicBezTo>
                  <a:cubicBezTo>
                    <a:pt x="1141" y="107"/>
                    <a:pt x="1472" y="213"/>
                    <a:pt x="1755" y="413"/>
                  </a:cubicBezTo>
                  <a:cubicBezTo>
                    <a:pt x="1769" y="427"/>
                    <a:pt x="1784" y="433"/>
                    <a:pt x="1796" y="433"/>
                  </a:cubicBezTo>
                  <a:cubicBezTo>
                    <a:pt x="1835" y="433"/>
                    <a:pt x="1859" y="377"/>
                    <a:pt x="1814" y="354"/>
                  </a:cubicBezTo>
                  <a:cubicBezTo>
                    <a:pt x="1529" y="120"/>
                    <a:pt x="1178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8047225" y="4528848"/>
              <a:ext cx="354025" cy="322400"/>
            </a:xfrm>
            <a:custGeom>
              <a:rect b="b" l="l" r="r" t="t"/>
              <a:pathLst>
                <a:path extrusionOk="0" h="12896" w="14161">
                  <a:moveTo>
                    <a:pt x="10618" y="0"/>
                  </a:moveTo>
                  <a:cubicBezTo>
                    <a:pt x="9009" y="0"/>
                    <a:pt x="7797" y="1331"/>
                    <a:pt x="7462" y="3007"/>
                  </a:cubicBezTo>
                  <a:cubicBezTo>
                    <a:pt x="6963" y="2949"/>
                    <a:pt x="6463" y="2890"/>
                    <a:pt x="5964" y="2860"/>
                  </a:cubicBezTo>
                  <a:cubicBezTo>
                    <a:pt x="5376" y="2860"/>
                    <a:pt x="4789" y="2978"/>
                    <a:pt x="4230" y="3242"/>
                  </a:cubicBezTo>
                  <a:cubicBezTo>
                    <a:pt x="3790" y="3448"/>
                    <a:pt x="3232" y="3742"/>
                    <a:pt x="2850" y="3947"/>
                  </a:cubicBezTo>
                  <a:cubicBezTo>
                    <a:pt x="1880" y="4417"/>
                    <a:pt x="940" y="4976"/>
                    <a:pt x="88" y="5651"/>
                  </a:cubicBezTo>
                  <a:lnTo>
                    <a:pt x="0" y="5710"/>
                  </a:lnTo>
                  <a:cubicBezTo>
                    <a:pt x="676" y="7385"/>
                    <a:pt x="1675" y="8971"/>
                    <a:pt x="2879" y="10352"/>
                  </a:cubicBezTo>
                  <a:cubicBezTo>
                    <a:pt x="4142" y="11703"/>
                    <a:pt x="5817" y="12702"/>
                    <a:pt x="7638" y="12878"/>
                  </a:cubicBezTo>
                  <a:cubicBezTo>
                    <a:pt x="7783" y="12890"/>
                    <a:pt x="7930" y="12896"/>
                    <a:pt x="8076" y="12896"/>
                  </a:cubicBezTo>
                  <a:cubicBezTo>
                    <a:pt x="9742" y="12896"/>
                    <a:pt x="11477" y="12133"/>
                    <a:pt x="12368" y="10675"/>
                  </a:cubicBezTo>
                  <a:cubicBezTo>
                    <a:pt x="13073" y="9529"/>
                    <a:pt x="13191" y="8119"/>
                    <a:pt x="13191" y="6738"/>
                  </a:cubicBezTo>
                  <a:cubicBezTo>
                    <a:pt x="13191" y="6503"/>
                    <a:pt x="13191" y="6239"/>
                    <a:pt x="13161" y="5974"/>
                  </a:cubicBezTo>
                  <a:cubicBezTo>
                    <a:pt x="13661" y="5387"/>
                    <a:pt x="13954" y="4652"/>
                    <a:pt x="14013" y="3889"/>
                  </a:cubicBezTo>
                  <a:cubicBezTo>
                    <a:pt x="14160" y="1891"/>
                    <a:pt x="12750" y="128"/>
                    <a:pt x="10870" y="11"/>
                  </a:cubicBezTo>
                  <a:cubicBezTo>
                    <a:pt x="10785" y="4"/>
                    <a:pt x="10701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8075500" y="4675698"/>
              <a:ext cx="253875" cy="118150"/>
            </a:xfrm>
            <a:custGeom>
              <a:rect b="b" l="l" r="r" t="t"/>
              <a:pathLst>
                <a:path extrusionOk="0" h="4726" w="10155">
                  <a:moveTo>
                    <a:pt x="567" y="628"/>
                  </a:moveTo>
                  <a:lnTo>
                    <a:pt x="567" y="628"/>
                  </a:lnTo>
                  <a:cubicBezTo>
                    <a:pt x="1740" y="1438"/>
                    <a:pt x="3105" y="1942"/>
                    <a:pt x="4539" y="2098"/>
                  </a:cubicBezTo>
                  <a:cubicBezTo>
                    <a:pt x="4972" y="2173"/>
                    <a:pt x="5411" y="2210"/>
                    <a:pt x="5848" y="2210"/>
                  </a:cubicBezTo>
                  <a:cubicBezTo>
                    <a:pt x="6953" y="2210"/>
                    <a:pt x="8053" y="1973"/>
                    <a:pt x="9063" y="1511"/>
                  </a:cubicBezTo>
                  <a:cubicBezTo>
                    <a:pt x="9210" y="1422"/>
                    <a:pt x="9386" y="1334"/>
                    <a:pt x="9533" y="1246"/>
                  </a:cubicBezTo>
                  <a:cubicBezTo>
                    <a:pt x="9559" y="1246"/>
                    <a:pt x="9655" y="1153"/>
                    <a:pt x="9697" y="1153"/>
                  </a:cubicBezTo>
                  <a:cubicBezTo>
                    <a:pt x="9702" y="1153"/>
                    <a:pt x="9706" y="1155"/>
                    <a:pt x="9709" y="1158"/>
                  </a:cubicBezTo>
                  <a:cubicBezTo>
                    <a:pt x="9680" y="1246"/>
                    <a:pt x="9651" y="1334"/>
                    <a:pt x="9621" y="1422"/>
                  </a:cubicBezTo>
                  <a:cubicBezTo>
                    <a:pt x="9504" y="1804"/>
                    <a:pt x="9386" y="2157"/>
                    <a:pt x="9210" y="2480"/>
                  </a:cubicBezTo>
                  <a:cubicBezTo>
                    <a:pt x="8916" y="3185"/>
                    <a:pt x="8358" y="3743"/>
                    <a:pt x="7682" y="4066"/>
                  </a:cubicBezTo>
                  <a:cubicBezTo>
                    <a:pt x="7104" y="4263"/>
                    <a:pt x="6504" y="4359"/>
                    <a:pt x="5904" y="4359"/>
                  </a:cubicBezTo>
                  <a:cubicBezTo>
                    <a:pt x="4979" y="4359"/>
                    <a:pt x="4055" y="4130"/>
                    <a:pt x="3217" y="3685"/>
                  </a:cubicBezTo>
                  <a:cubicBezTo>
                    <a:pt x="2012" y="2977"/>
                    <a:pt x="1087" y="1896"/>
                    <a:pt x="567" y="628"/>
                  </a:cubicBezTo>
                  <a:close/>
                  <a:moveTo>
                    <a:pt x="238" y="0"/>
                  </a:moveTo>
                  <a:cubicBezTo>
                    <a:pt x="213" y="0"/>
                    <a:pt x="188" y="4"/>
                    <a:pt x="162" y="12"/>
                  </a:cubicBezTo>
                  <a:lnTo>
                    <a:pt x="154" y="27"/>
                  </a:lnTo>
                  <a:lnTo>
                    <a:pt x="154" y="27"/>
                  </a:lnTo>
                  <a:cubicBezTo>
                    <a:pt x="66" y="49"/>
                    <a:pt x="0" y="130"/>
                    <a:pt x="44" y="247"/>
                  </a:cubicBezTo>
                  <a:cubicBezTo>
                    <a:pt x="485" y="1628"/>
                    <a:pt x="1366" y="2803"/>
                    <a:pt x="2541" y="3655"/>
                  </a:cubicBezTo>
                  <a:cubicBezTo>
                    <a:pt x="3535" y="4356"/>
                    <a:pt x="4721" y="4726"/>
                    <a:pt x="5923" y="4726"/>
                  </a:cubicBezTo>
                  <a:cubicBezTo>
                    <a:pt x="6284" y="4726"/>
                    <a:pt x="6647" y="4692"/>
                    <a:pt x="7007" y="4625"/>
                  </a:cubicBezTo>
                  <a:cubicBezTo>
                    <a:pt x="7829" y="4478"/>
                    <a:pt x="8534" y="4066"/>
                    <a:pt x="9063" y="3420"/>
                  </a:cubicBezTo>
                  <a:cubicBezTo>
                    <a:pt x="9504" y="2774"/>
                    <a:pt x="9856" y="2069"/>
                    <a:pt x="10033" y="1276"/>
                  </a:cubicBezTo>
                  <a:cubicBezTo>
                    <a:pt x="10154" y="1032"/>
                    <a:pt x="9933" y="769"/>
                    <a:pt x="9687" y="769"/>
                  </a:cubicBezTo>
                  <a:cubicBezTo>
                    <a:pt x="9636" y="769"/>
                    <a:pt x="9584" y="780"/>
                    <a:pt x="9533" y="806"/>
                  </a:cubicBezTo>
                  <a:cubicBezTo>
                    <a:pt x="9357" y="894"/>
                    <a:pt x="9210" y="982"/>
                    <a:pt x="9063" y="1099"/>
                  </a:cubicBezTo>
                  <a:cubicBezTo>
                    <a:pt x="8857" y="1187"/>
                    <a:pt x="8652" y="1305"/>
                    <a:pt x="8446" y="1364"/>
                  </a:cubicBezTo>
                  <a:cubicBezTo>
                    <a:pt x="7653" y="1687"/>
                    <a:pt x="6801" y="1834"/>
                    <a:pt x="5949" y="1834"/>
                  </a:cubicBezTo>
                  <a:cubicBezTo>
                    <a:pt x="4010" y="1834"/>
                    <a:pt x="1895" y="1305"/>
                    <a:pt x="397" y="42"/>
                  </a:cubicBezTo>
                  <a:cubicBezTo>
                    <a:pt x="355" y="21"/>
                    <a:pt x="299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8353475" y="4590798"/>
              <a:ext cx="14725" cy="18375"/>
            </a:xfrm>
            <a:custGeom>
              <a:rect b="b" l="l" r="r" t="t"/>
              <a:pathLst>
                <a:path extrusionOk="0" h="735" w="589">
                  <a:moveTo>
                    <a:pt x="294" y="1"/>
                  </a:moveTo>
                  <a:cubicBezTo>
                    <a:pt x="147" y="1"/>
                    <a:pt x="0" y="147"/>
                    <a:pt x="0" y="353"/>
                  </a:cubicBezTo>
                  <a:cubicBezTo>
                    <a:pt x="0" y="559"/>
                    <a:pt x="147" y="735"/>
                    <a:pt x="294" y="735"/>
                  </a:cubicBezTo>
                  <a:cubicBezTo>
                    <a:pt x="471" y="735"/>
                    <a:pt x="588" y="559"/>
                    <a:pt x="588" y="353"/>
                  </a:cubicBezTo>
                  <a:cubicBezTo>
                    <a:pt x="588" y="147"/>
                    <a:pt x="471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8374775" y="4615023"/>
              <a:ext cx="49225" cy="30875"/>
            </a:xfrm>
            <a:custGeom>
              <a:rect b="b" l="l" r="r" t="t"/>
              <a:pathLst>
                <a:path extrusionOk="0" h="1235" w="1969">
                  <a:moveTo>
                    <a:pt x="911" y="1"/>
                  </a:moveTo>
                  <a:cubicBezTo>
                    <a:pt x="559" y="207"/>
                    <a:pt x="265" y="471"/>
                    <a:pt x="0" y="794"/>
                  </a:cubicBezTo>
                  <a:lnTo>
                    <a:pt x="30" y="824"/>
                  </a:lnTo>
                  <a:cubicBezTo>
                    <a:pt x="118" y="1059"/>
                    <a:pt x="676" y="1235"/>
                    <a:pt x="1087" y="1235"/>
                  </a:cubicBezTo>
                  <a:cubicBezTo>
                    <a:pt x="1499" y="1205"/>
                    <a:pt x="1734" y="853"/>
                    <a:pt x="1969" y="559"/>
                  </a:cubicBezTo>
                  <a:cubicBezTo>
                    <a:pt x="1646" y="295"/>
                    <a:pt x="1293" y="118"/>
                    <a:pt x="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8374775" y="4614998"/>
              <a:ext cx="49225" cy="23025"/>
            </a:xfrm>
            <a:custGeom>
              <a:rect b="b" l="l" r="r" t="t"/>
              <a:pathLst>
                <a:path extrusionOk="0" h="921" w="1969">
                  <a:moveTo>
                    <a:pt x="904" y="0"/>
                  </a:moveTo>
                  <a:cubicBezTo>
                    <a:pt x="824" y="0"/>
                    <a:pt x="426" y="397"/>
                    <a:pt x="0" y="766"/>
                  </a:cubicBezTo>
                  <a:cubicBezTo>
                    <a:pt x="268" y="863"/>
                    <a:pt x="576" y="920"/>
                    <a:pt x="874" y="920"/>
                  </a:cubicBezTo>
                  <a:cubicBezTo>
                    <a:pt x="936" y="920"/>
                    <a:pt x="998" y="918"/>
                    <a:pt x="1058" y="913"/>
                  </a:cubicBezTo>
                  <a:cubicBezTo>
                    <a:pt x="1411" y="913"/>
                    <a:pt x="1734" y="766"/>
                    <a:pt x="1969" y="531"/>
                  </a:cubicBezTo>
                  <a:cubicBezTo>
                    <a:pt x="1616" y="296"/>
                    <a:pt x="1264" y="119"/>
                    <a:pt x="911" y="2"/>
                  </a:cubicBezTo>
                  <a:cubicBezTo>
                    <a:pt x="909" y="1"/>
                    <a:pt x="907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60"/>
          <p:cNvGrpSpPr/>
          <p:nvPr/>
        </p:nvGrpSpPr>
        <p:grpSpPr>
          <a:xfrm>
            <a:off x="7414075" y="4695975"/>
            <a:ext cx="374600" cy="356600"/>
            <a:chOff x="7414075" y="4695975"/>
            <a:chExt cx="374600" cy="356600"/>
          </a:xfrm>
        </p:grpSpPr>
        <p:sp>
          <p:nvSpPr>
            <p:cNvPr id="1787" name="Google Shape;1787;p60"/>
            <p:cNvSpPr/>
            <p:nvPr/>
          </p:nvSpPr>
          <p:spPr>
            <a:xfrm>
              <a:off x="7552150" y="4969500"/>
              <a:ext cx="5900" cy="50200"/>
            </a:xfrm>
            <a:custGeom>
              <a:rect b="b" l="l" r="r" t="t"/>
              <a:pathLst>
                <a:path extrusionOk="0" h="2008" w="236">
                  <a:moveTo>
                    <a:pt x="74" y="1"/>
                  </a:moveTo>
                  <a:cubicBezTo>
                    <a:pt x="40" y="1"/>
                    <a:pt x="1" y="32"/>
                    <a:pt x="1" y="84"/>
                  </a:cubicBezTo>
                  <a:cubicBezTo>
                    <a:pt x="89" y="701"/>
                    <a:pt x="148" y="1317"/>
                    <a:pt x="148" y="1964"/>
                  </a:cubicBezTo>
                  <a:cubicBezTo>
                    <a:pt x="148" y="1993"/>
                    <a:pt x="170" y="2008"/>
                    <a:pt x="192" y="2008"/>
                  </a:cubicBezTo>
                  <a:cubicBezTo>
                    <a:pt x="214" y="2008"/>
                    <a:pt x="236" y="1993"/>
                    <a:pt x="236" y="1964"/>
                  </a:cubicBezTo>
                  <a:cubicBezTo>
                    <a:pt x="236" y="1317"/>
                    <a:pt x="206" y="671"/>
                    <a:pt x="118" y="54"/>
                  </a:cubicBezTo>
                  <a:cubicBezTo>
                    <a:pt x="118" y="17"/>
                    <a:pt x="98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7525900" y="5018175"/>
              <a:ext cx="48775" cy="15600"/>
            </a:xfrm>
            <a:custGeom>
              <a:rect b="b" l="l" r="r" t="t"/>
              <a:pathLst>
                <a:path extrusionOk="0" h="624" w="1951">
                  <a:moveTo>
                    <a:pt x="1173" y="1"/>
                  </a:moveTo>
                  <a:cubicBezTo>
                    <a:pt x="744" y="1"/>
                    <a:pt x="319" y="182"/>
                    <a:pt x="23" y="516"/>
                  </a:cubicBezTo>
                  <a:cubicBezTo>
                    <a:pt x="0" y="561"/>
                    <a:pt x="29" y="624"/>
                    <a:pt x="71" y="624"/>
                  </a:cubicBezTo>
                  <a:cubicBezTo>
                    <a:pt x="83" y="624"/>
                    <a:pt x="97" y="618"/>
                    <a:pt x="111" y="604"/>
                  </a:cubicBezTo>
                  <a:cubicBezTo>
                    <a:pt x="393" y="285"/>
                    <a:pt x="795" y="109"/>
                    <a:pt x="1202" y="109"/>
                  </a:cubicBezTo>
                  <a:cubicBezTo>
                    <a:pt x="1431" y="109"/>
                    <a:pt x="1662" y="165"/>
                    <a:pt x="1873" y="281"/>
                  </a:cubicBezTo>
                  <a:cubicBezTo>
                    <a:pt x="1879" y="287"/>
                    <a:pt x="1885" y="289"/>
                    <a:pt x="1892" y="289"/>
                  </a:cubicBezTo>
                  <a:cubicBezTo>
                    <a:pt x="1920" y="289"/>
                    <a:pt x="1951" y="241"/>
                    <a:pt x="1903" y="193"/>
                  </a:cubicBezTo>
                  <a:cubicBezTo>
                    <a:pt x="1675" y="63"/>
                    <a:pt x="1423" y="1"/>
                    <a:pt x="1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7512700" y="5013875"/>
              <a:ext cx="45875" cy="10025"/>
            </a:xfrm>
            <a:custGeom>
              <a:rect b="b" l="l" r="r" t="t"/>
              <a:pathLst>
                <a:path extrusionOk="0" h="401" w="1835">
                  <a:moveTo>
                    <a:pt x="1019" y="1"/>
                  </a:moveTo>
                  <a:cubicBezTo>
                    <a:pt x="675" y="1"/>
                    <a:pt x="335" y="106"/>
                    <a:pt x="51" y="306"/>
                  </a:cubicBezTo>
                  <a:cubicBezTo>
                    <a:pt x="1" y="332"/>
                    <a:pt x="37" y="400"/>
                    <a:pt x="67" y="400"/>
                  </a:cubicBezTo>
                  <a:cubicBezTo>
                    <a:pt x="72" y="400"/>
                    <a:pt x="76" y="398"/>
                    <a:pt x="81" y="394"/>
                  </a:cubicBezTo>
                  <a:cubicBezTo>
                    <a:pt x="360" y="197"/>
                    <a:pt x="676" y="101"/>
                    <a:pt x="993" y="101"/>
                  </a:cubicBezTo>
                  <a:cubicBezTo>
                    <a:pt x="1243" y="101"/>
                    <a:pt x="1493" y="160"/>
                    <a:pt x="1726" y="277"/>
                  </a:cubicBezTo>
                  <a:cubicBezTo>
                    <a:pt x="1734" y="281"/>
                    <a:pt x="1742" y="283"/>
                    <a:pt x="1750" y="283"/>
                  </a:cubicBezTo>
                  <a:cubicBezTo>
                    <a:pt x="1799" y="283"/>
                    <a:pt x="1835" y="214"/>
                    <a:pt x="1784" y="189"/>
                  </a:cubicBezTo>
                  <a:cubicBezTo>
                    <a:pt x="1543" y="62"/>
                    <a:pt x="1280" y="1"/>
                    <a:pt x="10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7585475" y="4988400"/>
              <a:ext cx="6375" cy="50225"/>
            </a:xfrm>
            <a:custGeom>
              <a:rect b="b" l="l" r="r" t="t"/>
              <a:pathLst>
                <a:path extrusionOk="0" h="2009" w="255">
                  <a:moveTo>
                    <a:pt x="71" y="1"/>
                  </a:moveTo>
                  <a:cubicBezTo>
                    <a:pt x="39" y="1"/>
                    <a:pt x="1" y="26"/>
                    <a:pt x="19" y="62"/>
                  </a:cubicBezTo>
                  <a:cubicBezTo>
                    <a:pt x="107" y="679"/>
                    <a:pt x="137" y="1325"/>
                    <a:pt x="137" y="1942"/>
                  </a:cubicBezTo>
                  <a:cubicBezTo>
                    <a:pt x="137" y="1986"/>
                    <a:pt x="166" y="2008"/>
                    <a:pt x="195" y="2008"/>
                  </a:cubicBezTo>
                  <a:cubicBezTo>
                    <a:pt x="225" y="2008"/>
                    <a:pt x="254" y="1986"/>
                    <a:pt x="254" y="1942"/>
                  </a:cubicBezTo>
                  <a:cubicBezTo>
                    <a:pt x="254" y="1325"/>
                    <a:pt x="195" y="679"/>
                    <a:pt x="107" y="33"/>
                  </a:cubicBezTo>
                  <a:cubicBezTo>
                    <a:pt x="107" y="10"/>
                    <a:pt x="90" y="1"/>
                    <a:pt x="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7559025" y="5037275"/>
              <a:ext cx="49500" cy="15300"/>
            </a:xfrm>
            <a:custGeom>
              <a:rect b="b" l="l" r="r" t="t"/>
              <a:pathLst>
                <a:path extrusionOk="0" h="612" w="1980">
                  <a:moveTo>
                    <a:pt x="1186" y="1"/>
                  </a:moveTo>
                  <a:cubicBezTo>
                    <a:pt x="759" y="1"/>
                    <a:pt x="346" y="182"/>
                    <a:pt x="49" y="516"/>
                  </a:cubicBezTo>
                  <a:cubicBezTo>
                    <a:pt x="1" y="564"/>
                    <a:pt x="51" y="612"/>
                    <a:pt x="87" y="612"/>
                  </a:cubicBezTo>
                  <a:cubicBezTo>
                    <a:pt x="95" y="612"/>
                    <a:pt x="102" y="610"/>
                    <a:pt x="108" y="604"/>
                  </a:cubicBezTo>
                  <a:cubicBezTo>
                    <a:pt x="385" y="272"/>
                    <a:pt x="778" y="102"/>
                    <a:pt x="1178" y="102"/>
                  </a:cubicBezTo>
                  <a:cubicBezTo>
                    <a:pt x="1414" y="102"/>
                    <a:pt x="1652" y="161"/>
                    <a:pt x="1870" y="281"/>
                  </a:cubicBezTo>
                  <a:cubicBezTo>
                    <a:pt x="1879" y="285"/>
                    <a:pt x="1887" y="287"/>
                    <a:pt x="1895" y="287"/>
                  </a:cubicBezTo>
                  <a:cubicBezTo>
                    <a:pt x="1943" y="287"/>
                    <a:pt x="1980" y="218"/>
                    <a:pt x="1929" y="193"/>
                  </a:cubicBezTo>
                  <a:cubicBezTo>
                    <a:pt x="1691" y="63"/>
                    <a:pt x="1436" y="1"/>
                    <a:pt x="1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7545750" y="5032600"/>
              <a:ext cx="46675" cy="10400"/>
            </a:xfrm>
            <a:custGeom>
              <a:rect b="b" l="l" r="r" t="t"/>
              <a:pathLst>
                <a:path extrusionOk="0" h="416" w="1867">
                  <a:moveTo>
                    <a:pt x="1025" y="1"/>
                  </a:moveTo>
                  <a:cubicBezTo>
                    <a:pt x="676" y="1"/>
                    <a:pt x="335" y="104"/>
                    <a:pt x="51" y="321"/>
                  </a:cubicBezTo>
                  <a:cubicBezTo>
                    <a:pt x="1" y="346"/>
                    <a:pt x="37" y="415"/>
                    <a:pt x="86" y="415"/>
                  </a:cubicBezTo>
                  <a:cubicBezTo>
                    <a:pt x="93" y="415"/>
                    <a:pt x="102" y="413"/>
                    <a:pt x="110" y="409"/>
                  </a:cubicBezTo>
                  <a:cubicBezTo>
                    <a:pt x="377" y="209"/>
                    <a:pt x="700" y="104"/>
                    <a:pt x="1027" y="104"/>
                  </a:cubicBezTo>
                  <a:cubicBezTo>
                    <a:pt x="1276" y="104"/>
                    <a:pt x="1526" y="165"/>
                    <a:pt x="1755" y="292"/>
                  </a:cubicBezTo>
                  <a:cubicBezTo>
                    <a:pt x="1761" y="295"/>
                    <a:pt x="1768" y="296"/>
                    <a:pt x="1774" y="296"/>
                  </a:cubicBezTo>
                  <a:cubicBezTo>
                    <a:pt x="1825" y="296"/>
                    <a:pt x="1866" y="200"/>
                    <a:pt x="1814" y="174"/>
                  </a:cubicBezTo>
                  <a:cubicBezTo>
                    <a:pt x="1560" y="60"/>
                    <a:pt x="1290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7436850" y="4695975"/>
              <a:ext cx="351825" cy="301800"/>
            </a:xfrm>
            <a:custGeom>
              <a:rect b="b" l="l" r="r" t="t"/>
              <a:pathLst>
                <a:path extrusionOk="0" h="12072" w="14073">
                  <a:moveTo>
                    <a:pt x="3505" y="1"/>
                  </a:moveTo>
                  <a:cubicBezTo>
                    <a:pt x="3434" y="1"/>
                    <a:pt x="3363" y="3"/>
                    <a:pt x="3291" y="8"/>
                  </a:cubicBezTo>
                  <a:cubicBezTo>
                    <a:pt x="1411" y="155"/>
                    <a:pt x="1" y="1771"/>
                    <a:pt x="147" y="3651"/>
                  </a:cubicBezTo>
                  <a:cubicBezTo>
                    <a:pt x="206" y="4385"/>
                    <a:pt x="500" y="5061"/>
                    <a:pt x="970" y="5619"/>
                  </a:cubicBezTo>
                  <a:cubicBezTo>
                    <a:pt x="970" y="5884"/>
                    <a:pt x="970" y="6119"/>
                    <a:pt x="970" y="6354"/>
                  </a:cubicBezTo>
                  <a:cubicBezTo>
                    <a:pt x="941" y="7617"/>
                    <a:pt x="1058" y="8939"/>
                    <a:pt x="1763" y="10026"/>
                  </a:cubicBezTo>
                  <a:cubicBezTo>
                    <a:pt x="2651" y="11344"/>
                    <a:pt x="4352" y="12071"/>
                    <a:pt x="6032" y="12071"/>
                  </a:cubicBezTo>
                  <a:cubicBezTo>
                    <a:pt x="6186" y="12071"/>
                    <a:pt x="6340" y="12065"/>
                    <a:pt x="6493" y="12053"/>
                  </a:cubicBezTo>
                  <a:cubicBezTo>
                    <a:pt x="8285" y="11847"/>
                    <a:pt x="9959" y="11025"/>
                    <a:pt x="11223" y="9703"/>
                  </a:cubicBezTo>
                  <a:cubicBezTo>
                    <a:pt x="12398" y="8439"/>
                    <a:pt x="13367" y="6970"/>
                    <a:pt x="14072" y="5355"/>
                  </a:cubicBezTo>
                  <a:lnTo>
                    <a:pt x="13984" y="5296"/>
                  </a:lnTo>
                  <a:cubicBezTo>
                    <a:pt x="13103" y="4708"/>
                    <a:pt x="12192" y="4180"/>
                    <a:pt x="11252" y="3739"/>
                  </a:cubicBezTo>
                  <a:cubicBezTo>
                    <a:pt x="10841" y="3533"/>
                    <a:pt x="10312" y="3269"/>
                    <a:pt x="9842" y="3063"/>
                  </a:cubicBezTo>
                  <a:cubicBezTo>
                    <a:pt x="9313" y="2828"/>
                    <a:pt x="8726" y="2711"/>
                    <a:pt x="8138" y="2711"/>
                  </a:cubicBezTo>
                  <a:cubicBezTo>
                    <a:pt x="7639" y="2711"/>
                    <a:pt x="7139" y="2769"/>
                    <a:pt x="6640" y="2828"/>
                  </a:cubicBezTo>
                  <a:cubicBezTo>
                    <a:pt x="6302" y="1253"/>
                    <a:pt x="5102" y="1"/>
                    <a:pt x="3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7507350" y="4832950"/>
              <a:ext cx="252900" cy="110150"/>
            </a:xfrm>
            <a:custGeom>
              <a:rect b="b" l="l" r="r" t="t"/>
              <a:pathLst>
                <a:path extrusionOk="0" h="4406" w="10116">
                  <a:moveTo>
                    <a:pt x="9538" y="622"/>
                  </a:moveTo>
                  <a:cubicBezTo>
                    <a:pt x="9070" y="1638"/>
                    <a:pt x="8323" y="2525"/>
                    <a:pt x="7375" y="3166"/>
                  </a:cubicBezTo>
                  <a:cubicBezTo>
                    <a:pt x="6444" y="3772"/>
                    <a:pt x="5369" y="4075"/>
                    <a:pt x="4269" y="4075"/>
                  </a:cubicBezTo>
                  <a:cubicBezTo>
                    <a:pt x="3876" y="4075"/>
                    <a:pt x="3480" y="4037"/>
                    <a:pt x="3085" y="3959"/>
                  </a:cubicBezTo>
                  <a:cubicBezTo>
                    <a:pt x="2351" y="3812"/>
                    <a:pt x="1675" y="3372"/>
                    <a:pt x="1235" y="2755"/>
                  </a:cubicBezTo>
                  <a:cubicBezTo>
                    <a:pt x="1029" y="2461"/>
                    <a:pt x="882" y="2138"/>
                    <a:pt x="735" y="1815"/>
                  </a:cubicBezTo>
                  <a:cubicBezTo>
                    <a:pt x="676" y="1638"/>
                    <a:pt x="618" y="1491"/>
                    <a:pt x="588" y="1315"/>
                  </a:cubicBezTo>
                  <a:cubicBezTo>
                    <a:pt x="530" y="1227"/>
                    <a:pt x="530" y="1168"/>
                    <a:pt x="500" y="1080"/>
                  </a:cubicBezTo>
                  <a:lnTo>
                    <a:pt x="500" y="1080"/>
                  </a:lnTo>
                  <a:cubicBezTo>
                    <a:pt x="588" y="1110"/>
                    <a:pt x="647" y="1168"/>
                    <a:pt x="735" y="1227"/>
                  </a:cubicBezTo>
                  <a:cubicBezTo>
                    <a:pt x="1823" y="1807"/>
                    <a:pt x="3049" y="2089"/>
                    <a:pt x="4284" y="2089"/>
                  </a:cubicBezTo>
                  <a:cubicBezTo>
                    <a:pt x="4550" y="2089"/>
                    <a:pt x="4817" y="2076"/>
                    <a:pt x="5083" y="2050"/>
                  </a:cubicBezTo>
                  <a:cubicBezTo>
                    <a:pt x="6650" y="1943"/>
                    <a:pt x="8193" y="1453"/>
                    <a:pt x="9538" y="622"/>
                  </a:cubicBezTo>
                  <a:close/>
                  <a:moveTo>
                    <a:pt x="9857" y="1"/>
                  </a:moveTo>
                  <a:cubicBezTo>
                    <a:pt x="9820" y="1"/>
                    <a:pt x="9783" y="8"/>
                    <a:pt x="9754" y="23"/>
                  </a:cubicBezTo>
                  <a:cubicBezTo>
                    <a:pt x="8344" y="1021"/>
                    <a:pt x="6669" y="1609"/>
                    <a:pt x="4936" y="1668"/>
                  </a:cubicBezTo>
                  <a:cubicBezTo>
                    <a:pt x="4723" y="1682"/>
                    <a:pt x="4510" y="1690"/>
                    <a:pt x="4298" y="1690"/>
                  </a:cubicBezTo>
                  <a:cubicBezTo>
                    <a:pt x="3660" y="1690"/>
                    <a:pt x="3027" y="1624"/>
                    <a:pt x="2410" y="1491"/>
                  </a:cubicBezTo>
                  <a:cubicBezTo>
                    <a:pt x="2028" y="1374"/>
                    <a:pt x="1617" y="1256"/>
                    <a:pt x="1264" y="1080"/>
                  </a:cubicBezTo>
                  <a:cubicBezTo>
                    <a:pt x="1088" y="992"/>
                    <a:pt x="941" y="904"/>
                    <a:pt x="765" y="786"/>
                  </a:cubicBezTo>
                  <a:cubicBezTo>
                    <a:pt x="696" y="735"/>
                    <a:pt x="608" y="704"/>
                    <a:pt x="517" y="704"/>
                  </a:cubicBezTo>
                  <a:cubicBezTo>
                    <a:pt x="452" y="704"/>
                    <a:pt x="385" y="720"/>
                    <a:pt x="324" y="757"/>
                  </a:cubicBezTo>
                  <a:cubicBezTo>
                    <a:pt x="1" y="933"/>
                    <a:pt x="206" y="1345"/>
                    <a:pt x="295" y="1638"/>
                  </a:cubicBezTo>
                  <a:cubicBezTo>
                    <a:pt x="412" y="1991"/>
                    <a:pt x="588" y="2343"/>
                    <a:pt x="765" y="2667"/>
                  </a:cubicBezTo>
                  <a:cubicBezTo>
                    <a:pt x="1146" y="3342"/>
                    <a:pt x="1734" y="3842"/>
                    <a:pt x="2439" y="4135"/>
                  </a:cubicBezTo>
                  <a:cubicBezTo>
                    <a:pt x="3026" y="4316"/>
                    <a:pt x="3635" y="4406"/>
                    <a:pt x="4245" y="4406"/>
                  </a:cubicBezTo>
                  <a:cubicBezTo>
                    <a:pt x="5220" y="4406"/>
                    <a:pt x="6195" y="4176"/>
                    <a:pt x="7081" y="3724"/>
                  </a:cubicBezTo>
                  <a:cubicBezTo>
                    <a:pt x="8462" y="2976"/>
                    <a:pt x="9505" y="1777"/>
                    <a:pt x="10044" y="320"/>
                  </a:cubicBezTo>
                  <a:lnTo>
                    <a:pt x="10044" y="320"/>
                  </a:lnTo>
                  <a:cubicBezTo>
                    <a:pt x="10064" y="291"/>
                    <a:pt x="10076" y="257"/>
                    <a:pt x="10080" y="223"/>
                  </a:cubicBezTo>
                  <a:lnTo>
                    <a:pt x="10080" y="223"/>
                  </a:lnTo>
                  <a:cubicBezTo>
                    <a:pt x="10115" y="144"/>
                    <a:pt x="10064" y="78"/>
                    <a:pt x="9988" y="51"/>
                  </a:cubicBezTo>
                  <a:lnTo>
                    <a:pt x="9988" y="51"/>
                  </a:lnTo>
                  <a:lnTo>
                    <a:pt x="9960" y="23"/>
                  </a:lnTo>
                  <a:cubicBezTo>
                    <a:pt x="9930" y="8"/>
                    <a:pt x="9894" y="1"/>
                    <a:pt x="9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7469175" y="4754175"/>
              <a:ext cx="16900" cy="14675"/>
            </a:xfrm>
            <a:custGeom>
              <a:rect b="b" l="l" r="r" t="t"/>
              <a:pathLst>
                <a:path extrusionOk="0" h="587" w="676">
                  <a:moveTo>
                    <a:pt x="294" y="1"/>
                  </a:moveTo>
                  <a:cubicBezTo>
                    <a:pt x="118" y="1"/>
                    <a:pt x="0" y="177"/>
                    <a:pt x="0" y="353"/>
                  </a:cubicBezTo>
                  <a:cubicBezTo>
                    <a:pt x="36" y="497"/>
                    <a:pt x="160" y="586"/>
                    <a:pt x="292" y="586"/>
                  </a:cubicBezTo>
                  <a:cubicBezTo>
                    <a:pt x="375" y="586"/>
                    <a:pt x="461" y="551"/>
                    <a:pt x="529" y="471"/>
                  </a:cubicBezTo>
                  <a:cubicBezTo>
                    <a:pt x="676" y="295"/>
                    <a:pt x="558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7414075" y="4776950"/>
              <a:ext cx="49250" cy="28750"/>
            </a:xfrm>
            <a:custGeom>
              <a:rect b="b" l="l" r="r" t="t"/>
              <a:pathLst>
                <a:path extrusionOk="0" h="1150" w="1970">
                  <a:moveTo>
                    <a:pt x="1058" y="1"/>
                  </a:moveTo>
                  <a:cubicBezTo>
                    <a:pt x="677" y="118"/>
                    <a:pt x="324" y="294"/>
                    <a:pt x="1" y="529"/>
                  </a:cubicBezTo>
                  <a:cubicBezTo>
                    <a:pt x="206" y="823"/>
                    <a:pt x="441" y="1146"/>
                    <a:pt x="853" y="1146"/>
                  </a:cubicBezTo>
                  <a:cubicBezTo>
                    <a:pt x="883" y="1148"/>
                    <a:pt x="914" y="1149"/>
                    <a:pt x="946" y="1149"/>
                  </a:cubicBezTo>
                  <a:cubicBezTo>
                    <a:pt x="1344" y="1149"/>
                    <a:pt x="1831" y="984"/>
                    <a:pt x="1940" y="794"/>
                  </a:cubicBezTo>
                  <a:lnTo>
                    <a:pt x="1969" y="735"/>
                  </a:lnTo>
                  <a:cubicBezTo>
                    <a:pt x="1705" y="441"/>
                    <a:pt x="1382" y="206"/>
                    <a:pt x="1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7414075" y="4776225"/>
              <a:ext cx="49250" cy="21575"/>
            </a:xfrm>
            <a:custGeom>
              <a:rect b="b" l="l" r="r" t="t"/>
              <a:pathLst>
                <a:path extrusionOk="0" h="863" w="1970">
                  <a:moveTo>
                    <a:pt x="1058" y="0"/>
                  </a:moveTo>
                  <a:cubicBezTo>
                    <a:pt x="706" y="118"/>
                    <a:pt x="353" y="294"/>
                    <a:pt x="1" y="500"/>
                  </a:cubicBezTo>
                  <a:cubicBezTo>
                    <a:pt x="236" y="735"/>
                    <a:pt x="559" y="852"/>
                    <a:pt x="882" y="852"/>
                  </a:cubicBezTo>
                  <a:cubicBezTo>
                    <a:pt x="972" y="859"/>
                    <a:pt x="1061" y="863"/>
                    <a:pt x="1148" y="863"/>
                  </a:cubicBezTo>
                  <a:cubicBezTo>
                    <a:pt x="1430" y="863"/>
                    <a:pt x="1700" y="824"/>
                    <a:pt x="1969" y="735"/>
                  </a:cubicBezTo>
                  <a:cubicBezTo>
                    <a:pt x="1499" y="411"/>
                    <a:pt x="1117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8" name="Google Shape;1798;p60"/>
          <p:cNvSpPr txBox="1"/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3</a:t>
            </a:r>
            <a:endParaRPr sz="3000"/>
          </a:p>
        </p:txBody>
      </p:sp>
      <p:sp>
        <p:nvSpPr>
          <p:cNvPr id="1799" name="Google Shape;1799;p60"/>
          <p:cNvSpPr txBox="1"/>
          <p:nvPr>
            <p:ph idx="4294967295" type="subTitle"/>
          </p:nvPr>
        </p:nvSpPr>
        <p:spPr>
          <a:xfrm>
            <a:off x="66150" y="975650"/>
            <a:ext cx="40413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Question: How many sheep can you place if you place one fox?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Try moving the fox to different places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Foxes can eat sheep that 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Horizontal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Vertical to 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Diagonal to it</a:t>
            </a:r>
            <a:endParaRPr sz="1600"/>
          </a:p>
        </p:txBody>
      </p:sp>
      <p:pic>
        <p:nvPicPr>
          <p:cNvPr id="1800" name="Google Shape;1800;p60"/>
          <p:cNvPicPr preferRelativeResize="0"/>
          <p:nvPr/>
        </p:nvPicPr>
        <p:blipFill rotWithShape="1">
          <a:blip r:embed="rId3">
            <a:alphaModFix/>
          </a:blip>
          <a:srcRect b="5" l="0" r="42844" t="42968"/>
          <a:stretch/>
        </p:blipFill>
        <p:spPr>
          <a:xfrm>
            <a:off x="5443175" y="1179150"/>
            <a:ext cx="2980818" cy="29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01" name="Google Shape;1801;p60"/>
          <p:cNvGrpSpPr/>
          <p:nvPr/>
        </p:nvGrpSpPr>
        <p:grpSpPr>
          <a:xfrm>
            <a:off x="4468784" y="1169148"/>
            <a:ext cx="689856" cy="431145"/>
            <a:chOff x="158275" y="279625"/>
            <a:chExt cx="7223625" cy="5132675"/>
          </a:xfrm>
        </p:grpSpPr>
        <p:sp>
          <p:nvSpPr>
            <p:cNvPr id="1802" name="Google Shape;1802;p60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60"/>
          <p:cNvGrpSpPr/>
          <p:nvPr/>
        </p:nvGrpSpPr>
        <p:grpSpPr>
          <a:xfrm>
            <a:off x="4515428" y="1679644"/>
            <a:ext cx="596599" cy="511436"/>
            <a:chOff x="4155477" y="1486268"/>
            <a:chExt cx="3034583" cy="2654053"/>
          </a:xfrm>
        </p:grpSpPr>
        <p:sp>
          <p:nvSpPr>
            <p:cNvPr id="1820" name="Google Shape;1820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60"/>
          <p:cNvGrpSpPr/>
          <p:nvPr/>
        </p:nvGrpSpPr>
        <p:grpSpPr>
          <a:xfrm>
            <a:off x="1922233" y="2735750"/>
            <a:ext cx="1284027" cy="1284018"/>
            <a:chOff x="2806058" y="3696913"/>
            <a:chExt cx="1284027" cy="1284018"/>
          </a:xfrm>
        </p:grpSpPr>
        <p:pic>
          <p:nvPicPr>
            <p:cNvPr id="1840" name="Google Shape;1840;p60"/>
            <p:cNvPicPr preferRelativeResize="0"/>
            <p:nvPr/>
          </p:nvPicPr>
          <p:blipFill rotWithShape="1">
            <a:blip r:embed="rId3">
              <a:alphaModFix/>
            </a:blip>
            <a:srcRect b="5" l="0" r="42844" t="42968"/>
            <a:stretch/>
          </p:blipFill>
          <p:spPr>
            <a:xfrm>
              <a:off x="2806097" y="3696913"/>
              <a:ext cx="1283988" cy="128401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841" name="Google Shape;1841;p60"/>
            <p:cNvGrpSpPr/>
            <p:nvPr/>
          </p:nvGrpSpPr>
          <p:grpSpPr>
            <a:xfrm>
              <a:off x="2806058" y="3753517"/>
              <a:ext cx="308449" cy="196068"/>
              <a:chOff x="158275" y="279625"/>
              <a:chExt cx="7223625" cy="5132675"/>
            </a:xfrm>
          </p:grpSpPr>
          <p:sp>
            <p:nvSpPr>
              <p:cNvPr id="1842" name="Google Shape;1842;p60"/>
              <p:cNvSpPr/>
              <p:nvPr/>
            </p:nvSpPr>
            <p:spPr>
              <a:xfrm>
                <a:off x="233900" y="279625"/>
                <a:ext cx="7148000" cy="5132675"/>
              </a:xfrm>
              <a:custGeom>
                <a:rect b="b" l="l" r="r" t="t"/>
                <a:pathLst>
                  <a:path extrusionOk="0" h="205307" w="285920">
                    <a:moveTo>
                      <a:pt x="179704" y="0"/>
                    </a:moveTo>
                    <a:cubicBezTo>
                      <a:pt x="177242" y="0"/>
                      <a:pt x="174763" y="508"/>
                      <a:pt x="172459" y="1506"/>
                    </a:cubicBezTo>
                    <a:cubicBezTo>
                      <a:pt x="163719" y="5204"/>
                      <a:pt x="160021" y="14112"/>
                      <a:pt x="156827" y="22517"/>
                    </a:cubicBezTo>
                    <a:cubicBezTo>
                      <a:pt x="155483" y="26383"/>
                      <a:pt x="154306" y="30249"/>
                      <a:pt x="153297" y="34283"/>
                    </a:cubicBezTo>
                    <a:cubicBezTo>
                      <a:pt x="142204" y="32434"/>
                      <a:pt x="131278" y="30753"/>
                      <a:pt x="120184" y="29576"/>
                    </a:cubicBezTo>
                    <a:cubicBezTo>
                      <a:pt x="113743" y="28845"/>
                      <a:pt x="107175" y="28368"/>
                      <a:pt x="100702" y="28368"/>
                    </a:cubicBezTo>
                    <a:cubicBezTo>
                      <a:pt x="99742" y="28368"/>
                      <a:pt x="98784" y="28378"/>
                      <a:pt x="97828" y="28400"/>
                    </a:cubicBezTo>
                    <a:cubicBezTo>
                      <a:pt x="89424" y="28568"/>
                      <a:pt x="81356" y="30081"/>
                      <a:pt x="73455" y="32938"/>
                    </a:cubicBezTo>
                    <a:cubicBezTo>
                      <a:pt x="71943" y="32770"/>
                      <a:pt x="70388" y="32686"/>
                      <a:pt x="68833" y="32686"/>
                    </a:cubicBezTo>
                    <a:cubicBezTo>
                      <a:pt x="67278" y="32686"/>
                      <a:pt x="65723" y="32770"/>
                      <a:pt x="64211" y="32938"/>
                    </a:cubicBezTo>
                    <a:cubicBezTo>
                      <a:pt x="58328" y="33443"/>
                      <a:pt x="52781" y="34955"/>
                      <a:pt x="47402" y="37140"/>
                    </a:cubicBezTo>
                    <a:cubicBezTo>
                      <a:pt x="41687" y="39494"/>
                      <a:pt x="36308" y="42519"/>
                      <a:pt x="31265" y="46217"/>
                    </a:cubicBezTo>
                    <a:cubicBezTo>
                      <a:pt x="22020" y="52773"/>
                      <a:pt x="14120" y="61177"/>
                      <a:pt x="8237" y="70926"/>
                    </a:cubicBezTo>
                    <a:cubicBezTo>
                      <a:pt x="2858" y="80171"/>
                      <a:pt x="1" y="90761"/>
                      <a:pt x="169" y="101518"/>
                    </a:cubicBezTo>
                    <a:cubicBezTo>
                      <a:pt x="505" y="112948"/>
                      <a:pt x="4203" y="124042"/>
                      <a:pt x="10590" y="133791"/>
                    </a:cubicBezTo>
                    <a:cubicBezTo>
                      <a:pt x="28408" y="160853"/>
                      <a:pt x="59336" y="175309"/>
                      <a:pt x="88415" y="187075"/>
                    </a:cubicBezTo>
                    <a:cubicBezTo>
                      <a:pt x="103711" y="193294"/>
                      <a:pt x="119680" y="198169"/>
                      <a:pt x="135984" y="201531"/>
                    </a:cubicBezTo>
                    <a:cubicBezTo>
                      <a:pt x="147865" y="203961"/>
                      <a:pt x="159855" y="205307"/>
                      <a:pt x="171953" y="205307"/>
                    </a:cubicBezTo>
                    <a:cubicBezTo>
                      <a:pt x="174917" y="205307"/>
                      <a:pt x="177887" y="205226"/>
                      <a:pt x="180864" y="205060"/>
                    </a:cubicBezTo>
                    <a:cubicBezTo>
                      <a:pt x="194983" y="204220"/>
                      <a:pt x="208935" y="200522"/>
                      <a:pt x="221709" y="194303"/>
                    </a:cubicBezTo>
                    <a:cubicBezTo>
                      <a:pt x="233475" y="188084"/>
                      <a:pt x="243393" y="179007"/>
                      <a:pt x="250789" y="167913"/>
                    </a:cubicBezTo>
                    <a:cubicBezTo>
                      <a:pt x="252301" y="165392"/>
                      <a:pt x="253814" y="162870"/>
                      <a:pt x="255159" y="160349"/>
                    </a:cubicBezTo>
                    <a:cubicBezTo>
                      <a:pt x="257344" y="155979"/>
                      <a:pt x="257848" y="151104"/>
                      <a:pt x="256504" y="146566"/>
                    </a:cubicBezTo>
                    <a:cubicBezTo>
                      <a:pt x="260538" y="143876"/>
                      <a:pt x="264068" y="140683"/>
                      <a:pt x="267093" y="137153"/>
                    </a:cubicBezTo>
                    <a:cubicBezTo>
                      <a:pt x="277178" y="124546"/>
                      <a:pt x="285919" y="106729"/>
                      <a:pt x="280372" y="90088"/>
                    </a:cubicBezTo>
                    <a:cubicBezTo>
                      <a:pt x="277178" y="81011"/>
                      <a:pt x="270623" y="73784"/>
                      <a:pt x="261882" y="69750"/>
                    </a:cubicBezTo>
                    <a:cubicBezTo>
                      <a:pt x="261546" y="69077"/>
                      <a:pt x="261378" y="68405"/>
                      <a:pt x="261042" y="67901"/>
                    </a:cubicBezTo>
                    <a:cubicBezTo>
                      <a:pt x="262050" y="61009"/>
                      <a:pt x="262219" y="53949"/>
                      <a:pt x="261378" y="47058"/>
                    </a:cubicBezTo>
                    <a:cubicBezTo>
                      <a:pt x="260706" y="42183"/>
                      <a:pt x="260033" y="37309"/>
                      <a:pt x="259193" y="32602"/>
                    </a:cubicBezTo>
                    <a:cubicBezTo>
                      <a:pt x="258353" y="27896"/>
                      <a:pt x="257176" y="22013"/>
                      <a:pt x="253142" y="18315"/>
                    </a:cubicBezTo>
                    <a:cubicBezTo>
                      <a:pt x="251965" y="16970"/>
                      <a:pt x="250620" y="15961"/>
                      <a:pt x="249108" y="15121"/>
                    </a:cubicBezTo>
                    <a:cubicBezTo>
                      <a:pt x="246082" y="13440"/>
                      <a:pt x="242720" y="12600"/>
                      <a:pt x="239359" y="12600"/>
                    </a:cubicBezTo>
                    <a:cubicBezTo>
                      <a:pt x="235997" y="12600"/>
                      <a:pt x="232635" y="13440"/>
                      <a:pt x="229609" y="15121"/>
                    </a:cubicBezTo>
                    <a:cubicBezTo>
                      <a:pt x="228937" y="15457"/>
                      <a:pt x="228433" y="15793"/>
                      <a:pt x="227929" y="15961"/>
                    </a:cubicBezTo>
                    <a:lnTo>
                      <a:pt x="220028" y="20500"/>
                    </a:lnTo>
                    <a:lnTo>
                      <a:pt x="211792" y="25206"/>
                    </a:lnTo>
                    <a:cubicBezTo>
                      <a:pt x="208430" y="20332"/>
                      <a:pt x="204396" y="15793"/>
                      <a:pt x="200026" y="11927"/>
                    </a:cubicBezTo>
                    <a:cubicBezTo>
                      <a:pt x="197673" y="9742"/>
                      <a:pt x="195488" y="8061"/>
                      <a:pt x="193134" y="6044"/>
                    </a:cubicBezTo>
                    <a:cubicBezTo>
                      <a:pt x="191622" y="4699"/>
                      <a:pt x="189941" y="3355"/>
                      <a:pt x="188092" y="2178"/>
                    </a:cubicBezTo>
                    <a:cubicBezTo>
                      <a:pt x="185535" y="717"/>
                      <a:pt x="182632" y="0"/>
                      <a:pt x="179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8575" rotWithShape="0" algn="bl" dist="19050">
                  <a:srgbClr val="242324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60"/>
              <p:cNvSpPr/>
              <p:nvPr/>
            </p:nvSpPr>
            <p:spPr>
              <a:xfrm>
                <a:off x="158275" y="1510750"/>
                <a:ext cx="3857650" cy="3235650"/>
              </a:xfrm>
              <a:custGeom>
                <a:rect b="b" l="l" r="r" t="t"/>
                <a:pathLst>
                  <a:path extrusionOk="0" h="129426" w="154306">
                    <a:moveTo>
                      <a:pt x="71488" y="0"/>
                    </a:moveTo>
                    <a:cubicBezTo>
                      <a:pt x="65085" y="0"/>
                      <a:pt x="58785" y="1669"/>
                      <a:pt x="53116" y="4872"/>
                    </a:cubicBezTo>
                    <a:cubicBezTo>
                      <a:pt x="10422" y="28237"/>
                      <a:pt x="0" y="77318"/>
                      <a:pt x="76312" y="112953"/>
                    </a:cubicBezTo>
                    <a:cubicBezTo>
                      <a:pt x="89759" y="119340"/>
                      <a:pt x="103543" y="124719"/>
                      <a:pt x="117662" y="129426"/>
                    </a:cubicBezTo>
                    <a:lnTo>
                      <a:pt x="125898" y="118500"/>
                    </a:lnTo>
                    <a:lnTo>
                      <a:pt x="115309" y="110936"/>
                    </a:lnTo>
                    <a:lnTo>
                      <a:pt x="134471" y="107070"/>
                    </a:lnTo>
                    <a:lnTo>
                      <a:pt x="135648" y="105557"/>
                    </a:lnTo>
                    <a:lnTo>
                      <a:pt x="127915" y="91606"/>
                    </a:lnTo>
                    <a:lnTo>
                      <a:pt x="144052" y="91606"/>
                    </a:lnTo>
                    <a:lnTo>
                      <a:pt x="141026" y="76814"/>
                    </a:lnTo>
                    <a:lnTo>
                      <a:pt x="154305" y="80512"/>
                    </a:lnTo>
                    <a:lnTo>
                      <a:pt x="154137" y="80008"/>
                    </a:lnTo>
                    <a:lnTo>
                      <a:pt x="63706" y="10755"/>
                    </a:lnTo>
                    <a:cubicBezTo>
                      <a:pt x="67908" y="6553"/>
                      <a:pt x="72951" y="3023"/>
                      <a:pt x="78498" y="670"/>
                    </a:cubicBezTo>
                    <a:cubicBezTo>
                      <a:pt x="76165" y="222"/>
                      <a:pt x="73820" y="0"/>
                      <a:pt x="71488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60"/>
              <p:cNvSpPr/>
              <p:nvPr/>
            </p:nvSpPr>
            <p:spPr>
              <a:xfrm>
                <a:off x="3099825" y="4473225"/>
                <a:ext cx="466450" cy="323600"/>
              </a:xfrm>
              <a:custGeom>
                <a:rect b="b" l="l" r="r" t="t"/>
                <a:pathLst>
                  <a:path extrusionOk="0" h="12944" w="18658">
                    <a:moveTo>
                      <a:pt x="8236" y="1"/>
                    </a:moveTo>
                    <a:lnTo>
                      <a:pt x="0" y="10927"/>
                    </a:lnTo>
                    <a:cubicBezTo>
                      <a:pt x="2353" y="11599"/>
                      <a:pt x="4538" y="12271"/>
                      <a:pt x="6724" y="12944"/>
                    </a:cubicBezTo>
                    <a:lnTo>
                      <a:pt x="18658" y="7229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60"/>
              <p:cNvSpPr/>
              <p:nvPr/>
            </p:nvSpPr>
            <p:spPr>
              <a:xfrm>
                <a:off x="3515825" y="4149675"/>
                <a:ext cx="50450" cy="37825"/>
              </a:xfrm>
              <a:custGeom>
                <a:rect b="b" l="l" r="r" t="t"/>
                <a:pathLst>
                  <a:path extrusionOk="0" h="1513" w="2018">
                    <a:moveTo>
                      <a:pt x="1177" y="0"/>
                    </a:moveTo>
                    <a:lnTo>
                      <a:pt x="1" y="1513"/>
                    </a:lnTo>
                    <a:lnTo>
                      <a:pt x="2018" y="1177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60"/>
              <p:cNvSpPr/>
              <p:nvPr/>
            </p:nvSpPr>
            <p:spPr>
              <a:xfrm>
                <a:off x="1691564" y="1527764"/>
                <a:ext cx="2710994" cy="2139151"/>
              </a:xfrm>
              <a:custGeom>
                <a:rect b="b" l="l" r="r" t="t"/>
                <a:pathLst>
                  <a:path extrusionOk="0" h="79338" w="98501">
                    <a:moveTo>
                      <a:pt x="14625" y="0"/>
                    </a:moveTo>
                    <a:cubicBezTo>
                      <a:pt x="9246" y="2353"/>
                      <a:pt x="4203" y="5715"/>
                      <a:pt x="1" y="10085"/>
                    </a:cubicBezTo>
                    <a:lnTo>
                      <a:pt x="90432" y="79338"/>
                    </a:lnTo>
                    <a:lnTo>
                      <a:pt x="90432" y="61520"/>
                    </a:lnTo>
                    <a:lnTo>
                      <a:pt x="98501" y="69084"/>
                    </a:lnTo>
                    <a:cubicBezTo>
                      <a:pt x="72111" y="40509"/>
                      <a:pt x="43536" y="5211"/>
                      <a:pt x="14625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60"/>
              <p:cNvSpPr/>
              <p:nvPr/>
            </p:nvSpPr>
            <p:spPr>
              <a:xfrm>
                <a:off x="4217600" y="3254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B3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60"/>
              <p:cNvSpPr/>
              <p:nvPr/>
            </p:nvSpPr>
            <p:spPr>
              <a:xfrm>
                <a:off x="3040975" y="3065500"/>
                <a:ext cx="3206325" cy="1928900"/>
              </a:xfrm>
              <a:custGeom>
                <a:rect b="b" l="l" r="r" t="t"/>
                <a:pathLst>
                  <a:path extrusionOk="0" h="77156" w="128253">
                    <a:moveTo>
                      <a:pt x="38997" y="0"/>
                    </a:moveTo>
                    <a:lnTo>
                      <a:pt x="38997" y="18322"/>
                    </a:lnTo>
                    <a:lnTo>
                      <a:pt x="25718" y="14624"/>
                    </a:lnTo>
                    <a:lnTo>
                      <a:pt x="28744" y="29248"/>
                    </a:lnTo>
                    <a:lnTo>
                      <a:pt x="12607" y="29248"/>
                    </a:lnTo>
                    <a:lnTo>
                      <a:pt x="20340" y="43367"/>
                    </a:lnTo>
                    <a:lnTo>
                      <a:pt x="21012" y="44544"/>
                    </a:lnTo>
                    <a:lnTo>
                      <a:pt x="18995" y="45048"/>
                    </a:lnTo>
                    <a:lnTo>
                      <a:pt x="1" y="48914"/>
                    </a:lnTo>
                    <a:lnTo>
                      <a:pt x="10590" y="56310"/>
                    </a:lnTo>
                    <a:lnTo>
                      <a:pt x="21012" y="63706"/>
                    </a:lnTo>
                    <a:lnTo>
                      <a:pt x="9078" y="69253"/>
                    </a:lnTo>
                    <a:cubicBezTo>
                      <a:pt x="27206" y="74432"/>
                      <a:pt x="44250" y="77155"/>
                      <a:pt x="59631" y="77155"/>
                    </a:cubicBezTo>
                    <a:cubicBezTo>
                      <a:pt x="91169" y="77155"/>
                      <a:pt x="115711" y="65706"/>
                      <a:pt x="128252" y="40510"/>
                    </a:cubicBezTo>
                    <a:lnTo>
                      <a:pt x="128252" y="40510"/>
                    </a:lnTo>
                    <a:cubicBezTo>
                      <a:pt x="128252" y="40510"/>
                      <a:pt x="121474" y="45673"/>
                      <a:pt x="107318" y="45673"/>
                    </a:cubicBezTo>
                    <a:cubicBezTo>
                      <a:pt x="103779" y="45673"/>
                      <a:pt x="99778" y="45351"/>
                      <a:pt x="95307" y="44544"/>
                    </a:cubicBezTo>
                    <a:cubicBezTo>
                      <a:pt x="87911" y="43199"/>
                      <a:pt x="80179" y="38661"/>
                      <a:pt x="72111" y="32105"/>
                    </a:cubicBezTo>
                    <a:cubicBezTo>
                      <a:pt x="63202" y="24373"/>
                      <a:pt x="54798" y="16137"/>
                      <a:pt x="47066" y="7396"/>
                    </a:cubicBezTo>
                    <a:lnTo>
                      <a:pt x="38997" y="0"/>
                    </a:ln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60"/>
              <p:cNvSpPr/>
              <p:nvPr/>
            </p:nvSpPr>
            <p:spPr>
              <a:xfrm>
                <a:off x="5503475" y="1012625"/>
                <a:ext cx="920300" cy="1031750"/>
              </a:xfrm>
              <a:custGeom>
                <a:rect b="b" l="l" r="r" t="t"/>
                <a:pathLst>
                  <a:path extrusionOk="0" h="41270" w="36812">
                    <a:moveTo>
                      <a:pt x="28477" y="1"/>
                    </a:moveTo>
                    <a:cubicBezTo>
                      <a:pt x="27923" y="1"/>
                      <a:pt x="27359" y="186"/>
                      <a:pt x="26895" y="593"/>
                    </a:cubicBezTo>
                    <a:lnTo>
                      <a:pt x="1" y="15721"/>
                    </a:lnTo>
                    <a:cubicBezTo>
                      <a:pt x="11262" y="21604"/>
                      <a:pt x="27231" y="33034"/>
                      <a:pt x="32105" y="41270"/>
                    </a:cubicBezTo>
                    <a:cubicBezTo>
                      <a:pt x="36812" y="29336"/>
                      <a:pt x="32946" y="10006"/>
                      <a:pt x="30761" y="1769"/>
                    </a:cubicBezTo>
                    <a:cubicBezTo>
                      <a:pt x="30541" y="669"/>
                      <a:pt x="29528" y="1"/>
                      <a:pt x="28477" y="1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60"/>
              <p:cNvSpPr/>
              <p:nvPr/>
            </p:nvSpPr>
            <p:spPr>
              <a:xfrm>
                <a:off x="5503475" y="1011700"/>
                <a:ext cx="743825" cy="604050"/>
              </a:xfrm>
              <a:custGeom>
                <a:rect b="b" l="l" r="r" t="t"/>
                <a:pathLst>
                  <a:path extrusionOk="0" h="24162" w="29753">
                    <a:moveTo>
                      <a:pt x="28522" y="0"/>
                    </a:moveTo>
                    <a:cubicBezTo>
                      <a:pt x="27894" y="0"/>
                      <a:pt x="27302" y="223"/>
                      <a:pt x="26895" y="630"/>
                    </a:cubicBezTo>
                    <a:lnTo>
                      <a:pt x="1" y="15758"/>
                    </a:lnTo>
                    <a:cubicBezTo>
                      <a:pt x="4875" y="18279"/>
                      <a:pt x="9414" y="21136"/>
                      <a:pt x="13784" y="24162"/>
                    </a:cubicBezTo>
                    <a:cubicBezTo>
                      <a:pt x="16977" y="14917"/>
                      <a:pt x="21684" y="6513"/>
                      <a:pt x="29752" y="293"/>
                    </a:cubicBezTo>
                    <a:cubicBezTo>
                      <a:pt x="29354" y="95"/>
                      <a:pt x="28930" y="0"/>
                      <a:pt x="28522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60"/>
              <p:cNvSpPr/>
              <p:nvPr/>
            </p:nvSpPr>
            <p:spPr>
              <a:xfrm>
                <a:off x="2120700" y="1404825"/>
                <a:ext cx="3197900" cy="2543150"/>
              </a:xfrm>
              <a:custGeom>
                <a:rect b="b" l="l" r="r" t="t"/>
                <a:pathLst>
                  <a:path extrusionOk="0" h="101726" w="127916">
                    <a:moveTo>
                      <a:pt x="24683" y="0"/>
                    </a:moveTo>
                    <a:cubicBezTo>
                      <a:pt x="23779" y="0"/>
                      <a:pt x="22891" y="11"/>
                      <a:pt x="22020" y="33"/>
                    </a:cubicBezTo>
                    <a:cubicBezTo>
                      <a:pt x="14456" y="201"/>
                      <a:pt x="6892" y="1882"/>
                      <a:pt x="1" y="4907"/>
                    </a:cubicBezTo>
                    <a:cubicBezTo>
                      <a:pt x="28912" y="10118"/>
                      <a:pt x="57487" y="45416"/>
                      <a:pt x="83877" y="73991"/>
                    </a:cubicBezTo>
                    <a:cubicBezTo>
                      <a:pt x="91609" y="82732"/>
                      <a:pt x="100013" y="90968"/>
                      <a:pt x="108922" y="98532"/>
                    </a:cubicBezTo>
                    <a:lnTo>
                      <a:pt x="127916" y="101726"/>
                    </a:lnTo>
                    <a:cubicBezTo>
                      <a:pt x="107241" y="88111"/>
                      <a:pt x="69757" y="56678"/>
                      <a:pt x="68581" y="45080"/>
                    </a:cubicBezTo>
                    <a:cubicBezTo>
                      <a:pt x="70598" y="33650"/>
                      <a:pt x="75304" y="22893"/>
                      <a:pt x="82364" y="13648"/>
                    </a:cubicBezTo>
                    <a:cubicBezTo>
                      <a:pt x="83204" y="12303"/>
                      <a:pt x="84381" y="11126"/>
                      <a:pt x="85389" y="9950"/>
                    </a:cubicBezTo>
                    <a:lnTo>
                      <a:pt x="90600" y="7597"/>
                    </a:lnTo>
                    <a:cubicBezTo>
                      <a:pt x="90600" y="7597"/>
                      <a:pt x="83372" y="7260"/>
                      <a:pt x="81523" y="6924"/>
                    </a:cubicBezTo>
                    <a:cubicBezTo>
                      <a:pt x="72356" y="5155"/>
                      <a:pt x="44722" y="0"/>
                      <a:pt x="24683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0"/>
              <p:cNvSpPr/>
              <p:nvPr/>
            </p:nvSpPr>
            <p:spPr>
              <a:xfrm>
                <a:off x="5835450" y="2355325"/>
                <a:ext cx="1340525" cy="1466600"/>
              </a:xfrm>
              <a:custGeom>
                <a:rect b="b" l="l" r="r" t="t"/>
                <a:pathLst>
                  <a:path extrusionOk="0" h="58664" w="53621">
                    <a:moveTo>
                      <a:pt x="25214" y="0"/>
                    </a:moveTo>
                    <a:lnTo>
                      <a:pt x="25214" y="0"/>
                    </a:lnTo>
                    <a:cubicBezTo>
                      <a:pt x="28576" y="8069"/>
                      <a:pt x="28744" y="17145"/>
                      <a:pt x="25718" y="25214"/>
                    </a:cubicBezTo>
                    <a:cubicBezTo>
                      <a:pt x="20339" y="38829"/>
                      <a:pt x="1" y="58663"/>
                      <a:pt x="1" y="58663"/>
                    </a:cubicBezTo>
                    <a:cubicBezTo>
                      <a:pt x="1" y="58663"/>
                      <a:pt x="15633" y="55638"/>
                      <a:pt x="25718" y="47569"/>
                    </a:cubicBezTo>
                    <a:cubicBezTo>
                      <a:pt x="37652" y="37988"/>
                      <a:pt x="53621" y="7060"/>
                      <a:pt x="25214" y="0"/>
                    </a:cubicBezTo>
                    <a:close/>
                  </a:path>
                </a:pathLst>
              </a:custGeom>
              <a:solidFill>
                <a:srgbClr val="F7F2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60"/>
              <p:cNvSpPr/>
              <p:nvPr/>
            </p:nvSpPr>
            <p:spPr>
              <a:xfrm>
                <a:off x="4402500" y="695650"/>
                <a:ext cx="865675" cy="869675"/>
              </a:xfrm>
              <a:custGeom>
                <a:rect b="b" l="l" r="r" t="t"/>
                <a:pathLst>
                  <a:path extrusionOk="0" h="34787" w="34627">
                    <a:moveTo>
                      <a:pt x="12655" y="0"/>
                    </a:moveTo>
                    <a:cubicBezTo>
                      <a:pt x="9354" y="0"/>
                      <a:pt x="4122" y="14902"/>
                      <a:pt x="1177" y="28232"/>
                    </a:cubicBezTo>
                    <a:cubicBezTo>
                      <a:pt x="841" y="30585"/>
                      <a:pt x="337" y="32770"/>
                      <a:pt x="0" y="34787"/>
                    </a:cubicBezTo>
                    <a:cubicBezTo>
                      <a:pt x="1345" y="33946"/>
                      <a:pt x="2690" y="33106"/>
                      <a:pt x="4203" y="32266"/>
                    </a:cubicBezTo>
                    <a:cubicBezTo>
                      <a:pt x="13952" y="28063"/>
                      <a:pt x="24205" y="25206"/>
                      <a:pt x="34627" y="23861"/>
                    </a:cubicBezTo>
                    <a:cubicBezTo>
                      <a:pt x="31265" y="14280"/>
                      <a:pt x="16305" y="2850"/>
                      <a:pt x="13448" y="329"/>
                    </a:cubicBezTo>
                    <a:cubicBezTo>
                      <a:pt x="13199" y="106"/>
                      <a:pt x="12934" y="0"/>
                      <a:pt x="12655" y="0"/>
                    </a:cubicBezTo>
                    <a:close/>
                  </a:path>
                </a:pathLst>
              </a:custGeom>
              <a:solidFill>
                <a:srgbClr val="C59A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60"/>
              <p:cNvSpPr/>
              <p:nvPr/>
            </p:nvSpPr>
            <p:spPr>
              <a:xfrm>
                <a:off x="4696650" y="697550"/>
                <a:ext cx="567325" cy="699700"/>
              </a:xfrm>
              <a:custGeom>
                <a:rect b="b" l="l" r="r" t="t"/>
                <a:pathLst>
                  <a:path extrusionOk="0" h="27988" w="22693">
                    <a:moveTo>
                      <a:pt x="841" y="1"/>
                    </a:moveTo>
                    <a:cubicBezTo>
                      <a:pt x="547" y="1"/>
                      <a:pt x="253" y="85"/>
                      <a:pt x="1" y="253"/>
                    </a:cubicBezTo>
                    <a:cubicBezTo>
                      <a:pt x="1" y="421"/>
                      <a:pt x="1" y="589"/>
                      <a:pt x="169" y="589"/>
                    </a:cubicBezTo>
                    <a:cubicBezTo>
                      <a:pt x="2690" y="9498"/>
                      <a:pt x="4035" y="18743"/>
                      <a:pt x="3867" y="27987"/>
                    </a:cubicBezTo>
                    <a:cubicBezTo>
                      <a:pt x="9918" y="25970"/>
                      <a:pt x="16305" y="24626"/>
                      <a:pt x="22693" y="23953"/>
                    </a:cubicBezTo>
                    <a:cubicBezTo>
                      <a:pt x="19499" y="14204"/>
                      <a:pt x="4539" y="2774"/>
                      <a:pt x="1682" y="253"/>
                    </a:cubicBezTo>
                    <a:cubicBezTo>
                      <a:pt x="1429" y="85"/>
                      <a:pt x="1135" y="1"/>
                      <a:pt x="841" y="1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60"/>
              <p:cNvSpPr/>
              <p:nvPr/>
            </p:nvSpPr>
            <p:spPr>
              <a:xfrm>
                <a:off x="3831000" y="1287000"/>
                <a:ext cx="2630600" cy="2725475"/>
              </a:xfrm>
              <a:custGeom>
                <a:rect b="b" l="l" r="r" t="t"/>
                <a:pathLst>
                  <a:path extrusionOk="0" h="109019" w="105224">
                    <a:moveTo>
                      <a:pt x="52576" y="0"/>
                    </a:moveTo>
                    <a:cubicBezTo>
                      <a:pt x="51917" y="0"/>
                      <a:pt x="51256" y="13"/>
                      <a:pt x="50595" y="39"/>
                    </a:cubicBezTo>
                    <a:cubicBezTo>
                      <a:pt x="45048" y="39"/>
                      <a:pt x="39669" y="1048"/>
                      <a:pt x="34627" y="3065"/>
                    </a:cubicBezTo>
                    <a:cubicBezTo>
                      <a:pt x="27903" y="5418"/>
                      <a:pt x="22020" y="9452"/>
                      <a:pt x="17145" y="14663"/>
                    </a:cubicBezTo>
                    <a:cubicBezTo>
                      <a:pt x="15969" y="15839"/>
                      <a:pt x="14960" y="17016"/>
                      <a:pt x="13952" y="18361"/>
                    </a:cubicBezTo>
                    <a:cubicBezTo>
                      <a:pt x="6892" y="27606"/>
                      <a:pt x="2186" y="38363"/>
                      <a:pt x="0" y="49793"/>
                    </a:cubicBezTo>
                    <a:cubicBezTo>
                      <a:pt x="0" y="49793"/>
                      <a:pt x="13279" y="40716"/>
                      <a:pt x="26726" y="38027"/>
                    </a:cubicBezTo>
                    <a:cubicBezTo>
                      <a:pt x="28712" y="37512"/>
                      <a:pt x="30730" y="37255"/>
                      <a:pt x="32751" y="37255"/>
                    </a:cubicBezTo>
                    <a:cubicBezTo>
                      <a:pt x="35351" y="37255"/>
                      <a:pt x="37957" y="37680"/>
                      <a:pt x="40510" y="38531"/>
                    </a:cubicBezTo>
                    <a:cubicBezTo>
                      <a:pt x="44544" y="39876"/>
                      <a:pt x="47906" y="45423"/>
                      <a:pt x="50931" y="52819"/>
                    </a:cubicBezTo>
                    <a:cubicBezTo>
                      <a:pt x="57150" y="69291"/>
                      <a:pt x="61016" y="94841"/>
                      <a:pt x="62697" y="107784"/>
                    </a:cubicBezTo>
                    <a:cubicBezTo>
                      <a:pt x="64580" y="108607"/>
                      <a:pt x="66627" y="109019"/>
                      <a:pt x="68724" y="109019"/>
                    </a:cubicBezTo>
                    <a:cubicBezTo>
                      <a:pt x="69623" y="109019"/>
                      <a:pt x="70530" y="108943"/>
                      <a:pt x="71438" y="108792"/>
                    </a:cubicBezTo>
                    <a:cubicBezTo>
                      <a:pt x="73455" y="108120"/>
                      <a:pt x="75472" y="106775"/>
                      <a:pt x="76985" y="105094"/>
                    </a:cubicBezTo>
                    <a:cubicBezTo>
                      <a:pt x="74127" y="92488"/>
                      <a:pt x="76649" y="70804"/>
                      <a:pt x="80851" y="54668"/>
                    </a:cubicBezTo>
                    <a:cubicBezTo>
                      <a:pt x="83540" y="43238"/>
                      <a:pt x="87070" y="34497"/>
                      <a:pt x="90096" y="33657"/>
                    </a:cubicBezTo>
                    <a:cubicBezTo>
                      <a:pt x="90465" y="33534"/>
                      <a:pt x="90863" y="33475"/>
                      <a:pt x="91284" y="33475"/>
                    </a:cubicBezTo>
                    <a:cubicBezTo>
                      <a:pt x="94887" y="33475"/>
                      <a:pt x="100258" y="37767"/>
                      <a:pt x="105224" y="42733"/>
                    </a:cubicBezTo>
                    <a:cubicBezTo>
                      <a:pt x="103543" y="37859"/>
                      <a:pt x="101526" y="33321"/>
                      <a:pt x="99004" y="29118"/>
                    </a:cubicBezTo>
                    <a:cubicBezTo>
                      <a:pt x="93458" y="19033"/>
                      <a:pt x="85221" y="10965"/>
                      <a:pt x="75304" y="5418"/>
                    </a:cubicBezTo>
                    <a:cubicBezTo>
                      <a:pt x="68168" y="1850"/>
                      <a:pt x="60460" y="0"/>
                      <a:pt x="52576" y="0"/>
                    </a:cubicBezTo>
                    <a:close/>
                  </a:path>
                </a:pathLst>
              </a:custGeom>
              <a:solidFill>
                <a:srgbClr val="EEDD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60"/>
              <p:cNvSpPr/>
              <p:nvPr/>
            </p:nvSpPr>
            <p:spPr>
              <a:xfrm>
                <a:off x="5318575" y="3786600"/>
                <a:ext cx="516900" cy="289075"/>
              </a:xfrm>
              <a:custGeom>
                <a:rect b="b" l="l" r="r" t="t"/>
                <a:pathLst>
                  <a:path extrusionOk="0" h="11563" w="20676">
                    <a:moveTo>
                      <a:pt x="14201" y="0"/>
                    </a:moveTo>
                    <a:cubicBezTo>
                      <a:pt x="6025" y="0"/>
                      <a:pt x="1" y="6455"/>
                      <a:pt x="1" y="6455"/>
                    </a:cubicBezTo>
                    <a:cubicBezTo>
                      <a:pt x="1" y="6455"/>
                      <a:pt x="3026" y="10489"/>
                      <a:pt x="11767" y="11497"/>
                    </a:cubicBezTo>
                    <a:cubicBezTo>
                      <a:pt x="12147" y="11541"/>
                      <a:pt x="12511" y="11562"/>
                      <a:pt x="12859" y="11562"/>
                    </a:cubicBezTo>
                    <a:cubicBezTo>
                      <a:pt x="20522" y="11562"/>
                      <a:pt x="20676" y="1412"/>
                      <a:pt x="20676" y="1412"/>
                    </a:cubicBezTo>
                    <a:cubicBezTo>
                      <a:pt x="18423" y="404"/>
                      <a:pt x="16245" y="0"/>
                      <a:pt x="14201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60"/>
              <p:cNvSpPr/>
              <p:nvPr/>
            </p:nvSpPr>
            <p:spPr>
              <a:xfrm>
                <a:off x="5999325" y="2776600"/>
                <a:ext cx="264775" cy="142175"/>
              </a:xfrm>
              <a:custGeom>
                <a:rect b="b" l="l" r="r" t="t"/>
                <a:pathLst>
                  <a:path extrusionOk="0" h="5687" w="10591">
                    <a:moveTo>
                      <a:pt x="3027" y="1135"/>
                    </a:moveTo>
                    <a:cubicBezTo>
                      <a:pt x="3027" y="1219"/>
                      <a:pt x="3069" y="1303"/>
                      <a:pt x="3111" y="1387"/>
                    </a:cubicBezTo>
                    <a:lnTo>
                      <a:pt x="3111" y="1387"/>
                    </a:lnTo>
                    <a:lnTo>
                      <a:pt x="3027" y="1303"/>
                    </a:lnTo>
                    <a:lnTo>
                      <a:pt x="3027" y="1303"/>
                    </a:lnTo>
                    <a:cubicBezTo>
                      <a:pt x="3052" y="1328"/>
                      <a:pt x="3066" y="1338"/>
                      <a:pt x="3072" y="1338"/>
                    </a:cubicBezTo>
                    <a:cubicBezTo>
                      <a:pt x="3085" y="1338"/>
                      <a:pt x="3056" y="1284"/>
                      <a:pt x="3027" y="1240"/>
                    </a:cubicBezTo>
                    <a:lnTo>
                      <a:pt x="3027" y="1240"/>
                    </a:lnTo>
                    <a:cubicBezTo>
                      <a:pt x="3027" y="1258"/>
                      <a:pt x="3027" y="1279"/>
                      <a:pt x="3027" y="1303"/>
                    </a:cubicBezTo>
                    <a:cubicBezTo>
                      <a:pt x="2983" y="1215"/>
                      <a:pt x="2973" y="1185"/>
                      <a:pt x="2980" y="1185"/>
                    </a:cubicBezTo>
                    <a:lnTo>
                      <a:pt x="2980" y="1185"/>
                    </a:lnTo>
                    <a:cubicBezTo>
                      <a:pt x="2986" y="1185"/>
                      <a:pt x="3007" y="1210"/>
                      <a:pt x="3027" y="1240"/>
                    </a:cubicBezTo>
                    <a:lnTo>
                      <a:pt x="3027" y="1240"/>
                    </a:lnTo>
                    <a:cubicBezTo>
                      <a:pt x="3027" y="1135"/>
                      <a:pt x="3027" y="1135"/>
                      <a:pt x="3027" y="1135"/>
                    </a:cubicBezTo>
                    <a:close/>
                    <a:moveTo>
                      <a:pt x="1" y="1471"/>
                    </a:moveTo>
                    <a:lnTo>
                      <a:pt x="1" y="1639"/>
                    </a:lnTo>
                    <a:cubicBezTo>
                      <a:pt x="1" y="1591"/>
                      <a:pt x="3" y="1544"/>
                      <a:pt x="6" y="1498"/>
                    </a:cubicBezTo>
                    <a:lnTo>
                      <a:pt x="6" y="1498"/>
                    </a:lnTo>
                    <a:cubicBezTo>
                      <a:pt x="4" y="1489"/>
                      <a:pt x="2" y="1480"/>
                      <a:pt x="1" y="1471"/>
                    </a:cubicBezTo>
                    <a:close/>
                    <a:moveTo>
                      <a:pt x="1598" y="0"/>
                    </a:moveTo>
                    <a:cubicBezTo>
                      <a:pt x="835" y="0"/>
                      <a:pt x="71" y="500"/>
                      <a:pt x="6" y="1498"/>
                    </a:cubicBezTo>
                    <a:lnTo>
                      <a:pt x="6" y="1498"/>
                    </a:lnTo>
                    <a:cubicBezTo>
                      <a:pt x="178" y="2495"/>
                      <a:pt x="681" y="3326"/>
                      <a:pt x="1514" y="3992"/>
                    </a:cubicBezTo>
                    <a:cubicBezTo>
                      <a:pt x="2522" y="4833"/>
                      <a:pt x="3699" y="5505"/>
                      <a:pt x="5044" y="5673"/>
                    </a:cubicBezTo>
                    <a:cubicBezTo>
                      <a:pt x="5163" y="5682"/>
                      <a:pt x="5282" y="5686"/>
                      <a:pt x="5401" y="5686"/>
                    </a:cubicBezTo>
                    <a:cubicBezTo>
                      <a:pt x="7615" y="5686"/>
                      <a:pt x="9625" y="4218"/>
                      <a:pt x="10422" y="2143"/>
                    </a:cubicBezTo>
                    <a:cubicBezTo>
                      <a:pt x="10591" y="1303"/>
                      <a:pt x="10086" y="463"/>
                      <a:pt x="9246" y="294"/>
                    </a:cubicBezTo>
                    <a:cubicBezTo>
                      <a:pt x="9066" y="223"/>
                      <a:pt x="8887" y="189"/>
                      <a:pt x="8714" y="189"/>
                    </a:cubicBezTo>
                    <a:cubicBezTo>
                      <a:pt x="8077" y="189"/>
                      <a:pt x="7529" y="642"/>
                      <a:pt x="7397" y="1303"/>
                    </a:cubicBezTo>
                    <a:cubicBezTo>
                      <a:pt x="7449" y="1199"/>
                      <a:pt x="7469" y="1159"/>
                      <a:pt x="7471" y="1159"/>
                    </a:cubicBezTo>
                    <a:lnTo>
                      <a:pt x="7471" y="1159"/>
                    </a:lnTo>
                    <a:cubicBezTo>
                      <a:pt x="7477" y="1159"/>
                      <a:pt x="7397" y="1355"/>
                      <a:pt x="7397" y="1471"/>
                    </a:cubicBezTo>
                    <a:cubicBezTo>
                      <a:pt x="7397" y="1580"/>
                      <a:pt x="7327" y="1618"/>
                      <a:pt x="7277" y="1677"/>
                    </a:cubicBezTo>
                    <a:lnTo>
                      <a:pt x="7277" y="1677"/>
                    </a:lnTo>
                    <a:cubicBezTo>
                      <a:pt x="7278" y="1663"/>
                      <a:pt x="7273" y="1658"/>
                      <a:pt x="7266" y="1658"/>
                    </a:cubicBezTo>
                    <a:cubicBezTo>
                      <a:pt x="7229" y="1658"/>
                      <a:pt x="7117" y="1807"/>
                      <a:pt x="7229" y="1807"/>
                    </a:cubicBezTo>
                    <a:cubicBezTo>
                      <a:pt x="7229" y="1748"/>
                      <a:pt x="7250" y="1709"/>
                      <a:pt x="7277" y="1677"/>
                    </a:cubicBezTo>
                    <a:lnTo>
                      <a:pt x="7277" y="1677"/>
                    </a:lnTo>
                    <a:cubicBezTo>
                      <a:pt x="7276" y="1698"/>
                      <a:pt x="7263" y="1739"/>
                      <a:pt x="7229" y="1807"/>
                    </a:cubicBezTo>
                    <a:lnTo>
                      <a:pt x="6725" y="2143"/>
                    </a:lnTo>
                    <a:lnTo>
                      <a:pt x="6556" y="2312"/>
                    </a:lnTo>
                    <a:cubicBezTo>
                      <a:pt x="6388" y="2312"/>
                      <a:pt x="6220" y="2312"/>
                      <a:pt x="6052" y="2480"/>
                    </a:cubicBezTo>
                    <a:lnTo>
                      <a:pt x="4539" y="2480"/>
                    </a:lnTo>
                    <a:lnTo>
                      <a:pt x="3867" y="2143"/>
                    </a:lnTo>
                    <a:lnTo>
                      <a:pt x="3195" y="1471"/>
                    </a:lnTo>
                    <a:lnTo>
                      <a:pt x="3188" y="1464"/>
                    </a:lnTo>
                    <a:lnTo>
                      <a:pt x="3188" y="1464"/>
                    </a:lnTo>
                    <a:cubicBezTo>
                      <a:pt x="3107" y="488"/>
                      <a:pt x="2352" y="0"/>
                      <a:pt x="1598" y="0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60"/>
              <p:cNvSpPr/>
              <p:nvPr/>
            </p:nvSpPr>
            <p:spPr>
              <a:xfrm>
                <a:off x="4457975" y="2799700"/>
                <a:ext cx="268125" cy="153425"/>
              </a:xfrm>
              <a:custGeom>
                <a:rect b="b" l="l" r="r" t="t"/>
                <a:pathLst>
                  <a:path extrusionOk="0" h="6137" w="10725">
                    <a:moveTo>
                      <a:pt x="9131" y="1"/>
                    </a:moveTo>
                    <a:cubicBezTo>
                      <a:pt x="8446" y="1"/>
                      <a:pt x="7839" y="351"/>
                      <a:pt x="7699" y="1051"/>
                    </a:cubicBezTo>
                    <a:cubicBezTo>
                      <a:pt x="7699" y="1219"/>
                      <a:pt x="7699" y="1388"/>
                      <a:pt x="7699" y="1556"/>
                    </a:cubicBezTo>
                    <a:cubicBezTo>
                      <a:pt x="7531" y="1724"/>
                      <a:pt x="7531" y="1724"/>
                      <a:pt x="7531" y="1892"/>
                    </a:cubicBezTo>
                    <a:lnTo>
                      <a:pt x="7362" y="2060"/>
                    </a:lnTo>
                    <a:cubicBezTo>
                      <a:pt x="7362" y="2060"/>
                      <a:pt x="7255" y="2275"/>
                      <a:pt x="7298" y="2275"/>
                    </a:cubicBezTo>
                    <a:cubicBezTo>
                      <a:pt x="7309" y="2275"/>
                      <a:pt x="7329" y="2262"/>
                      <a:pt x="7362" y="2228"/>
                    </a:cubicBezTo>
                    <a:lnTo>
                      <a:pt x="7362" y="2228"/>
                    </a:lnTo>
                    <a:lnTo>
                      <a:pt x="7194" y="2396"/>
                    </a:lnTo>
                    <a:lnTo>
                      <a:pt x="7026" y="2564"/>
                    </a:lnTo>
                    <a:cubicBezTo>
                      <a:pt x="7062" y="2529"/>
                      <a:pt x="7067" y="2516"/>
                      <a:pt x="7057" y="2516"/>
                    </a:cubicBezTo>
                    <a:cubicBezTo>
                      <a:pt x="7029" y="2516"/>
                      <a:pt x="6883" y="2613"/>
                      <a:pt x="6911" y="2613"/>
                    </a:cubicBezTo>
                    <a:cubicBezTo>
                      <a:pt x="6922" y="2613"/>
                      <a:pt x="6955" y="2600"/>
                      <a:pt x="7026" y="2564"/>
                    </a:cubicBezTo>
                    <a:lnTo>
                      <a:pt x="7026" y="2564"/>
                    </a:lnTo>
                    <a:lnTo>
                      <a:pt x="6522" y="2900"/>
                    </a:lnTo>
                    <a:lnTo>
                      <a:pt x="4841" y="2900"/>
                    </a:lnTo>
                    <a:cubicBezTo>
                      <a:pt x="4673" y="2732"/>
                      <a:pt x="4337" y="2732"/>
                      <a:pt x="4337" y="2564"/>
                    </a:cubicBezTo>
                    <a:lnTo>
                      <a:pt x="3496" y="2060"/>
                    </a:lnTo>
                    <a:cubicBezTo>
                      <a:pt x="3496" y="2060"/>
                      <a:pt x="3496" y="1892"/>
                      <a:pt x="3328" y="1892"/>
                    </a:cubicBezTo>
                    <a:lnTo>
                      <a:pt x="3160" y="1724"/>
                    </a:lnTo>
                    <a:lnTo>
                      <a:pt x="3160" y="1724"/>
                    </a:lnTo>
                    <a:lnTo>
                      <a:pt x="3328" y="2060"/>
                    </a:lnTo>
                    <a:cubicBezTo>
                      <a:pt x="3328" y="2145"/>
                      <a:pt x="3339" y="2209"/>
                      <a:pt x="3353" y="2254"/>
                    </a:cubicBezTo>
                    <a:lnTo>
                      <a:pt x="3353" y="2254"/>
                    </a:lnTo>
                    <a:cubicBezTo>
                      <a:pt x="3345" y="2245"/>
                      <a:pt x="3337" y="2237"/>
                      <a:pt x="3328" y="2228"/>
                    </a:cubicBezTo>
                    <a:cubicBezTo>
                      <a:pt x="3127" y="1421"/>
                      <a:pt x="2522" y="1072"/>
                      <a:pt x="1900" y="1072"/>
                    </a:cubicBezTo>
                    <a:cubicBezTo>
                      <a:pt x="968" y="1072"/>
                      <a:pt x="0" y="1858"/>
                      <a:pt x="303" y="3068"/>
                    </a:cubicBezTo>
                    <a:cubicBezTo>
                      <a:pt x="471" y="4077"/>
                      <a:pt x="1479" y="4581"/>
                      <a:pt x="2320" y="5254"/>
                    </a:cubicBezTo>
                    <a:cubicBezTo>
                      <a:pt x="3295" y="5811"/>
                      <a:pt x="4269" y="6137"/>
                      <a:pt x="5244" y="6137"/>
                    </a:cubicBezTo>
                    <a:cubicBezTo>
                      <a:pt x="5446" y="6137"/>
                      <a:pt x="5648" y="6123"/>
                      <a:pt x="5850" y="6094"/>
                    </a:cubicBezTo>
                    <a:cubicBezTo>
                      <a:pt x="8203" y="5926"/>
                      <a:pt x="10220" y="4245"/>
                      <a:pt x="10724" y="1892"/>
                    </a:cubicBezTo>
                    <a:cubicBezTo>
                      <a:pt x="10724" y="1556"/>
                      <a:pt x="10724" y="1051"/>
                      <a:pt x="10556" y="715"/>
                    </a:cubicBezTo>
                    <a:cubicBezTo>
                      <a:pt x="10220" y="379"/>
                      <a:pt x="9884" y="211"/>
                      <a:pt x="9548" y="43"/>
                    </a:cubicBezTo>
                    <a:cubicBezTo>
                      <a:pt x="9408" y="15"/>
                      <a:pt x="9267" y="1"/>
                      <a:pt x="9131" y="1"/>
                    </a:cubicBezTo>
                    <a:close/>
                  </a:path>
                </a:pathLst>
              </a:custGeom>
              <a:solidFill>
                <a:srgbClr val="2423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59" name="Google Shape;1859;p60"/>
            <p:cNvCxnSpPr/>
            <p:nvPr/>
          </p:nvCxnSpPr>
          <p:spPr>
            <a:xfrm flipH="1" rot="10800000">
              <a:off x="3114500" y="3847500"/>
              <a:ext cx="865500" cy="8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0" name="Google Shape;1860;p60"/>
            <p:cNvCxnSpPr/>
            <p:nvPr/>
          </p:nvCxnSpPr>
          <p:spPr>
            <a:xfrm>
              <a:off x="2940325" y="4008000"/>
              <a:ext cx="19500" cy="83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1" name="Google Shape;1861;p60"/>
            <p:cNvCxnSpPr/>
            <p:nvPr/>
          </p:nvCxnSpPr>
          <p:spPr>
            <a:xfrm>
              <a:off x="3106700" y="3987850"/>
              <a:ext cx="808200" cy="832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62" name="Google Shape;1862;p60"/>
          <p:cNvGrpSpPr/>
          <p:nvPr/>
        </p:nvGrpSpPr>
        <p:grpSpPr>
          <a:xfrm>
            <a:off x="4562053" y="1846519"/>
            <a:ext cx="596599" cy="511436"/>
            <a:chOff x="4155477" y="1486268"/>
            <a:chExt cx="3034583" cy="2654053"/>
          </a:xfrm>
        </p:grpSpPr>
        <p:sp>
          <p:nvSpPr>
            <p:cNvPr id="1863" name="Google Shape;186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60"/>
          <p:cNvGrpSpPr/>
          <p:nvPr/>
        </p:nvGrpSpPr>
        <p:grpSpPr>
          <a:xfrm>
            <a:off x="4538728" y="1997131"/>
            <a:ext cx="596599" cy="511436"/>
            <a:chOff x="4155477" y="1486268"/>
            <a:chExt cx="3034583" cy="2654053"/>
          </a:xfrm>
        </p:grpSpPr>
        <p:sp>
          <p:nvSpPr>
            <p:cNvPr id="1883" name="Google Shape;188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2" name="Google Shape;1902;p60"/>
          <p:cNvGrpSpPr/>
          <p:nvPr/>
        </p:nvGrpSpPr>
        <p:grpSpPr>
          <a:xfrm>
            <a:off x="4585353" y="2164006"/>
            <a:ext cx="596599" cy="511436"/>
            <a:chOff x="4155477" y="1486268"/>
            <a:chExt cx="3034583" cy="2654053"/>
          </a:xfrm>
        </p:grpSpPr>
        <p:sp>
          <p:nvSpPr>
            <p:cNvPr id="1903" name="Google Shape;190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60"/>
          <p:cNvGrpSpPr/>
          <p:nvPr/>
        </p:nvGrpSpPr>
        <p:grpSpPr>
          <a:xfrm>
            <a:off x="4550378" y="2310169"/>
            <a:ext cx="596599" cy="511436"/>
            <a:chOff x="4155477" y="1486268"/>
            <a:chExt cx="3034583" cy="2654053"/>
          </a:xfrm>
        </p:grpSpPr>
        <p:sp>
          <p:nvSpPr>
            <p:cNvPr id="1923" name="Google Shape;192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60"/>
          <p:cNvGrpSpPr/>
          <p:nvPr/>
        </p:nvGrpSpPr>
        <p:grpSpPr>
          <a:xfrm>
            <a:off x="4597003" y="2477044"/>
            <a:ext cx="596599" cy="511436"/>
            <a:chOff x="4155477" y="1486268"/>
            <a:chExt cx="3034583" cy="2654053"/>
          </a:xfrm>
        </p:grpSpPr>
        <p:sp>
          <p:nvSpPr>
            <p:cNvPr id="1943" name="Google Shape;194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60"/>
          <p:cNvGrpSpPr/>
          <p:nvPr/>
        </p:nvGrpSpPr>
        <p:grpSpPr>
          <a:xfrm>
            <a:off x="4573678" y="2627656"/>
            <a:ext cx="596599" cy="511436"/>
            <a:chOff x="4155477" y="1486268"/>
            <a:chExt cx="3034583" cy="2654053"/>
          </a:xfrm>
        </p:grpSpPr>
        <p:sp>
          <p:nvSpPr>
            <p:cNvPr id="1963" name="Google Shape;196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Google Shape;1982;p60"/>
          <p:cNvGrpSpPr/>
          <p:nvPr/>
        </p:nvGrpSpPr>
        <p:grpSpPr>
          <a:xfrm>
            <a:off x="4620303" y="2794531"/>
            <a:ext cx="596599" cy="511436"/>
            <a:chOff x="4155477" y="1486268"/>
            <a:chExt cx="3034583" cy="2654053"/>
          </a:xfrm>
        </p:grpSpPr>
        <p:sp>
          <p:nvSpPr>
            <p:cNvPr id="1983" name="Google Shape;198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60"/>
          <p:cNvGrpSpPr/>
          <p:nvPr/>
        </p:nvGrpSpPr>
        <p:grpSpPr>
          <a:xfrm>
            <a:off x="4579966" y="2955169"/>
            <a:ext cx="596599" cy="511436"/>
            <a:chOff x="4155477" y="1486268"/>
            <a:chExt cx="3034583" cy="2654053"/>
          </a:xfrm>
        </p:grpSpPr>
        <p:sp>
          <p:nvSpPr>
            <p:cNvPr id="2003" name="Google Shape;200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60"/>
          <p:cNvGrpSpPr/>
          <p:nvPr/>
        </p:nvGrpSpPr>
        <p:grpSpPr>
          <a:xfrm>
            <a:off x="4626591" y="3122044"/>
            <a:ext cx="596599" cy="511436"/>
            <a:chOff x="4155477" y="1486268"/>
            <a:chExt cx="3034583" cy="2654053"/>
          </a:xfrm>
        </p:grpSpPr>
        <p:sp>
          <p:nvSpPr>
            <p:cNvPr id="2023" name="Google Shape;202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60"/>
          <p:cNvGrpSpPr/>
          <p:nvPr/>
        </p:nvGrpSpPr>
        <p:grpSpPr>
          <a:xfrm>
            <a:off x="4603266" y="3272656"/>
            <a:ext cx="596599" cy="511436"/>
            <a:chOff x="4155477" y="1486268"/>
            <a:chExt cx="3034583" cy="2654053"/>
          </a:xfrm>
        </p:grpSpPr>
        <p:sp>
          <p:nvSpPr>
            <p:cNvPr id="2043" name="Google Shape;204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60"/>
          <p:cNvGrpSpPr/>
          <p:nvPr/>
        </p:nvGrpSpPr>
        <p:grpSpPr>
          <a:xfrm>
            <a:off x="4649891" y="3439531"/>
            <a:ext cx="596599" cy="511436"/>
            <a:chOff x="4155477" y="1486268"/>
            <a:chExt cx="3034583" cy="2654053"/>
          </a:xfrm>
        </p:grpSpPr>
        <p:sp>
          <p:nvSpPr>
            <p:cNvPr id="2063" name="Google Shape;2063;p60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61"/>
          <p:cNvGrpSpPr/>
          <p:nvPr/>
        </p:nvGrpSpPr>
        <p:grpSpPr>
          <a:xfrm>
            <a:off x="8047225" y="4528848"/>
            <a:ext cx="376775" cy="381325"/>
            <a:chOff x="8047225" y="4528848"/>
            <a:chExt cx="376775" cy="381325"/>
          </a:xfrm>
        </p:grpSpPr>
        <p:sp>
          <p:nvSpPr>
            <p:cNvPr id="2087" name="Google Shape;2087;p61"/>
            <p:cNvSpPr/>
            <p:nvPr/>
          </p:nvSpPr>
          <p:spPr>
            <a:xfrm>
              <a:off x="8278550" y="4821348"/>
              <a:ext cx="6650" cy="53325"/>
            </a:xfrm>
            <a:custGeom>
              <a:rect b="b" l="l" r="r" t="t"/>
              <a:pathLst>
                <a:path extrusionOk="0" h="2133" w="266">
                  <a:moveTo>
                    <a:pt x="199" y="0"/>
                  </a:moveTo>
                  <a:cubicBezTo>
                    <a:pt x="179" y="0"/>
                    <a:pt x="159" y="10"/>
                    <a:pt x="148" y="32"/>
                  </a:cubicBezTo>
                  <a:cubicBezTo>
                    <a:pt x="60" y="738"/>
                    <a:pt x="1" y="1413"/>
                    <a:pt x="30" y="2089"/>
                  </a:cubicBezTo>
                  <a:cubicBezTo>
                    <a:pt x="30" y="2118"/>
                    <a:pt x="52" y="2133"/>
                    <a:pt x="74" y="2133"/>
                  </a:cubicBezTo>
                  <a:cubicBezTo>
                    <a:pt x="96" y="2133"/>
                    <a:pt x="119" y="2118"/>
                    <a:pt x="119" y="2089"/>
                  </a:cubicBezTo>
                  <a:cubicBezTo>
                    <a:pt x="119" y="1413"/>
                    <a:pt x="148" y="738"/>
                    <a:pt x="265" y="62"/>
                  </a:cubicBezTo>
                  <a:cubicBezTo>
                    <a:pt x="265" y="26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8261875" y="4873973"/>
              <a:ext cx="49575" cy="16050"/>
            </a:xfrm>
            <a:custGeom>
              <a:rect b="b" l="l" r="r" t="t"/>
              <a:pathLst>
                <a:path extrusionOk="0" h="642" w="1983">
                  <a:moveTo>
                    <a:pt x="793" y="0"/>
                  </a:moveTo>
                  <a:cubicBezTo>
                    <a:pt x="540" y="0"/>
                    <a:pt x="284" y="62"/>
                    <a:pt x="51" y="190"/>
                  </a:cubicBezTo>
                  <a:cubicBezTo>
                    <a:pt x="1" y="215"/>
                    <a:pt x="37" y="284"/>
                    <a:pt x="86" y="284"/>
                  </a:cubicBezTo>
                  <a:cubicBezTo>
                    <a:pt x="93" y="284"/>
                    <a:pt x="102" y="282"/>
                    <a:pt x="110" y="278"/>
                  </a:cubicBezTo>
                  <a:cubicBezTo>
                    <a:pt x="325" y="159"/>
                    <a:pt x="564" y="100"/>
                    <a:pt x="801" y="100"/>
                  </a:cubicBezTo>
                  <a:cubicBezTo>
                    <a:pt x="1210" y="100"/>
                    <a:pt x="1612" y="277"/>
                    <a:pt x="1872" y="630"/>
                  </a:cubicBezTo>
                  <a:cubicBezTo>
                    <a:pt x="1880" y="638"/>
                    <a:pt x="1892" y="642"/>
                    <a:pt x="1905" y="642"/>
                  </a:cubicBezTo>
                  <a:cubicBezTo>
                    <a:pt x="1941" y="642"/>
                    <a:pt x="1982" y="614"/>
                    <a:pt x="1961" y="571"/>
                  </a:cubicBezTo>
                  <a:cubicBezTo>
                    <a:pt x="1679" y="196"/>
                    <a:pt x="1241" y="0"/>
                    <a:pt x="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1"/>
            <p:cNvSpPr/>
            <p:nvPr/>
          </p:nvSpPr>
          <p:spPr>
            <a:xfrm>
              <a:off x="8278175" y="4868923"/>
              <a:ext cx="47150" cy="10725"/>
            </a:xfrm>
            <a:custGeom>
              <a:rect b="b" l="l" r="r" t="t"/>
              <a:pathLst>
                <a:path extrusionOk="0" h="429" w="1886">
                  <a:moveTo>
                    <a:pt x="823" y="0"/>
                  </a:moveTo>
                  <a:cubicBezTo>
                    <a:pt x="560" y="0"/>
                    <a:pt x="295" y="61"/>
                    <a:pt x="45" y="186"/>
                  </a:cubicBezTo>
                  <a:cubicBezTo>
                    <a:pt x="0" y="231"/>
                    <a:pt x="24" y="293"/>
                    <a:pt x="65" y="293"/>
                  </a:cubicBezTo>
                  <a:cubicBezTo>
                    <a:pt x="77" y="293"/>
                    <a:pt x="90" y="288"/>
                    <a:pt x="104" y="274"/>
                  </a:cubicBezTo>
                  <a:cubicBezTo>
                    <a:pt x="332" y="160"/>
                    <a:pt x="582" y="101"/>
                    <a:pt x="831" y="101"/>
                  </a:cubicBezTo>
                  <a:cubicBezTo>
                    <a:pt x="1158" y="101"/>
                    <a:pt x="1482" y="204"/>
                    <a:pt x="1749" y="421"/>
                  </a:cubicBezTo>
                  <a:cubicBezTo>
                    <a:pt x="1760" y="426"/>
                    <a:pt x="1772" y="429"/>
                    <a:pt x="1783" y="429"/>
                  </a:cubicBezTo>
                  <a:cubicBezTo>
                    <a:pt x="1835" y="429"/>
                    <a:pt x="1885" y="381"/>
                    <a:pt x="1837" y="333"/>
                  </a:cubicBezTo>
                  <a:cubicBezTo>
                    <a:pt x="1533" y="113"/>
                    <a:pt x="1180" y="0"/>
                    <a:pt x="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1"/>
            <p:cNvSpPr/>
            <p:nvPr/>
          </p:nvSpPr>
          <p:spPr>
            <a:xfrm>
              <a:off x="8245525" y="4841898"/>
              <a:ext cx="5900" cy="53350"/>
            </a:xfrm>
            <a:custGeom>
              <a:rect b="b" l="l" r="r" t="t"/>
              <a:pathLst>
                <a:path extrusionOk="0" h="2134" w="236">
                  <a:moveTo>
                    <a:pt x="176" y="1"/>
                  </a:moveTo>
                  <a:cubicBezTo>
                    <a:pt x="160" y="1"/>
                    <a:pt x="147" y="11"/>
                    <a:pt x="147" y="33"/>
                  </a:cubicBezTo>
                  <a:cubicBezTo>
                    <a:pt x="29" y="709"/>
                    <a:pt x="0" y="1384"/>
                    <a:pt x="0" y="2089"/>
                  </a:cubicBezTo>
                  <a:cubicBezTo>
                    <a:pt x="0" y="2119"/>
                    <a:pt x="22" y="2134"/>
                    <a:pt x="48" y="2134"/>
                  </a:cubicBezTo>
                  <a:cubicBezTo>
                    <a:pt x="73" y="2134"/>
                    <a:pt x="103" y="2119"/>
                    <a:pt x="118" y="2089"/>
                  </a:cubicBezTo>
                  <a:cubicBezTo>
                    <a:pt x="88" y="1414"/>
                    <a:pt x="147" y="738"/>
                    <a:pt x="235" y="62"/>
                  </a:cubicBezTo>
                  <a:cubicBezTo>
                    <a:pt x="235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1"/>
            <p:cNvSpPr/>
            <p:nvPr/>
          </p:nvSpPr>
          <p:spPr>
            <a:xfrm>
              <a:off x="8228625" y="4893973"/>
              <a:ext cx="49525" cy="16200"/>
            </a:xfrm>
            <a:custGeom>
              <a:rect b="b" l="l" r="r" t="t"/>
              <a:pathLst>
                <a:path extrusionOk="0" h="648" w="1981">
                  <a:moveTo>
                    <a:pt x="804" y="1"/>
                  </a:moveTo>
                  <a:cubicBezTo>
                    <a:pt x="547" y="1"/>
                    <a:pt x="289" y="70"/>
                    <a:pt x="59" y="212"/>
                  </a:cubicBezTo>
                  <a:cubicBezTo>
                    <a:pt x="0" y="241"/>
                    <a:pt x="30" y="300"/>
                    <a:pt x="88" y="300"/>
                  </a:cubicBezTo>
                  <a:cubicBezTo>
                    <a:pt x="305" y="170"/>
                    <a:pt x="546" y="108"/>
                    <a:pt x="784" y="108"/>
                  </a:cubicBezTo>
                  <a:cubicBezTo>
                    <a:pt x="1192" y="108"/>
                    <a:pt x="1592" y="290"/>
                    <a:pt x="1851" y="623"/>
                  </a:cubicBezTo>
                  <a:cubicBezTo>
                    <a:pt x="1868" y="641"/>
                    <a:pt x="1888" y="648"/>
                    <a:pt x="1906" y="648"/>
                  </a:cubicBezTo>
                  <a:cubicBezTo>
                    <a:pt x="1949" y="648"/>
                    <a:pt x="1981" y="606"/>
                    <a:pt x="1939" y="565"/>
                  </a:cubicBezTo>
                  <a:cubicBezTo>
                    <a:pt x="1663" y="196"/>
                    <a:pt x="1236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1"/>
            <p:cNvSpPr/>
            <p:nvPr/>
          </p:nvSpPr>
          <p:spPr>
            <a:xfrm>
              <a:off x="8244975" y="4888948"/>
              <a:ext cx="46475" cy="10825"/>
            </a:xfrm>
            <a:custGeom>
              <a:rect b="b" l="l" r="r" t="t"/>
              <a:pathLst>
                <a:path extrusionOk="0" h="433" w="1859">
                  <a:moveTo>
                    <a:pt x="825" y="0"/>
                  </a:moveTo>
                  <a:cubicBezTo>
                    <a:pt x="559" y="0"/>
                    <a:pt x="292" y="68"/>
                    <a:pt x="51" y="207"/>
                  </a:cubicBezTo>
                  <a:cubicBezTo>
                    <a:pt x="1" y="233"/>
                    <a:pt x="37" y="301"/>
                    <a:pt x="86" y="301"/>
                  </a:cubicBezTo>
                  <a:cubicBezTo>
                    <a:pt x="94" y="301"/>
                    <a:pt x="102" y="300"/>
                    <a:pt x="110" y="296"/>
                  </a:cubicBezTo>
                  <a:cubicBezTo>
                    <a:pt x="326" y="169"/>
                    <a:pt x="569" y="107"/>
                    <a:pt x="816" y="107"/>
                  </a:cubicBezTo>
                  <a:cubicBezTo>
                    <a:pt x="1141" y="107"/>
                    <a:pt x="1472" y="213"/>
                    <a:pt x="1755" y="413"/>
                  </a:cubicBezTo>
                  <a:cubicBezTo>
                    <a:pt x="1769" y="427"/>
                    <a:pt x="1784" y="433"/>
                    <a:pt x="1796" y="433"/>
                  </a:cubicBezTo>
                  <a:cubicBezTo>
                    <a:pt x="1835" y="433"/>
                    <a:pt x="1859" y="377"/>
                    <a:pt x="1814" y="354"/>
                  </a:cubicBezTo>
                  <a:cubicBezTo>
                    <a:pt x="1529" y="120"/>
                    <a:pt x="1178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1"/>
            <p:cNvSpPr/>
            <p:nvPr/>
          </p:nvSpPr>
          <p:spPr>
            <a:xfrm>
              <a:off x="8047225" y="4528848"/>
              <a:ext cx="354025" cy="322400"/>
            </a:xfrm>
            <a:custGeom>
              <a:rect b="b" l="l" r="r" t="t"/>
              <a:pathLst>
                <a:path extrusionOk="0" h="12896" w="14161">
                  <a:moveTo>
                    <a:pt x="10618" y="0"/>
                  </a:moveTo>
                  <a:cubicBezTo>
                    <a:pt x="9009" y="0"/>
                    <a:pt x="7797" y="1331"/>
                    <a:pt x="7462" y="3007"/>
                  </a:cubicBezTo>
                  <a:cubicBezTo>
                    <a:pt x="6963" y="2949"/>
                    <a:pt x="6463" y="2890"/>
                    <a:pt x="5964" y="2860"/>
                  </a:cubicBezTo>
                  <a:cubicBezTo>
                    <a:pt x="5376" y="2860"/>
                    <a:pt x="4789" y="2978"/>
                    <a:pt x="4230" y="3242"/>
                  </a:cubicBezTo>
                  <a:cubicBezTo>
                    <a:pt x="3790" y="3448"/>
                    <a:pt x="3232" y="3742"/>
                    <a:pt x="2850" y="3947"/>
                  </a:cubicBezTo>
                  <a:cubicBezTo>
                    <a:pt x="1880" y="4417"/>
                    <a:pt x="940" y="4976"/>
                    <a:pt x="88" y="5651"/>
                  </a:cubicBezTo>
                  <a:lnTo>
                    <a:pt x="0" y="5710"/>
                  </a:lnTo>
                  <a:cubicBezTo>
                    <a:pt x="676" y="7385"/>
                    <a:pt x="1675" y="8971"/>
                    <a:pt x="2879" y="10352"/>
                  </a:cubicBezTo>
                  <a:cubicBezTo>
                    <a:pt x="4142" y="11703"/>
                    <a:pt x="5817" y="12702"/>
                    <a:pt x="7638" y="12878"/>
                  </a:cubicBezTo>
                  <a:cubicBezTo>
                    <a:pt x="7783" y="12890"/>
                    <a:pt x="7930" y="12896"/>
                    <a:pt x="8076" y="12896"/>
                  </a:cubicBezTo>
                  <a:cubicBezTo>
                    <a:pt x="9742" y="12896"/>
                    <a:pt x="11477" y="12133"/>
                    <a:pt x="12368" y="10675"/>
                  </a:cubicBezTo>
                  <a:cubicBezTo>
                    <a:pt x="13073" y="9529"/>
                    <a:pt x="13191" y="8119"/>
                    <a:pt x="13191" y="6738"/>
                  </a:cubicBezTo>
                  <a:cubicBezTo>
                    <a:pt x="13191" y="6503"/>
                    <a:pt x="13191" y="6239"/>
                    <a:pt x="13161" y="5974"/>
                  </a:cubicBezTo>
                  <a:cubicBezTo>
                    <a:pt x="13661" y="5387"/>
                    <a:pt x="13954" y="4652"/>
                    <a:pt x="14013" y="3889"/>
                  </a:cubicBezTo>
                  <a:cubicBezTo>
                    <a:pt x="14160" y="1891"/>
                    <a:pt x="12750" y="128"/>
                    <a:pt x="10870" y="11"/>
                  </a:cubicBezTo>
                  <a:cubicBezTo>
                    <a:pt x="10785" y="4"/>
                    <a:pt x="10701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1"/>
            <p:cNvSpPr/>
            <p:nvPr/>
          </p:nvSpPr>
          <p:spPr>
            <a:xfrm>
              <a:off x="8075500" y="4675698"/>
              <a:ext cx="253875" cy="118150"/>
            </a:xfrm>
            <a:custGeom>
              <a:rect b="b" l="l" r="r" t="t"/>
              <a:pathLst>
                <a:path extrusionOk="0" h="4726" w="10155">
                  <a:moveTo>
                    <a:pt x="567" y="628"/>
                  </a:moveTo>
                  <a:lnTo>
                    <a:pt x="567" y="628"/>
                  </a:lnTo>
                  <a:cubicBezTo>
                    <a:pt x="1740" y="1438"/>
                    <a:pt x="3105" y="1942"/>
                    <a:pt x="4539" y="2098"/>
                  </a:cubicBezTo>
                  <a:cubicBezTo>
                    <a:pt x="4972" y="2173"/>
                    <a:pt x="5411" y="2210"/>
                    <a:pt x="5848" y="2210"/>
                  </a:cubicBezTo>
                  <a:cubicBezTo>
                    <a:pt x="6953" y="2210"/>
                    <a:pt x="8053" y="1973"/>
                    <a:pt x="9063" y="1511"/>
                  </a:cubicBezTo>
                  <a:cubicBezTo>
                    <a:pt x="9210" y="1422"/>
                    <a:pt x="9386" y="1334"/>
                    <a:pt x="9533" y="1246"/>
                  </a:cubicBezTo>
                  <a:cubicBezTo>
                    <a:pt x="9559" y="1246"/>
                    <a:pt x="9655" y="1153"/>
                    <a:pt x="9697" y="1153"/>
                  </a:cubicBezTo>
                  <a:cubicBezTo>
                    <a:pt x="9702" y="1153"/>
                    <a:pt x="9706" y="1155"/>
                    <a:pt x="9709" y="1158"/>
                  </a:cubicBezTo>
                  <a:cubicBezTo>
                    <a:pt x="9680" y="1246"/>
                    <a:pt x="9651" y="1334"/>
                    <a:pt x="9621" y="1422"/>
                  </a:cubicBezTo>
                  <a:cubicBezTo>
                    <a:pt x="9504" y="1804"/>
                    <a:pt x="9386" y="2157"/>
                    <a:pt x="9210" y="2480"/>
                  </a:cubicBezTo>
                  <a:cubicBezTo>
                    <a:pt x="8916" y="3185"/>
                    <a:pt x="8358" y="3743"/>
                    <a:pt x="7682" y="4066"/>
                  </a:cubicBezTo>
                  <a:cubicBezTo>
                    <a:pt x="7104" y="4263"/>
                    <a:pt x="6504" y="4359"/>
                    <a:pt x="5904" y="4359"/>
                  </a:cubicBezTo>
                  <a:cubicBezTo>
                    <a:pt x="4979" y="4359"/>
                    <a:pt x="4055" y="4130"/>
                    <a:pt x="3217" y="3685"/>
                  </a:cubicBezTo>
                  <a:cubicBezTo>
                    <a:pt x="2012" y="2977"/>
                    <a:pt x="1087" y="1896"/>
                    <a:pt x="567" y="628"/>
                  </a:cubicBezTo>
                  <a:close/>
                  <a:moveTo>
                    <a:pt x="238" y="0"/>
                  </a:moveTo>
                  <a:cubicBezTo>
                    <a:pt x="213" y="0"/>
                    <a:pt x="188" y="4"/>
                    <a:pt x="162" y="12"/>
                  </a:cubicBezTo>
                  <a:lnTo>
                    <a:pt x="154" y="27"/>
                  </a:lnTo>
                  <a:lnTo>
                    <a:pt x="154" y="27"/>
                  </a:lnTo>
                  <a:cubicBezTo>
                    <a:pt x="66" y="49"/>
                    <a:pt x="0" y="130"/>
                    <a:pt x="44" y="247"/>
                  </a:cubicBezTo>
                  <a:cubicBezTo>
                    <a:pt x="485" y="1628"/>
                    <a:pt x="1366" y="2803"/>
                    <a:pt x="2541" y="3655"/>
                  </a:cubicBezTo>
                  <a:cubicBezTo>
                    <a:pt x="3535" y="4356"/>
                    <a:pt x="4721" y="4726"/>
                    <a:pt x="5923" y="4726"/>
                  </a:cubicBezTo>
                  <a:cubicBezTo>
                    <a:pt x="6284" y="4726"/>
                    <a:pt x="6647" y="4692"/>
                    <a:pt x="7007" y="4625"/>
                  </a:cubicBezTo>
                  <a:cubicBezTo>
                    <a:pt x="7829" y="4478"/>
                    <a:pt x="8534" y="4066"/>
                    <a:pt x="9063" y="3420"/>
                  </a:cubicBezTo>
                  <a:cubicBezTo>
                    <a:pt x="9504" y="2774"/>
                    <a:pt x="9856" y="2069"/>
                    <a:pt x="10033" y="1276"/>
                  </a:cubicBezTo>
                  <a:cubicBezTo>
                    <a:pt x="10154" y="1032"/>
                    <a:pt x="9933" y="769"/>
                    <a:pt x="9687" y="769"/>
                  </a:cubicBezTo>
                  <a:cubicBezTo>
                    <a:pt x="9636" y="769"/>
                    <a:pt x="9584" y="780"/>
                    <a:pt x="9533" y="806"/>
                  </a:cubicBezTo>
                  <a:cubicBezTo>
                    <a:pt x="9357" y="894"/>
                    <a:pt x="9210" y="982"/>
                    <a:pt x="9063" y="1099"/>
                  </a:cubicBezTo>
                  <a:cubicBezTo>
                    <a:pt x="8857" y="1187"/>
                    <a:pt x="8652" y="1305"/>
                    <a:pt x="8446" y="1364"/>
                  </a:cubicBezTo>
                  <a:cubicBezTo>
                    <a:pt x="7653" y="1687"/>
                    <a:pt x="6801" y="1834"/>
                    <a:pt x="5949" y="1834"/>
                  </a:cubicBezTo>
                  <a:cubicBezTo>
                    <a:pt x="4010" y="1834"/>
                    <a:pt x="1895" y="1305"/>
                    <a:pt x="397" y="42"/>
                  </a:cubicBezTo>
                  <a:cubicBezTo>
                    <a:pt x="355" y="21"/>
                    <a:pt x="299" y="0"/>
                    <a:pt x="2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1"/>
            <p:cNvSpPr/>
            <p:nvPr/>
          </p:nvSpPr>
          <p:spPr>
            <a:xfrm>
              <a:off x="8353475" y="4590798"/>
              <a:ext cx="14725" cy="18375"/>
            </a:xfrm>
            <a:custGeom>
              <a:rect b="b" l="l" r="r" t="t"/>
              <a:pathLst>
                <a:path extrusionOk="0" h="735" w="589">
                  <a:moveTo>
                    <a:pt x="294" y="1"/>
                  </a:moveTo>
                  <a:cubicBezTo>
                    <a:pt x="147" y="1"/>
                    <a:pt x="0" y="147"/>
                    <a:pt x="0" y="353"/>
                  </a:cubicBezTo>
                  <a:cubicBezTo>
                    <a:pt x="0" y="559"/>
                    <a:pt x="147" y="735"/>
                    <a:pt x="294" y="735"/>
                  </a:cubicBezTo>
                  <a:cubicBezTo>
                    <a:pt x="471" y="735"/>
                    <a:pt x="588" y="559"/>
                    <a:pt x="588" y="353"/>
                  </a:cubicBezTo>
                  <a:cubicBezTo>
                    <a:pt x="588" y="147"/>
                    <a:pt x="471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1"/>
            <p:cNvSpPr/>
            <p:nvPr/>
          </p:nvSpPr>
          <p:spPr>
            <a:xfrm>
              <a:off x="8374775" y="4615023"/>
              <a:ext cx="49225" cy="30875"/>
            </a:xfrm>
            <a:custGeom>
              <a:rect b="b" l="l" r="r" t="t"/>
              <a:pathLst>
                <a:path extrusionOk="0" h="1235" w="1969">
                  <a:moveTo>
                    <a:pt x="911" y="1"/>
                  </a:moveTo>
                  <a:cubicBezTo>
                    <a:pt x="559" y="207"/>
                    <a:pt x="265" y="471"/>
                    <a:pt x="0" y="794"/>
                  </a:cubicBezTo>
                  <a:lnTo>
                    <a:pt x="30" y="824"/>
                  </a:lnTo>
                  <a:cubicBezTo>
                    <a:pt x="118" y="1059"/>
                    <a:pt x="676" y="1235"/>
                    <a:pt x="1087" y="1235"/>
                  </a:cubicBezTo>
                  <a:cubicBezTo>
                    <a:pt x="1499" y="1205"/>
                    <a:pt x="1734" y="853"/>
                    <a:pt x="1969" y="559"/>
                  </a:cubicBezTo>
                  <a:cubicBezTo>
                    <a:pt x="1646" y="295"/>
                    <a:pt x="1293" y="118"/>
                    <a:pt x="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1"/>
            <p:cNvSpPr/>
            <p:nvPr/>
          </p:nvSpPr>
          <p:spPr>
            <a:xfrm>
              <a:off x="8374775" y="4614998"/>
              <a:ext cx="49225" cy="23025"/>
            </a:xfrm>
            <a:custGeom>
              <a:rect b="b" l="l" r="r" t="t"/>
              <a:pathLst>
                <a:path extrusionOk="0" h="921" w="1969">
                  <a:moveTo>
                    <a:pt x="904" y="0"/>
                  </a:moveTo>
                  <a:cubicBezTo>
                    <a:pt x="824" y="0"/>
                    <a:pt x="426" y="397"/>
                    <a:pt x="0" y="766"/>
                  </a:cubicBezTo>
                  <a:cubicBezTo>
                    <a:pt x="268" y="863"/>
                    <a:pt x="576" y="920"/>
                    <a:pt x="874" y="920"/>
                  </a:cubicBezTo>
                  <a:cubicBezTo>
                    <a:pt x="936" y="920"/>
                    <a:pt x="998" y="918"/>
                    <a:pt x="1058" y="913"/>
                  </a:cubicBezTo>
                  <a:cubicBezTo>
                    <a:pt x="1411" y="913"/>
                    <a:pt x="1734" y="766"/>
                    <a:pt x="1969" y="531"/>
                  </a:cubicBezTo>
                  <a:cubicBezTo>
                    <a:pt x="1616" y="296"/>
                    <a:pt x="1264" y="119"/>
                    <a:pt x="911" y="2"/>
                  </a:cubicBezTo>
                  <a:cubicBezTo>
                    <a:pt x="909" y="1"/>
                    <a:pt x="907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61"/>
          <p:cNvGrpSpPr/>
          <p:nvPr/>
        </p:nvGrpSpPr>
        <p:grpSpPr>
          <a:xfrm>
            <a:off x="7414075" y="4695975"/>
            <a:ext cx="374600" cy="356600"/>
            <a:chOff x="7414075" y="4695975"/>
            <a:chExt cx="374600" cy="356600"/>
          </a:xfrm>
        </p:grpSpPr>
        <p:sp>
          <p:nvSpPr>
            <p:cNvPr id="2099" name="Google Shape;2099;p61"/>
            <p:cNvSpPr/>
            <p:nvPr/>
          </p:nvSpPr>
          <p:spPr>
            <a:xfrm>
              <a:off x="7552150" y="4969500"/>
              <a:ext cx="5900" cy="50200"/>
            </a:xfrm>
            <a:custGeom>
              <a:rect b="b" l="l" r="r" t="t"/>
              <a:pathLst>
                <a:path extrusionOk="0" h="2008" w="236">
                  <a:moveTo>
                    <a:pt x="74" y="1"/>
                  </a:moveTo>
                  <a:cubicBezTo>
                    <a:pt x="40" y="1"/>
                    <a:pt x="1" y="32"/>
                    <a:pt x="1" y="84"/>
                  </a:cubicBezTo>
                  <a:cubicBezTo>
                    <a:pt x="89" y="701"/>
                    <a:pt x="148" y="1317"/>
                    <a:pt x="148" y="1964"/>
                  </a:cubicBezTo>
                  <a:cubicBezTo>
                    <a:pt x="148" y="1993"/>
                    <a:pt x="170" y="2008"/>
                    <a:pt x="192" y="2008"/>
                  </a:cubicBezTo>
                  <a:cubicBezTo>
                    <a:pt x="214" y="2008"/>
                    <a:pt x="236" y="1993"/>
                    <a:pt x="236" y="1964"/>
                  </a:cubicBezTo>
                  <a:cubicBezTo>
                    <a:pt x="236" y="1317"/>
                    <a:pt x="206" y="671"/>
                    <a:pt x="118" y="54"/>
                  </a:cubicBezTo>
                  <a:cubicBezTo>
                    <a:pt x="118" y="17"/>
                    <a:pt x="98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1"/>
            <p:cNvSpPr/>
            <p:nvPr/>
          </p:nvSpPr>
          <p:spPr>
            <a:xfrm>
              <a:off x="7525900" y="5018175"/>
              <a:ext cx="48775" cy="15600"/>
            </a:xfrm>
            <a:custGeom>
              <a:rect b="b" l="l" r="r" t="t"/>
              <a:pathLst>
                <a:path extrusionOk="0" h="624" w="1951">
                  <a:moveTo>
                    <a:pt x="1173" y="1"/>
                  </a:moveTo>
                  <a:cubicBezTo>
                    <a:pt x="744" y="1"/>
                    <a:pt x="319" y="182"/>
                    <a:pt x="23" y="516"/>
                  </a:cubicBezTo>
                  <a:cubicBezTo>
                    <a:pt x="0" y="561"/>
                    <a:pt x="29" y="624"/>
                    <a:pt x="71" y="624"/>
                  </a:cubicBezTo>
                  <a:cubicBezTo>
                    <a:pt x="83" y="624"/>
                    <a:pt x="97" y="618"/>
                    <a:pt x="111" y="604"/>
                  </a:cubicBezTo>
                  <a:cubicBezTo>
                    <a:pt x="393" y="285"/>
                    <a:pt x="795" y="109"/>
                    <a:pt x="1202" y="109"/>
                  </a:cubicBezTo>
                  <a:cubicBezTo>
                    <a:pt x="1431" y="109"/>
                    <a:pt x="1662" y="165"/>
                    <a:pt x="1873" y="281"/>
                  </a:cubicBezTo>
                  <a:cubicBezTo>
                    <a:pt x="1879" y="287"/>
                    <a:pt x="1885" y="289"/>
                    <a:pt x="1892" y="289"/>
                  </a:cubicBezTo>
                  <a:cubicBezTo>
                    <a:pt x="1920" y="289"/>
                    <a:pt x="1951" y="241"/>
                    <a:pt x="1903" y="193"/>
                  </a:cubicBezTo>
                  <a:cubicBezTo>
                    <a:pt x="1675" y="63"/>
                    <a:pt x="1423" y="1"/>
                    <a:pt x="1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1"/>
            <p:cNvSpPr/>
            <p:nvPr/>
          </p:nvSpPr>
          <p:spPr>
            <a:xfrm>
              <a:off x="7512700" y="5013875"/>
              <a:ext cx="45875" cy="10025"/>
            </a:xfrm>
            <a:custGeom>
              <a:rect b="b" l="l" r="r" t="t"/>
              <a:pathLst>
                <a:path extrusionOk="0" h="401" w="1835">
                  <a:moveTo>
                    <a:pt x="1019" y="1"/>
                  </a:moveTo>
                  <a:cubicBezTo>
                    <a:pt x="675" y="1"/>
                    <a:pt x="335" y="106"/>
                    <a:pt x="51" y="306"/>
                  </a:cubicBezTo>
                  <a:cubicBezTo>
                    <a:pt x="1" y="332"/>
                    <a:pt x="37" y="400"/>
                    <a:pt x="67" y="400"/>
                  </a:cubicBezTo>
                  <a:cubicBezTo>
                    <a:pt x="72" y="400"/>
                    <a:pt x="76" y="398"/>
                    <a:pt x="81" y="394"/>
                  </a:cubicBezTo>
                  <a:cubicBezTo>
                    <a:pt x="360" y="197"/>
                    <a:pt x="676" y="101"/>
                    <a:pt x="993" y="101"/>
                  </a:cubicBezTo>
                  <a:cubicBezTo>
                    <a:pt x="1243" y="101"/>
                    <a:pt x="1493" y="160"/>
                    <a:pt x="1726" y="277"/>
                  </a:cubicBezTo>
                  <a:cubicBezTo>
                    <a:pt x="1734" y="281"/>
                    <a:pt x="1742" y="283"/>
                    <a:pt x="1750" y="283"/>
                  </a:cubicBezTo>
                  <a:cubicBezTo>
                    <a:pt x="1799" y="283"/>
                    <a:pt x="1835" y="214"/>
                    <a:pt x="1784" y="189"/>
                  </a:cubicBezTo>
                  <a:cubicBezTo>
                    <a:pt x="1543" y="62"/>
                    <a:pt x="1280" y="1"/>
                    <a:pt x="10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1"/>
            <p:cNvSpPr/>
            <p:nvPr/>
          </p:nvSpPr>
          <p:spPr>
            <a:xfrm>
              <a:off x="7585475" y="4988400"/>
              <a:ext cx="6375" cy="50225"/>
            </a:xfrm>
            <a:custGeom>
              <a:rect b="b" l="l" r="r" t="t"/>
              <a:pathLst>
                <a:path extrusionOk="0" h="2009" w="255">
                  <a:moveTo>
                    <a:pt x="71" y="1"/>
                  </a:moveTo>
                  <a:cubicBezTo>
                    <a:pt x="39" y="1"/>
                    <a:pt x="1" y="26"/>
                    <a:pt x="19" y="62"/>
                  </a:cubicBezTo>
                  <a:cubicBezTo>
                    <a:pt x="107" y="679"/>
                    <a:pt x="137" y="1325"/>
                    <a:pt x="137" y="1942"/>
                  </a:cubicBezTo>
                  <a:cubicBezTo>
                    <a:pt x="137" y="1986"/>
                    <a:pt x="166" y="2008"/>
                    <a:pt x="195" y="2008"/>
                  </a:cubicBezTo>
                  <a:cubicBezTo>
                    <a:pt x="225" y="2008"/>
                    <a:pt x="254" y="1986"/>
                    <a:pt x="254" y="1942"/>
                  </a:cubicBezTo>
                  <a:cubicBezTo>
                    <a:pt x="254" y="1325"/>
                    <a:pt x="195" y="679"/>
                    <a:pt x="107" y="33"/>
                  </a:cubicBezTo>
                  <a:cubicBezTo>
                    <a:pt x="107" y="10"/>
                    <a:pt x="90" y="1"/>
                    <a:pt x="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1"/>
            <p:cNvSpPr/>
            <p:nvPr/>
          </p:nvSpPr>
          <p:spPr>
            <a:xfrm>
              <a:off x="7559025" y="5037275"/>
              <a:ext cx="49500" cy="15300"/>
            </a:xfrm>
            <a:custGeom>
              <a:rect b="b" l="l" r="r" t="t"/>
              <a:pathLst>
                <a:path extrusionOk="0" h="612" w="1980">
                  <a:moveTo>
                    <a:pt x="1186" y="1"/>
                  </a:moveTo>
                  <a:cubicBezTo>
                    <a:pt x="759" y="1"/>
                    <a:pt x="346" y="182"/>
                    <a:pt x="49" y="516"/>
                  </a:cubicBezTo>
                  <a:cubicBezTo>
                    <a:pt x="1" y="564"/>
                    <a:pt x="51" y="612"/>
                    <a:pt x="87" y="612"/>
                  </a:cubicBezTo>
                  <a:cubicBezTo>
                    <a:pt x="95" y="612"/>
                    <a:pt x="102" y="610"/>
                    <a:pt x="108" y="604"/>
                  </a:cubicBezTo>
                  <a:cubicBezTo>
                    <a:pt x="385" y="272"/>
                    <a:pt x="778" y="102"/>
                    <a:pt x="1178" y="102"/>
                  </a:cubicBezTo>
                  <a:cubicBezTo>
                    <a:pt x="1414" y="102"/>
                    <a:pt x="1652" y="161"/>
                    <a:pt x="1870" y="281"/>
                  </a:cubicBezTo>
                  <a:cubicBezTo>
                    <a:pt x="1879" y="285"/>
                    <a:pt x="1887" y="287"/>
                    <a:pt x="1895" y="287"/>
                  </a:cubicBezTo>
                  <a:cubicBezTo>
                    <a:pt x="1943" y="287"/>
                    <a:pt x="1980" y="218"/>
                    <a:pt x="1929" y="193"/>
                  </a:cubicBezTo>
                  <a:cubicBezTo>
                    <a:pt x="1691" y="63"/>
                    <a:pt x="1436" y="1"/>
                    <a:pt x="1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1"/>
            <p:cNvSpPr/>
            <p:nvPr/>
          </p:nvSpPr>
          <p:spPr>
            <a:xfrm>
              <a:off x="7545750" y="5032600"/>
              <a:ext cx="46675" cy="10400"/>
            </a:xfrm>
            <a:custGeom>
              <a:rect b="b" l="l" r="r" t="t"/>
              <a:pathLst>
                <a:path extrusionOk="0" h="416" w="1867">
                  <a:moveTo>
                    <a:pt x="1025" y="1"/>
                  </a:moveTo>
                  <a:cubicBezTo>
                    <a:pt x="676" y="1"/>
                    <a:pt x="335" y="104"/>
                    <a:pt x="51" y="321"/>
                  </a:cubicBezTo>
                  <a:cubicBezTo>
                    <a:pt x="1" y="346"/>
                    <a:pt x="37" y="415"/>
                    <a:pt x="86" y="415"/>
                  </a:cubicBezTo>
                  <a:cubicBezTo>
                    <a:pt x="93" y="415"/>
                    <a:pt x="102" y="413"/>
                    <a:pt x="110" y="409"/>
                  </a:cubicBezTo>
                  <a:cubicBezTo>
                    <a:pt x="377" y="209"/>
                    <a:pt x="700" y="104"/>
                    <a:pt x="1027" y="104"/>
                  </a:cubicBezTo>
                  <a:cubicBezTo>
                    <a:pt x="1276" y="104"/>
                    <a:pt x="1526" y="165"/>
                    <a:pt x="1755" y="292"/>
                  </a:cubicBezTo>
                  <a:cubicBezTo>
                    <a:pt x="1761" y="295"/>
                    <a:pt x="1768" y="296"/>
                    <a:pt x="1774" y="296"/>
                  </a:cubicBezTo>
                  <a:cubicBezTo>
                    <a:pt x="1825" y="296"/>
                    <a:pt x="1866" y="200"/>
                    <a:pt x="1814" y="174"/>
                  </a:cubicBezTo>
                  <a:cubicBezTo>
                    <a:pt x="1560" y="60"/>
                    <a:pt x="1290" y="1"/>
                    <a:pt x="1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1"/>
            <p:cNvSpPr/>
            <p:nvPr/>
          </p:nvSpPr>
          <p:spPr>
            <a:xfrm>
              <a:off x="7436850" y="4695975"/>
              <a:ext cx="351825" cy="301800"/>
            </a:xfrm>
            <a:custGeom>
              <a:rect b="b" l="l" r="r" t="t"/>
              <a:pathLst>
                <a:path extrusionOk="0" h="12072" w="14073">
                  <a:moveTo>
                    <a:pt x="3505" y="1"/>
                  </a:moveTo>
                  <a:cubicBezTo>
                    <a:pt x="3434" y="1"/>
                    <a:pt x="3363" y="3"/>
                    <a:pt x="3291" y="8"/>
                  </a:cubicBezTo>
                  <a:cubicBezTo>
                    <a:pt x="1411" y="155"/>
                    <a:pt x="1" y="1771"/>
                    <a:pt x="147" y="3651"/>
                  </a:cubicBezTo>
                  <a:cubicBezTo>
                    <a:pt x="206" y="4385"/>
                    <a:pt x="500" y="5061"/>
                    <a:pt x="970" y="5619"/>
                  </a:cubicBezTo>
                  <a:cubicBezTo>
                    <a:pt x="970" y="5884"/>
                    <a:pt x="970" y="6119"/>
                    <a:pt x="970" y="6354"/>
                  </a:cubicBezTo>
                  <a:cubicBezTo>
                    <a:pt x="941" y="7617"/>
                    <a:pt x="1058" y="8939"/>
                    <a:pt x="1763" y="10026"/>
                  </a:cubicBezTo>
                  <a:cubicBezTo>
                    <a:pt x="2651" y="11344"/>
                    <a:pt x="4352" y="12071"/>
                    <a:pt x="6032" y="12071"/>
                  </a:cubicBezTo>
                  <a:cubicBezTo>
                    <a:pt x="6186" y="12071"/>
                    <a:pt x="6340" y="12065"/>
                    <a:pt x="6493" y="12053"/>
                  </a:cubicBezTo>
                  <a:cubicBezTo>
                    <a:pt x="8285" y="11847"/>
                    <a:pt x="9959" y="11025"/>
                    <a:pt x="11223" y="9703"/>
                  </a:cubicBezTo>
                  <a:cubicBezTo>
                    <a:pt x="12398" y="8439"/>
                    <a:pt x="13367" y="6970"/>
                    <a:pt x="14072" y="5355"/>
                  </a:cubicBezTo>
                  <a:lnTo>
                    <a:pt x="13984" y="5296"/>
                  </a:lnTo>
                  <a:cubicBezTo>
                    <a:pt x="13103" y="4708"/>
                    <a:pt x="12192" y="4180"/>
                    <a:pt x="11252" y="3739"/>
                  </a:cubicBezTo>
                  <a:cubicBezTo>
                    <a:pt x="10841" y="3533"/>
                    <a:pt x="10312" y="3269"/>
                    <a:pt x="9842" y="3063"/>
                  </a:cubicBezTo>
                  <a:cubicBezTo>
                    <a:pt x="9313" y="2828"/>
                    <a:pt x="8726" y="2711"/>
                    <a:pt x="8138" y="2711"/>
                  </a:cubicBezTo>
                  <a:cubicBezTo>
                    <a:pt x="7639" y="2711"/>
                    <a:pt x="7139" y="2769"/>
                    <a:pt x="6640" y="2828"/>
                  </a:cubicBezTo>
                  <a:cubicBezTo>
                    <a:pt x="6302" y="1253"/>
                    <a:pt x="5102" y="1"/>
                    <a:pt x="3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1"/>
            <p:cNvSpPr/>
            <p:nvPr/>
          </p:nvSpPr>
          <p:spPr>
            <a:xfrm>
              <a:off x="7507350" y="4832950"/>
              <a:ext cx="252900" cy="110150"/>
            </a:xfrm>
            <a:custGeom>
              <a:rect b="b" l="l" r="r" t="t"/>
              <a:pathLst>
                <a:path extrusionOk="0" h="4406" w="10116">
                  <a:moveTo>
                    <a:pt x="9538" y="622"/>
                  </a:moveTo>
                  <a:cubicBezTo>
                    <a:pt x="9070" y="1638"/>
                    <a:pt x="8323" y="2525"/>
                    <a:pt x="7375" y="3166"/>
                  </a:cubicBezTo>
                  <a:cubicBezTo>
                    <a:pt x="6444" y="3772"/>
                    <a:pt x="5369" y="4075"/>
                    <a:pt x="4269" y="4075"/>
                  </a:cubicBezTo>
                  <a:cubicBezTo>
                    <a:pt x="3876" y="4075"/>
                    <a:pt x="3480" y="4037"/>
                    <a:pt x="3085" y="3959"/>
                  </a:cubicBezTo>
                  <a:cubicBezTo>
                    <a:pt x="2351" y="3812"/>
                    <a:pt x="1675" y="3372"/>
                    <a:pt x="1235" y="2755"/>
                  </a:cubicBezTo>
                  <a:cubicBezTo>
                    <a:pt x="1029" y="2461"/>
                    <a:pt x="882" y="2138"/>
                    <a:pt x="735" y="1815"/>
                  </a:cubicBezTo>
                  <a:cubicBezTo>
                    <a:pt x="676" y="1638"/>
                    <a:pt x="618" y="1491"/>
                    <a:pt x="588" y="1315"/>
                  </a:cubicBezTo>
                  <a:cubicBezTo>
                    <a:pt x="530" y="1227"/>
                    <a:pt x="530" y="1168"/>
                    <a:pt x="500" y="1080"/>
                  </a:cubicBezTo>
                  <a:lnTo>
                    <a:pt x="500" y="1080"/>
                  </a:lnTo>
                  <a:cubicBezTo>
                    <a:pt x="588" y="1110"/>
                    <a:pt x="647" y="1168"/>
                    <a:pt x="735" y="1227"/>
                  </a:cubicBezTo>
                  <a:cubicBezTo>
                    <a:pt x="1823" y="1807"/>
                    <a:pt x="3049" y="2089"/>
                    <a:pt x="4284" y="2089"/>
                  </a:cubicBezTo>
                  <a:cubicBezTo>
                    <a:pt x="4550" y="2089"/>
                    <a:pt x="4817" y="2076"/>
                    <a:pt x="5083" y="2050"/>
                  </a:cubicBezTo>
                  <a:cubicBezTo>
                    <a:pt x="6650" y="1943"/>
                    <a:pt x="8193" y="1453"/>
                    <a:pt x="9538" y="622"/>
                  </a:cubicBezTo>
                  <a:close/>
                  <a:moveTo>
                    <a:pt x="9857" y="1"/>
                  </a:moveTo>
                  <a:cubicBezTo>
                    <a:pt x="9820" y="1"/>
                    <a:pt x="9783" y="8"/>
                    <a:pt x="9754" y="23"/>
                  </a:cubicBezTo>
                  <a:cubicBezTo>
                    <a:pt x="8344" y="1021"/>
                    <a:pt x="6669" y="1609"/>
                    <a:pt x="4936" y="1668"/>
                  </a:cubicBezTo>
                  <a:cubicBezTo>
                    <a:pt x="4723" y="1682"/>
                    <a:pt x="4510" y="1690"/>
                    <a:pt x="4298" y="1690"/>
                  </a:cubicBezTo>
                  <a:cubicBezTo>
                    <a:pt x="3660" y="1690"/>
                    <a:pt x="3027" y="1624"/>
                    <a:pt x="2410" y="1491"/>
                  </a:cubicBezTo>
                  <a:cubicBezTo>
                    <a:pt x="2028" y="1374"/>
                    <a:pt x="1617" y="1256"/>
                    <a:pt x="1264" y="1080"/>
                  </a:cubicBezTo>
                  <a:cubicBezTo>
                    <a:pt x="1088" y="992"/>
                    <a:pt x="941" y="904"/>
                    <a:pt x="765" y="786"/>
                  </a:cubicBezTo>
                  <a:cubicBezTo>
                    <a:pt x="696" y="735"/>
                    <a:pt x="608" y="704"/>
                    <a:pt x="517" y="704"/>
                  </a:cubicBezTo>
                  <a:cubicBezTo>
                    <a:pt x="452" y="704"/>
                    <a:pt x="385" y="720"/>
                    <a:pt x="324" y="757"/>
                  </a:cubicBezTo>
                  <a:cubicBezTo>
                    <a:pt x="1" y="933"/>
                    <a:pt x="206" y="1345"/>
                    <a:pt x="295" y="1638"/>
                  </a:cubicBezTo>
                  <a:cubicBezTo>
                    <a:pt x="412" y="1991"/>
                    <a:pt x="588" y="2343"/>
                    <a:pt x="765" y="2667"/>
                  </a:cubicBezTo>
                  <a:cubicBezTo>
                    <a:pt x="1146" y="3342"/>
                    <a:pt x="1734" y="3842"/>
                    <a:pt x="2439" y="4135"/>
                  </a:cubicBezTo>
                  <a:cubicBezTo>
                    <a:pt x="3026" y="4316"/>
                    <a:pt x="3635" y="4406"/>
                    <a:pt x="4245" y="4406"/>
                  </a:cubicBezTo>
                  <a:cubicBezTo>
                    <a:pt x="5220" y="4406"/>
                    <a:pt x="6195" y="4176"/>
                    <a:pt x="7081" y="3724"/>
                  </a:cubicBezTo>
                  <a:cubicBezTo>
                    <a:pt x="8462" y="2976"/>
                    <a:pt x="9505" y="1777"/>
                    <a:pt x="10044" y="320"/>
                  </a:cubicBezTo>
                  <a:lnTo>
                    <a:pt x="10044" y="320"/>
                  </a:lnTo>
                  <a:cubicBezTo>
                    <a:pt x="10064" y="291"/>
                    <a:pt x="10076" y="257"/>
                    <a:pt x="10080" y="223"/>
                  </a:cubicBezTo>
                  <a:lnTo>
                    <a:pt x="10080" y="223"/>
                  </a:lnTo>
                  <a:cubicBezTo>
                    <a:pt x="10115" y="144"/>
                    <a:pt x="10064" y="78"/>
                    <a:pt x="9988" y="51"/>
                  </a:cubicBezTo>
                  <a:lnTo>
                    <a:pt x="9988" y="51"/>
                  </a:lnTo>
                  <a:lnTo>
                    <a:pt x="9960" y="23"/>
                  </a:lnTo>
                  <a:cubicBezTo>
                    <a:pt x="9930" y="8"/>
                    <a:pt x="9894" y="1"/>
                    <a:pt x="9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1"/>
            <p:cNvSpPr/>
            <p:nvPr/>
          </p:nvSpPr>
          <p:spPr>
            <a:xfrm>
              <a:off x="7469175" y="4754175"/>
              <a:ext cx="16900" cy="14675"/>
            </a:xfrm>
            <a:custGeom>
              <a:rect b="b" l="l" r="r" t="t"/>
              <a:pathLst>
                <a:path extrusionOk="0" h="587" w="676">
                  <a:moveTo>
                    <a:pt x="294" y="1"/>
                  </a:moveTo>
                  <a:cubicBezTo>
                    <a:pt x="118" y="1"/>
                    <a:pt x="0" y="177"/>
                    <a:pt x="0" y="353"/>
                  </a:cubicBezTo>
                  <a:cubicBezTo>
                    <a:pt x="36" y="497"/>
                    <a:pt x="160" y="586"/>
                    <a:pt x="292" y="586"/>
                  </a:cubicBezTo>
                  <a:cubicBezTo>
                    <a:pt x="375" y="586"/>
                    <a:pt x="461" y="551"/>
                    <a:pt x="529" y="471"/>
                  </a:cubicBezTo>
                  <a:cubicBezTo>
                    <a:pt x="676" y="295"/>
                    <a:pt x="558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1"/>
            <p:cNvSpPr/>
            <p:nvPr/>
          </p:nvSpPr>
          <p:spPr>
            <a:xfrm>
              <a:off x="7414075" y="4776950"/>
              <a:ext cx="49250" cy="28750"/>
            </a:xfrm>
            <a:custGeom>
              <a:rect b="b" l="l" r="r" t="t"/>
              <a:pathLst>
                <a:path extrusionOk="0" h="1150" w="1970">
                  <a:moveTo>
                    <a:pt x="1058" y="1"/>
                  </a:moveTo>
                  <a:cubicBezTo>
                    <a:pt x="677" y="118"/>
                    <a:pt x="324" y="294"/>
                    <a:pt x="1" y="529"/>
                  </a:cubicBezTo>
                  <a:cubicBezTo>
                    <a:pt x="206" y="823"/>
                    <a:pt x="441" y="1146"/>
                    <a:pt x="853" y="1146"/>
                  </a:cubicBezTo>
                  <a:cubicBezTo>
                    <a:pt x="883" y="1148"/>
                    <a:pt x="914" y="1149"/>
                    <a:pt x="946" y="1149"/>
                  </a:cubicBezTo>
                  <a:cubicBezTo>
                    <a:pt x="1344" y="1149"/>
                    <a:pt x="1831" y="984"/>
                    <a:pt x="1940" y="794"/>
                  </a:cubicBezTo>
                  <a:lnTo>
                    <a:pt x="1969" y="735"/>
                  </a:lnTo>
                  <a:cubicBezTo>
                    <a:pt x="1705" y="441"/>
                    <a:pt x="1382" y="206"/>
                    <a:pt x="1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1"/>
            <p:cNvSpPr/>
            <p:nvPr/>
          </p:nvSpPr>
          <p:spPr>
            <a:xfrm>
              <a:off x="7414075" y="4776225"/>
              <a:ext cx="49250" cy="21575"/>
            </a:xfrm>
            <a:custGeom>
              <a:rect b="b" l="l" r="r" t="t"/>
              <a:pathLst>
                <a:path extrusionOk="0" h="863" w="1970">
                  <a:moveTo>
                    <a:pt x="1058" y="0"/>
                  </a:moveTo>
                  <a:cubicBezTo>
                    <a:pt x="706" y="118"/>
                    <a:pt x="353" y="294"/>
                    <a:pt x="1" y="500"/>
                  </a:cubicBezTo>
                  <a:cubicBezTo>
                    <a:pt x="236" y="735"/>
                    <a:pt x="559" y="852"/>
                    <a:pt x="882" y="852"/>
                  </a:cubicBezTo>
                  <a:cubicBezTo>
                    <a:pt x="972" y="859"/>
                    <a:pt x="1061" y="863"/>
                    <a:pt x="1148" y="863"/>
                  </a:cubicBezTo>
                  <a:cubicBezTo>
                    <a:pt x="1430" y="863"/>
                    <a:pt x="1700" y="824"/>
                    <a:pt x="1969" y="735"/>
                  </a:cubicBezTo>
                  <a:cubicBezTo>
                    <a:pt x="1499" y="411"/>
                    <a:pt x="1117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61"/>
          <p:cNvSpPr txBox="1"/>
          <p:nvPr>
            <p:ph type="title"/>
          </p:nvPr>
        </p:nvSpPr>
        <p:spPr>
          <a:xfrm>
            <a:off x="179250" y="450825"/>
            <a:ext cx="66783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4</a:t>
            </a:r>
            <a:endParaRPr sz="3000"/>
          </a:p>
        </p:txBody>
      </p:sp>
      <p:sp>
        <p:nvSpPr>
          <p:cNvPr id="2111" name="Google Shape;2111;p61"/>
          <p:cNvSpPr txBox="1"/>
          <p:nvPr>
            <p:ph idx="4294967295" type="subTitle"/>
          </p:nvPr>
        </p:nvSpPr>
        <p:spPr>
          <a:xfrm>
            <a:off x="66150" y="975650"/>
            <a:ext cx="34092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Question: How many sheep can you place if you place one fox?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Try moving the fox to different places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about a board that is 6x6?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Can you do it for any size square board?</a:t>
            </a:r>
            <a:endParaRPr sz="1600"/>
          </a:p>
        </p:txBody>
      </p:sp>
      <p:pic>
        <p:nvPicPr>
          <p:cNvPr id="2112" name="Google Shape;2112;p61"/>
          <p:cNvPicPr preferRelativeResize="0"/>
          <p:nvPr/>
        </p:nvPicPr>
        <p:blipFill rotWithShape="1">
          <a:blip r:embed="rId3">
            <a:alphaModFix/>
          </a:blip>
          <a:srcRect b="7" l="0" r="28576" t="28554"/>
          <a:stretch/>
        </p:blipFill>
        <p:spPr>
          <a:xfrm>
            <a:off x="5201200" y="630913"/>
            <a:ext cx="3725125" cy="3725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13" name="Google Shape;2113;p61"/>
          <p:cNvGrpSpPr/>
          <p:nvPr/>
        </p:nvGrpSpPr>
        <p:grpSpPr>
          <a:xfrm>
            <a:off x="4221571" y="962523"/>
            <a:ext cx="689856" cy="431145"/>
            <a:chOff x="158275" y="279625"/>
            <a:chExt cx="7223625" cy="5132675"/>
          </a:xfrm>
        </p:grpSpPr>
        <p:sp>
          <p:nvSpPr>
            <p:cNvPr id="2114" name="Google Shape;2114;p61"/>
            <p:cNvSpPr/>
            <p:nvPr/>
          </p:nvSpPr>
          <p:spPr>
            <a:xfrm>
              <a:off x="233900" y="279625"/>
              <a:ext cx="7148000" cy="5132675"/>
            </a:xfrm>
            <a:custGeom>
              <a:rect b="b" l="l" r="r" t="t"/>
              <a:pathLst>
                <a:path extrusionOk="0" h="205307" w="285920">
                  <a:moveTo>
                    <a:pt x="179704" y="0"/>
                  </a:moveTo>
                  <a:cubicBezTo>
                    <a:pt x="177242" y="0"/>
                    <a:pt x="174763" y="508"/>
                    <a:pt x="172459" y="1506"/>
                  </a:cubicBezTo>
                  <a:cubicBezTo>
                    <a:pt x="163719" y="5204"/>
                    <a:pt x="160021" y="14112"/>
                    <a:pt x="156827" y="22517"/>
                  </a:cubicBezTo>
                  <a:cubicBezTo>
                    <a:pt x="155483" y="26383"/>
                    <a:pt x="154306" y="30249"/>
                    <a:pt x="153297" y="34283"/>
                  </a:cubicBezTo>
                  <a:cubicBezTo>
                    <a:pt x="142204" y="32434"/>
                    <a:pt x="131278" y="30753"/>
                    <a:pt x="120184" y="29576"/>
                  </a:cubicBezTo>
                  <a:cubicBezTo>
                    <a:pt x="113743" y="28845"/>
                    <a:pt x="107175" y="28368"/>
                    <a:pt x="100702" y="28368"/>
                  </a:cubicBezTo>
                  <a:cubicBezTo>
                    <a:pt x="99742" y="28368"/>
                    <a:pt x="98784" y="28378"/>
                    <a:pt x="97828" y="28400"/>
                  </a:cubicBezTo>
                  <a:cubicBezTo>
                    <a:pt x="89424" y="28568"/>
                    <a:pt x="81356" y="30081"/>
                    <a:pt x="73455" y="32938"/>
                  </a:cubicBezTo>
                  <a:cubicBezTo>
                    <a:pt x="71943" y="32770"/>
                    <a:pt x="70388" y="32686"/>
                    <a:pt x="68833" y="32686"/>
                  </a:cubicBezTo>
                  <a:cubicBezTo>
                    <a:pt x="67278" y="32686"/>
                    <a:pt x="65723" y="32770"/>
                    <a:pt x="64211" y="32938"/>
                  </a:cubicBezTo>
                  <a:cubicBezTo>
                    <a:pt x="58328" y="33443"/>
                    <a:pt x="52781" y="34955"/>
                    <a:pt x="47402" y="37140"/>
                  </a:cubicBezTo>
                  <a:cubicBezTo>
                    <a:pt x="41687" y="39494"/>
                    <a:pt x="36308" y="42519"/>
                    <a:pt x="31265" y="46217"/>
                  </a:cubicBezTo>
                  <a:cubicBezTo>
                    <a:pt x="22020" y="52773"/>
                    <a:pt x="14120" y="61177"/>
                    <a:pt x="8237" y="70926"/>
                  </a:cubicBezTo>
                  <a:cubicBezTo>
                    <a:pt x="2858" y="80171"/>
                    <a:pt x="1" y="90761"/>
                    <a:pt x="169" y="101518"/>
                  </a:cubicBezTo>
                  <a:cubicBezTo>
                    <a:pt x="505" y="112948"/>
                    <a:pt x="4203" y="124042"/>
                    <a:pt x="10590" y="133791"/>
                  </a:cubicBezTo>
                  <a:cubicBezTo>
                    <a:pt x="28408" y="160853"/>
                    <a:pt x="59336" y="175309"/>
                    <a:pt x="88415" y="187075"/>
                  </a:cubicBezTo>
                  <a:cubicBezTo>
                    <a:pt x="103711" y="193294"/>
                    <a:pt x="119680" y="198169"/>
                    <a:pt x="135984" y="201531"/>
                  </a:cubicBezTo>
                  <a:cubicBezTo>
                    <a:pt x="147865" y="203961"/>
                    <a:pt x="159855" y="205307"/>
                    <a:pt x="171953" y="205307"/>
                  </a:cubicBezTo>
                  <a:cubicBezTo>
                    <a:pt x="174917" y="205307"/>
                    <a:pt x="177887" y="205226"/>
                    <a:pt x="180864" y="205060"/>
                  </a:cubicBezTo>
                  <a:cubicBezTo>
                    <a:pt x="194983" y="204220"/>
                    <a:pt x="208935" y="200522"/>
                    <a:pt x="221709" y="194303"/>
                  </a:cubicBezTo>
                  <a:cubicBezTo>
                    <a:pt x="233475" y="188084"/>
                    <a:pt x="243393" y="179007"/>
                    <a:pt x="250789" y="167913"/>
                  </a:cubicBezTo>
                  <a:cubicBezTo>
                    <a:pt x="252301" y="165392"/>
                    <a:pt x="253814" y="162870"/>
                    <a:pt x="255159" y="160349"/>
                  </a:cubicBezTo>
                  <a:cubicBezTo>
                    <a:pt x="257344" y="155979"/>
                    <a:pt x="257848" y="151104"/>
                    <a:pt x="256504" y="146566"/>
                  </a:cubicBezTo>
                  <a:cubicBezTo>
                    <a:pt x="260538" y="143876"/>
                    <a:pt x="264068" y="140683"/>
                    <a:pt x="267093" y="137153"/>
                  </a:cubicBezTo>
                  <a:cubicBezTo>
                    <a:pt x="277178" y="124546"/>
                    <a:pt x="285919" y="106729"/>
                    <a:pt x="280372" y="90088"/>
                  </a:cubicBezTo>
                  <a:cubicBezTo>
                    <a:pt x="277178" y="81011"/>
                    <a:pt x="270623" y="73784"/>
                    <a:pt x="261882" y="69750"/>
                  </a:cubicBezTo>
                  <a:cubicBezTo>
                    <a:pt x="261546" y="69077"/>
                    <a:pt x="261378" y="68405"/>
                    <a:pt x="261042" y="67901"/>
                  </a:cubicBezTo>
                  <a:cubicBezTo>
                    <a:pt x="262050" y="61009"/>
                    <a:pt x="262219" y="53949"/>
                    <a:pt x="261378" y="47058"/>
                  </a:cubicBezTo>
                  <a:cubicBezTo>
                    <a:pt x="260706" y="42183"/>
                    <a:pt x="260033" y="37309"/>
                    <a:pt x="259193" y="32602"/>
                  </a:cubicBezTo>
                  <a:cubicBezTo>
                    <a:pt x="258353" y="27896"/>
                    <a:pt x="257176" y="22013"/>
                    <a:pt x="253142" y="18315"/>
                  </a:cubicBezTo>
                  <a:cubicBezTo>
                    <a:pt x="251965" y="16970"/>
                    <a:pt x="250620" y="15961"/>
                    <a:pt x="249108" y="15121"/>
                  </a:cubicBezTo>
                  <a:cubicBezTo>
                    <a:pt x="246082" y="13440"/>
                    <a:pt x="242720" y="12600"/>
                    <a:pt x="239359" y="12600"/>
                  </a:cubicBezTo>
                  <a:cubicBezTo>
                    <a:pt x="235997" y="12600"/>
                    <a:pt x="232635" y="13440"/>
                    <a:pt x="229609" y="15121"/>
                  </a:cubicBezTo>
                  <a:cubicBezTo>
                    <a:pt x="228937" y="15457"/>
                    <a:pt x="228433" y="15793"/>
                    <a:pt x="227929" y="15961"/>
                  </a:cubicBezTo>
                  <a:lnTo>
                    <a:pt x="220028" y="20500"/>
                  </a:lnTo>
                  <a:lnTo>
                    <a:pt x="211792" y="25206"/>
                  </a:lnTo>
                  <a:cubicBezTo>
                    <a:pt x="208430" y="20332"/>
                    <a:pt x="204396" y="15793"/>
                    <a:pt x="200026" y="11927"/>
                  </a:cubicBezTo>
                  <a:cubicBezTo>
                    <a:pt x="197673" y="9742"/>
                    <a:pt x="195488" y="8061"/>
                    <a:pt x="193134" y="6044"/>
                  </a:cubicBezTo>
                  <a:cubicBezTo>
                    <a:pt x="191622" y="4699"/>
                    <a:pt x="189941" y="3355"/>
                    <a:pt x="188092" y="2178"/>
                  </a:cubicBezTo>
                  <a:cubicBezTo>
                    <a:pt x="185535" y="717"/>
                    <a:pt x="182632" y="0"/>
                    <a:pt x="179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1"/>
            <p:cNvSpPr/>
            <p:nvPr/>
          </p:nvSpPr>
          <p:spPr>
            <a:xfrm>
              <a:off x="158275" y="1510750"/>
              <a:ext cx="3857650" cy="3235650"/>
            </a:xfrm>
            <a:custGeom>
              <a:rect b="b" l="l" r="r" t="t"/>
              <a:pathLst>
                <a:path extrusionOk="0" h="129426" w="154306">
                  <a:moveTo>
                    <a:pt x="71488" y="0"/>
                  </a:moveTo>
                  <a:cubicBezTo>
                    <a:pt x="65085" y="0"/>
                    <a:pt x="58785" y="1669"/>
                    <a:pt x="53116" y="4872"/>
                  </a:cubicBezTo>
                  <a:cubicBezTo>
                    <a:pt x="10422" y="28237"/>
                    <a:pt x="0" y="77318"/>
                    <a:pt x="76312" y="112953"/>
                  </a:cubicBezTo>
                  <a:cubicBezTo>
                    <a:pt x="89759" y="119340"/>
                    <a:pt x="103543" y="124719"/>
                    <a:pt x="117662" y="129426"/>
                  </a:cubicBezTo>
                  <a:lnTo>
                    <a:pt x="125898" y="118500"/>
                  </a:lnTo>
                  <a:lnTo>
                    <a:pt x="115309" y="110936"/>
                  </a:lnTo>
                  <a:lnTo>
                    <a:pt x="134471" y="107070"/>
                  </a:lnTo>
                  <a:lnTo>
                    <a:pt x="135648" y="105557"/>
                  </a:lnTo>
                  <a:lnTo>
                    <a:pt x="127915" y="91606"/>
                  </a:lnTo>
                  <a:lnTo>
                    <a:pt x="144052" y="91606"/>
                  </a:lnTo>
                  <a:lnTo>
                    <a:pt x="141026" y="76814"/>
                  </a:lnTo>
                  <a:lnTo>
                    <a:pt x="154305" y="80512"/>
                  </a:lnTo>
                  <a:lnTo>
                    <a:pt x="154137" y="80008"/>
                  </a:lnTo>
                  <a:lnTo>
                    <a:pt x="63706" y="10755"/>
                  </a:lnTo>
                  <a:cubicBezTo>
                    <a:pt x="67908" y="6553"/>
                    <a:pt x="72951" y="3023"/>
                    <a:pt x="78498" y="670"/>
                  </a:cubicBezTo>
                  <a:cubicBezTo>
                    <a:pt x="76165" y="222"/>
                    <a:pt x="73820" y="0"/>
                    <a:pt x="71488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1"/>
            <p:cNvSpPr/>
            <p:nvPr/>
          </p:nvSpPr>
          <p:spPr>
            <a:xfrm>
              <a:off x="3099825" y="4473225"/>
              <a:ext cx="466450" cy="323600"/>
            </a:xfrm>
            <a:custGeom>
              <a:rect b="b" l="l" r="r" t="t"/>
              <a:pathLst>
                <a:path extrusionOk="0" h="12944" w="18658">
                  <a:moveTo>
                    <a:pt x="8236" y="1"/>
                  </a:moveTo>
                  <a:lnTo>
                    <a:pt x="0" y="10927"/>
                  </a:lnTo>
                  <a:cubicBezTo>
                    <a:pt x="2353" y="11599"/>
                    <a:pt x="4538" y="12271"/>
                    <a:pt x="6724" y="12944"/>
                  </a:cubicBezTo>
                  <a:lnTo>
                    <a:pt x="18658" y="7229"/>
                  </a:lnTo>
                  <a:lnTo>
                    <a:pt x="8236" y="1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1"/>
            <p:cNvSpPr/>
            <p:nvPr/>
          </p:nvSpPr>
          <p:spPr>
            <a:xfrm>
              <a:off x="3515825" y="4149675"/>
              <a:ext cx="50450" cy="37825"/>
            </a:xfrm>
            <a:custGeom>
              <a:rect b="b" l="l" r="r" t="t"/>
              <a:pathLst>
                <a:path extrusionOk="0" h="1513" w="2018">
                  <a:moveTo>
                    <a:pt x="1177" y="0"/>
                  </a:moveTo>
                  <a:lnTo>
                    <a:pt x="1" y="1513"/>
                  </a:lnTo>
                  <a:lnTo>
                    <a:pt x="2018" y="1177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1"/>
            <p:cNvSpPr/>
            <p:nvPr/>
          </p:nvSpPr>
          <p:spPr>
            <a:xfrm>
              <a:off x="1691564" y="1527764"/>
              <a:ext cx="2710994" cy="2139151"/>
            </a:xfrm>
            <a:custGeom>
              <a:rect b="b" l="l" r="r" t="t"/>
              <a:pathLst>
                <a:path extrusionOk="0" h="79338" w="98501">
                  <a:moveTo>
                    <a:pt x="14625" y="0"/>
                  </a:moveTo>
                  <a:cubicBezTo>
                    <a:pt x="9246" y="2353"/>
                    <a:pt x="4203" y="5715"/>
                    <a:pt x="1" y="10085"/>
                  </a:cubicBezTo>
                  <a:lnTo>
                    <a:pt x="90432" y="79338"/>
                  </a:lnTo>
                  <a:lnTo>
                    <a:pt x="90432" y="61520"/>
                  </a:lnTo>
                  <a:lnTo>
                    <a:pt x="98501" y="69084"/>
                  </a:lnTo>
                  <a:cubicBezTo>
                    <a:pt x="72111" y="40509"/>
                    <a:pt x="43536" y="5211"/>
                    <a:pt x="1462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1"/>
            <p:cNvSpPr/>
            <p:nvPr/>
          </p:nvSpPr>
          <p:spPr>
            <a:xfrm>
              <a:off x="4217600" y="3254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B3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1"/>
            <p:cNvSpPr/>
            <p:nvPr/>
          </p:nvSpPr>
          <p:spPr>
            <a:xfrm>
              <a:off x="3040975" y="3065500"/>
              <a:ext cx="3206325" cy="1928900"/>
            </a:xfrm>
            <a:custGeom>
              <a:rect b="b" l="l" r="r" t="t"/>
              <a:pathLst>
                <a:path extrusionOk="0" h="77156" w="128253">
                  <a:moveTo>
                    <a:pt x="38997" y="0"/>
                  </a:moveTo>
                  <a:lnTo>
                    <a:pt x="38997" y="18322"/>
                  </a:lnTo>
                  <a:lnTo>
                    <a:pt x="25718" y="14624"/>
                  </a:lnTo>
                  <a:lnTo>
                    <a:pt x="28744" y="29248"/>
                  </a:lnTo>
                  <a:lnTo>
                    <a:pt x="12607" y="29248"/>
                  </a:lnTo>
                  <a:lnTo>
                    <a:pt x="20340" y="43367"/>
                  </a:lnTo>
                  <a:lnTo>
                    <a:pt x="21012" y="44544"/>
                  </a:lnTo>
                  <a:lnTo>
                    <a:pt x="18995" y="45048"/>
                  </a:lnTo>
                  <a:lnTo>
                    <a:pt x="1" y="48914"/>
                  </a:lnTo>
                  <a:lnTo>
                    <a:pt x="10590" y="56310"/>
                  </a:lnTo>
                  <a:lnTo>
                    <a:pt x="21012" y="63706"/>
                  </a:lnTo>
                  <a:lnTo>
                    <a:pt x="9078" y="69253"/>
                  </a:lnTo>
                  <a:cubicBezTo>
                    <a:pt x="27206" y="74432"/>
                    <a:pt x="44250" y="77155"/>
                    <a:pt x="59631" y="77155"/>
                  </a:cubicBezTo>
                  <a:cubicBezTo>
                    <a:pt x="91169" y="77155"/>
                    <a:pt x="115711" y="65706"/>
                    <a:pt x="128252" y="40510"/>
                  </a:cubicBezTo>
                  <a:lnTo>
                    <a:pt x="128252" y="40510"/>
                  </a:lnTo>
                  <a:cubicBezTo>
                    <a:pt x="128252" y="40510"/>
                    <a:pt x="121474" y="45673"/>
                    <a:pt x="107318" y="45673"/>
                  </a:cubicBezTo>
                  <a:cubicBezTo>
                    <a:pt x="103779" y="45673"/>
                    <a:pt x="99778" y="45351"/>
                    <a:pt x="95307" y="44544"/>
                  </a:cubicBezTo>
                  <a:cubicBezTo>
                    <a:pt x="87911" y="43199"/>
                    <a:pt x="80179" y="38661"/>
                    <a:pt x="72111" y="32105"/>
                  </a:cubicBezTo>
                  <a:cubicBezTo>
                    <a:pt x="63202" y="24373"/>
                    <a:pt x="54798" y="16137"/>
                    <a:pt x="47066" y="7396"/>
                  </a:cubicBezTo>
                  <a:lnTo>
                    <a:pt x="38997" y="0"/>
                  </a:ln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1"/>
            <p:cNvSpPr/>
            <p:nvPr/>
          </p:nvSpPr>
          <p:spPr>
            <a:xfrm>
              <a:off x="5503475" y="1012625"/>
              <a:ext cx="920300" cy="1031750"/>
            </a:xfrm>
            <a:custGeom>
              <a:rect b="b" l="l" r="r" t="t"/>
              <a:pathLst>
                <a:path extrusionOk="0" h="41270" w="36812">
                  <a:moveTo>
                    <a:pt x="28477" y="1"/>
                  </a:moveTo>
                  <a:cubicBezTo>
                    <a:pt x="27923" y="1"/>
                    <a:pt x="27359" y="186"/>
                    <a:pt x="26895" y="593"/>
                  </a:cubicBezTo>
                  <a:lnTo>
                    <a:pt x="1" y="15721"/>
                  </a:lnTo>
                  <a:cubicBezTo>
                    <a:pt x="11262" y="21604"/>
                    <a:pt x="27231" y="33034"/>
                    <a:pt x="32105" y="41270"/>
                  </a:cubicBezTo>
                  <a:cubicBezTo>
                    <a:pt x="36812" y="29336"/>
                    <a:pt x="32946" y="10006"/>
                    <a:pt x="30761" y="1769"/>
                  </a:cubicBezTo>
                  <a:cubicBezTo>
                    <a:pt x="30541" y="669"/>
                    <a:pt x="29528" y="1"/>
                    <a:pt x="28477" y="1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1"/>
            <p:cNvSpPr/>
            <p:nvPr/>
          </p:nvSpPr>
          <p:spPr>
            <a:xfrm>
              <a:off x="5503475" y="1011700"/>
              <a:ext cx="743825" cy="604050"/>
            </a:xfrm>
            <a:custGeom>
              <a:rect b="b" l="l" r="r" t="t"/>
              <a:pathLst>
                <a:path extrusionOk="0" h="24162" w="29753">
                  <a:moveTo>
                    <a:pt x="28522" y="0"/>
                  </a:moveTo>
                  <a:cubicBezTo>
                    <a:pt x="27894" y="0"/>
                    <a:pt x="27302" y="223"/>
                    <a:pt x="26895" y="630"/>
                  </a:cubicBezTo>
                  <a:lnTo>
                    <a:pt x="1" y="15758"/>
                  </a:lnTo>
                  <a:cubicBezTo>
                    <a:pt x="4875" y="18279"/>
                    <a:pt x="9414" y="21136"/>
                    <a:pt x="13784" y="24162"/>
                  </a:cubicBezTo>
                  <a:cubicBezTo>
                    <a:pt x="16977" y="14917"/>
                    <a:pt x="21684" y="6513"/>
                    <a:pt x="29752" y="293"/>
                  </a:cubicBezTo>
                  <a:cubicBezTo>
                    <a:pt x="29354" y="95"/>
                    <a:pt x="28930" y="0"/>
                    <a:pt x="28522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1"/>
            <p:cNvSpPr/>
            <p:nvPr/>
          </p:nvSpPr>
          <p:spPr>
            <a:xfrm>
              <a:off x="2120700" y="1404825"/>
              <a:ext cx="3197900" cy="2543150"/>
            </a:xfrm>
            <a:custGeom>
              <a:rect b="b" l="l" r="r" t="t"/>
              <a:pathLst>
                <a:path extrusionOk="0" h="101726" w="127916">
                  <a:moveTo>
                    <a:pt x="24683" y="0"/>
                  </a:moveTo>
                  <a:cubicBezTo>
                    <a:pt x="23779" y="0"/>
                    <a:pt x="22891" y="11"/>
                    <a:pt x="22020" y="33"/>
                  </a:cubicBezTo>
                  <a:cubicBezTo>
                    <a:pt x="14456" y="201"/>
                    <a:pt x="6892" y="1882"/>
                    <a:pt x="1" y="4907"/>
                  </a:cubicBezTo>
                  <a:cubicBezTo>
                    <a:pt x="28912" y="10118"/>
                    <a:pt x="57487" y="45416"/>
                    <a:pt x="83877" y="73991"/>
                  </a:cubicBezTo>
                  <a:cubicBezTo>
                    <a:pt x="91609" y="82732"/>
                    <a:pt x="100013" y="90968"/>
                    <a:pt x="108922" y="98532"/>
                  </a:cubicBezTo>
                  <a:lnTo>
                    <a:pt x="127916" y="101726"/>
                  </a:lnTo>
                  <a:cubicBezTo>
                    <a:pt x="107241" y="88111"/>
                    <a:pt x="69757" y="56678"/>
                    <a:pt x="68581" y="45080"/>
                  </a:cubicBezTo>
                  <a:cubicBezTo>
                    <a:pt x="70598" y="33650"/>
                    <a:pt x="75304" y="22893"/>
                    <a:pt x="82364" y="13648"/>
                  </a:cubicBezTo>
                  <a:cubicBezTo>
                    <a:pt x="83204" y="12303"/>
                    <a:pt x="84381" y="11126"/>
                    <a:pt x="85389" y="9950"/>
                  </a:cubicBezTo>
                  <a:lnTo>
                    <a:pt x="90600" y="7597"/>
                  </a:lnTo>
                  <a:cubicBezTo>
                    <a:pt x="90600" y="7597"/>
                    <a:pt x="83372" y="7260"/>
                    <a:pt x="81523" y="6924"/>
                  </a:cubicBezTo>
                  <a:cubicBezTo>
                    <a:pt x="72356" y="5155"/>
                    <a:pt x="44722" y="0"/>
                    <a:pt x="24683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1"/>
            <p:cNvSpPr/>
            <p:nvPr/>
          </p:nvSpPr>
          <p:spPr>
            <a:xfrm>
              <a:off x="5835450" y="2355325"/>
              <a:ext cx="1340525" cy="1466600"/>
            </a:xfrm>
            <a:custGeom>
              <a:rect b="b" l="l" r="r" t="t"/>
              <a:pathLst>
                <a:path extrusionOk="0" h="58664" w="53621">
                  <a:moveTo>
                    <a:pt x="25214" y="0"/>
                  </a:moveTo>
                  <a:lnTo>
                    <a:pt x="25214" y="0"/>
                  </a:lnTo>
                  <a:cubicBezTo>
                    <a:pt x="28576" y="8069"/>
                    <a:pt x="28744" y="17145"/>
                    <a:pt x="25718" y="25214"/>
                  </a:cubicBezTo>
                  <a:cubicBezTo>
                    <a:pt x="20339" y="38829"/>
                    <a:pt x="1" y="58663"/>
                    <a:pt x="1" y="58663"/>
                  </a:cubicBezTo>
                  <a:cubicBezTo>
                    <a:pt x="1" y="58663"/>
                    <a:pt x="15633" y="55638"/>
                    <a:pt x="25718" y="47569"/>
                  </a:cubicBezTo>
                  <a:cubicBezTo>
                    <a:pt x="37652" y="37988"/>
                    <a:pt x="53621" y="7060"/>
                    <a:pt x="25214" y="0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1"/>
            <p:cNvSpPr/>
            <p:nvPr/>
          </p:nvSpPr>
          <p:spPr>
            <a:xfrm>
              <a:off x="4402500" y="695650"/>
              <a:ext cx="865675" cy="869675"/>
            </a:xfrm>
            <a:custGeom>
              <a:rect b="b" l="l" r="r" t="t"/>
              <a:pathLst>
                <a:path extrusionOk="0" h="34787" w="34627">
                  <a:moveTo>
                    <a:pt x="12655" y="0"/>
                  </a:moveTo>
                  <a:cubicBezTo>
                    <a:pt x="9354" y="0"/>
                    <a:pt x="4122" y="14902"/>
                    <a:pt x="1177" y="28232"/>
                  </a:cubicBezTo>
                  <a:cubicBezTo>
                    <a:pt x="841" y="30585"/>
                    <a:pt x="337" y="32770"/>
                    <a:pt x="0" y="34787"/>
                  </a:cubicBezTo>
                  <a:cubicBezTo>
                    <a:pt x="1345" y="33946"/>
                    <a:pt x="2690" y="33106"/>
                    <a:pt x="4203" y="32266"/>
                  </a:cubicBezTo>
                  <a:cubicBezTo>
                    <a:pt x="13952" y="28063"/>
                    <a:pt x="24205" y="25206"/>
                    <a:pt x="34627" y="23861"/>
                  </a:cubicBezTo>
                  <a:cubicBezTo>
                    <a:pt x="31265" y="14280"/>
                    <a:pt x="16305" y="2850"/>
                    <a:pt x="13448" y="329"/>
                  </a:cubicBezTo>
                  <a:cubicBezTo>
                    <a:pt x="13199" y="106"/>
                    <a:pt x="12934" y="0"/>
                    <a:pt x="12655" y="0"/>
                  </a:cubicBezTo>
                  <a:close/>
                </a:path>
              </a:pathLst>
            </a:custGeom>
            <a:solidFill>
              <a:srgbClr val="C59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1"/>
            <p:cNvSpPr/>
            <p:nvPr/>
          </p:nvSpPr>
          <p:spPr>
            <a:xfrm>
              <a:off x="4696650" y="697550"/>
              <a:ext cx="567325" cy="699700"/>
            </a:xfrm>
            <a:custGeom>
              <a:rect b="b" l="l" r="r" t="t"/>
              <a:pathLst>
                <a:path extrusionOk="0" h="27988" w="22693">
                  <a:moveTo>
                    <a:pt x="841" y="1"/>
                  </a:moveTo>
                  <a:cubicBezTo>
                    <a:pt x="547" y="1"/>
                    <a:pt x="253" y="85"/>
                    <a:pt x="1" y="253"/>
                  </a:cubicBezTo>
                  <a:cubicBezTo>
                    <a:pt x="1" y="421"/>
                    <a:pt x="1" y="589"/>
                    <a:pt x="169" y="589"/>
                  </a:cubicBezTo>
                  <a:cubicBezTo>
                    <a:pt x="2690" y="9498"/>
                    <a:pt x="4035" y="18743"/>
                    <a:pt x="3867" y="27987"/>
                  </a:cubicBezTo>
                  <a:cubicBezTo>
                    <a:pt x="9918" y="25970"/>
                    <a:pt x="16305" y="24626"/>
                    <a:pt x="22693" y="23953"/>
                  </a:cubicBezTo>
                  <a:cubicBezTo>
                    <a:pt x="19499" y="14204"/>
                    <a:pt x="4539" y="2774"/>
                    <a:pt x="1682" y="253"/>
                  </a:cubicBezTo>
                  <a:cubicBezTo>
                    <a:pt x="1429" y="85"/>
                    <a:pt x="1135" y="1"/>
                    <a:pt x="841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1"/>
            <p:cNvSpPr/>
            <p:nvPr/>
          </p:nvSpPr>
          <p:spPr>
            <a:xfrm>
              <a:off x="3831000" y="1287000"/>
              <a:ext cx="2630600" cy="2725475"/>
            </a:xfrm>
            <a:custGeom>
              <a:rect b="b" l="l" r="r" t="t"/>
              <a:pathLst>
                <a:path extrusionOk="0" h="109019" w="105224">
                  <a:moveTo>
                    <a:pt x="52576" y="0"/>
                  </a:moveTo>
                  <a:cubicBezTo>
                    <a:pt x="51917" y="0"/>
                    <a:pt x="51256" y="13"/>
                    <a:pt x="50595" y="39"/>
                  </a:cubicBezTo>
                  <a:cubicBezTo>
                    <a:pt x="45048" y="39"/>
                    <a:pt x="39669" y="1048"/>
                    <a:pt x="34627" y="3065"/>
                  </a:cubicBezTo>
                  <a:cubicBezTo>
                    <a:pt x="27903" y="5418"/>
                    <a:pt x="22020" y="9452"/>
                    <a:pt x="17145" y="14663"/>
                  </a:cubicBezTo>
                  <a:cubicBezTo>
                    <a:pt x="15969" y="15839"/>
                    <a:pt x="14960" y="17016"/>
                    <a:pt x="13952" y="18361"/>
                  </a:cubicBezTo>
                  <a:cubicBezTo>
                    <a:pt x="6892" y="27606"/>
                    <a:pt x="2186" y="38363"/>
                    <a:pt x="0" y="49793"/>
                  </a:cubicBezTo>
                  <a:cubicBezTo>
                    <a:pt x="0" y="49793"/>
                    <a:pt x="13279" y="40716"/>
                    <a:pt x="26726" y="38027"/>
                  </a:cubicBezTo>
                  <a:cubicBezTo>
                    <a:pt x="28712" y="37512"/>
                    <a:pt x="30730" y="37255"/>
                    <a:pt x="32751" y="37255"/>
                  </a:cubicBezTo>
                  <a:cubicBezTo>
                    <a:pt x="35351" y="37255"/>
                    <a:pt x="37957" y="37680"/>
                    <a:pt x="40510" y="38531"/>
                  </a:cubicBezTo>
                  <a:cubicBezTo>
                    <a:pt x="44544" y="39876"/>
                    <a:pt x="47906" y="45423"/>
                    <a:pt x="50931" y="52819"/>
                  </a:cubicBezTo>
                  <a:cubicBezTo>
                    <a:pt x="57150" y="69291"/>
                    <a:pt x="61016" y="94841"/>
                    <a:pt x="62697" y="107784"/>
                  </a:cubicBezTo>
                  <a:cubicBezTo>
                    <a:pt x="64580" y="108607"/>
                    <a:pt x="66627" y="109019"/>
                    <a:pt x="68724" y="109019"/>
                  </a:cubicBezTo>
                  <a:cubicBezTo>
                    <a:pt x="69623" y="109019"/>
                    <a:pt x="70530" y="108943"/>
                    <a:pt x="71438" y="108792"/>
                  </a:cubicBezTo>
                  <a:cubicBezTo>
                    <a:pt x="73455" y="108120"/>
                    <a:pt x="75472" y="106775"/>
                    <a:pt x="76985" y="105094"/>
                  </a:cubicBezTo>
                  <a:cubicBezTo>
                    <a:pt x="74127" y="92488"/>
                    <a:pt x="76649" y="70804"/>
                    <a:pt x="80851" y="54668"/>
                  </a:cubicBezTo>
                  <a:cubicBezTo>
                    <a:pt x="83540" y="43238"/>
                    <a:pt x="87070" y="34497"/>
                    <a:pt x="90096" y="33657"/>
                  </a:cubicBezTo>
                  <a:cubicBezTo>
                    <a:pt x="90465" y="33534"/>
                    <a:pt x="90863" y="33475"/>
                    <a:pt x="91284" y="33475"/>
                  </a:cubicBezTo>
                  <a:cubicBezTo>
                    <a:pt x="94887" y="33475"/>
                    <a:pt x="100258" y="37767"/>
                    <a:pt x="105224" y="42733"/>
                  </a:cubicBezTo>
                  <a:cubicBezTo>
                    <a:pt x="103543" y="37859"/>
                    <a:pt x="101526" y="33321"/>
                    <a:pt x="99004" y="29118"/>
                  </a:cubicBezTo>
                  <a:cubicBezTo>
                    <a:pt x="93458" y="19033"/>
                    <a:pt x="85221" y="10965"/>
                    <a:pt x="75304" y="5418"/>
                  </a:cubicBezTo>
                  <a:cubicBezTo>
                    <a:pt x="68168" y="1850"/>
                    <a:pt x="60460" y="0"/>
                    <a:pt x="52576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1"/>
            <p:cNvSpPr/>
            <p:nvPr/>
          </p:nvSpPr>
          <p:spPr>
            <a:xfrm>
              <a:off x="5318575" y="3786600"/>
              <a:ext cx="516900" cy="289075"/>
            </a:xfrm>
            <a:custGeom>
              <a:rect b="b" l="l" r="r" t="t"/>
              <a:pathLst>
                <a:path extrusionOk="0" h="11563" w="20676">
                  <a:moveTo>
                    <a:pt x="14201" y="0"/>
                  </a:moveTo>
                  <a:cubicBezTo>
                    <a:pt x="6025" y="0"/>
                    <a:pt x="1" y="6455"/>
                    <a:pt x="1" y="6455"/>
                  </a:cubicBezTo>
                  <a:cubicBezTo>
                    <a:pt x="1" y="6455"/>
                    <a:pt x="3026" y="10489"/>
                    <a:pt x="11767" y="11497"/>
                  </a:cubicBezTo>
                  <a:cubicBezTo>
                    <a:pt x="12147" y="11541"/>
                    <a:pt x="12511" y="11562"/>
                    <a:pt x="12859" y="11562"/>
                  </a:cubicBezTo>
                  <a:cubicBezTo>
                    <a:pt x="20522" y="11562"/>
                    <a:pt x="20676" y="1412"/>
                    <a:pt x="20676" y="1412"/>
                  </a:cubicBezTo>
                  <a:cubicBezTo>
                    <a:pt x="18423" y="404"/>
                    <a:pt x="16245" y="0"/>
                    <a:pt x="14201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1"/>
            <p:cNvSpPr/>
            <p:nvPr/>
          </p:nvSpPr>
          <p:spPr>
            <a:xfrm>
              <a:off x="5999325" y="2776600"/>
              <a:ext cx="264775" cy="142175"/>
            </a:xfrm>
            <a:custGeom>
              <a:rect b="b" l="l" r="r" t="t"/>
              <a:pathLst>
                <a:path extrusionOk="0" h="5687" w="10591">
                  <a:moveTo>
                    <a:pt x="3027" y="1135"/>
                  </a:moveTo>
                  <a:cubicBezTo>
                    <a:pt x="3027" y="1219"/>
                    <a:pt x="3069" y="1303"/>
                    <a:pt x="3111" y="1387"/>
                  </a:cubicBezTo>
                  <a:lnTo>
                    <a:pt x="3111" y="1387"/>
                  </a:lnTo>
                  <a:lnTo>
                    <a:pt x="3027" y="1303"/>
                  </a:lnTo>
                  <a:lnTo>
                    <a:pt x="3027" y="1303"/>
                  </a:lnTo>
                  <a:cubicBezTo>
                    <a:pt x="3052" y="1328"/>
                    <a:pt x="3066" y="1338"/>
                    <a:pt x="3072" y="1338"/>
                  </a:cubicBezTo>
                  <a:cubicBezTo>
                    <a:pt x="3085" y="1338"/>
                    <a:pt x="3056" y="1284"/>
                    <a:pt x="3027" y="1240"/>
                  </a:cubicBezTo>
                  <a:lnTo>
                    <a:pt x="3027" y="1240"/>
                  </a:lnTo>
                  <a:cubicBezTo>
                    <a:pt x="3027" y="1258"/>
                    <a:pt x="3027" y="1279"/>
                    <a:pt x="3027" y="1303"/>
                  </a:cubicBezTo>
                  <a:cubicBezTo>
                    <a:pt x="2983" y="1215"/>
                    <a:pt x="2973" y="1185"/>
                    <a:pt x="2980" y="1185"/>
                  </a:cubicBezTo>
                  <a:lnTo>
                    <a:pt x="2980" y="1185"/>
                  </a:lnTo>
                  <a:cubicBezTo>
                    <a:pt x="2986" y="1185"/>
                    <a:pt x="3007" y="1210"/>
                    <a:pt x="3027" y="1240"/>
                  </a:cubicBezTo>
                  <a:lnTo>
                    <a:pt x="3027" y="1240"/>
                  </a:lnTo>
                  <a:cubicBezTo>
                    <a:pt x="3027" y="1135"/>
                    <a:pt x="3027" y="1135"/>
                    <a:pt x="3027" y="1135"/>
                  </a:cubicBezTo>
                  <a:close/>
                  <a:moveTo>
                    <a:pt x="1" y="1471"/>
                  </a:moveTo>
                  <a:lnTo>
                    <a:pt x="1" y="1639"/>
                  </a:lnTo>
                  <a:cubicBezTo>
                    <a:pt x="1" y="1591"/>
                    <a:pt x="3" y="1544"/>
                    <a:pt x="6" y="1498"/>
                  </a:cubicBezTo>
                  <a:lnTo>
                    <a:pt x="6" y="1498"/>
                  </a:lnTo>
                  <a:cubicBezTo>
                    <a:pt x="4" y="1489"/>
                    <a:pt x="2" y="1480"/>
                    <a:pt x="1" y="1471"/>
                  </a:cubicBezTo>
                  <a:close/>
                  <a:moveTo>
                    <a:pt x="1598" y="0"/>
                  </a:moveTo>
                  <a:cubicBezTo>
                    <a:pt x="835" y="0"/>
                    <a:pt x="71" y="500"/>
                    <a:pt x="6" y="1498"/>
                  </a:cubicBezTo>
                  <a:lnTo>
                    <a:pt x="6" y="1498"/>
                  </a:lnTo>
                  <a:cubicBezTo>
                    <a:pt x="178" y="2495"/>
                    <a:pt x="681" y="3326"/>
                    <a:pt x="1514" y="3992"/>
                  </a:cubicBezTo>
                  <a:cubicBezTo>
                    <a:pt x="2522" y="4833"/>
                    <a:pt x="3699" y="5505"/>
                    <a:pt x="5044" y="5673"/>
                  </a:cubicBezTo>
                  <a:cubicBezTo>
                    <a:pt x="5163" y="5682"/>
                    <a:pt x="5282" y="5686"/>
                    <a:pt x="5401" y="5686"/>
                  </a:cubicBezTo>
                  <a:cubicBezTo>
                    <a:pt x="7615" y="5686"/>
                    <a:pt x="9625" y="4218"/>
                    <a:pt x="10422" y="2143"/>
                  </a:cubicBezTo>
                  <a:cubicBezTo>
                    <a:pt x="10591" y="1303"/>
                    <a:pt x="10086" y="463"/>
                    <a:pt x="9246" y="294"/>
                  </a:cubicBezTo>
                  <a:cubicBezTo>
                    <a:pt x="9066" y="223"/>
                    <a:pt x="8887" y="189"/>
                    <a:pt x="8714" y="189"/>
                  </a:cubicBezTo>
                  <a:cubicBezTo>
                    <a:pt x="8077" y="189"/>
                    <a:pt x="7529" y="642"/>
                    <a:pt x="7397" y="1303"/>
                  </a:cubicBezTo>
                  <a:cubicBezTo>
                    <a:pt x="7449" y="1199"/>
                    <a:pt x="7469" y="1159"/>
                    <a:pt x="7471" y="1159"/>
                  </a:cubicBezTo>
                  <a:lnTo>
                    <a:pt x="7471" y="1159"/>
                  </a:lnTo>
                  <a:cubicBezTo>
                    <a:pt x="7477" y="1159"/>
                    <a:pt x="7397" y="1355"/>
                    <a:pt x="7397" y="1471"/>
                  </a:cubicBezTo>
                  <a:cubicBezTo>
                    <a:pt x="7397" y="1580"/>
                    <a:pt x="7327" y="1618"/>
                    <a:pt x="7277" y="1677"/>
                  </a:cubicBezTo>
                  <a:lnTo>
                    <a:pt x="7277" y="1677"/>
                  </a:lnTo>
                  <a:cubicBezTo>
                    <a:pt x="7278" y="1663"/>
                    <a:pt x="7273" y="1658"/>
                    <a:pt x="7266" y="1658"/>
                  </a:cubicBezTo>
                  <a:cubicBezTo>
                    <a:pt x="7229" y="1658"/>
                    <a:pt x="7117" y="1807"/>
                    <a:pt x="7229" y="1807"/>
                  </a:cubicBezTo>
                  <a:cubicBezTo>
                    <a:pt x="7229" y="1748"/>
                    <a:pt x="7250" y="1709"/>
                    <a:pt x="7277" y="1677"/>
                  </a:cubicBezTo>
                  <a:lnTo>
                    <a:pt x="7277" y="1677"/>
                  </a:lnTo>
                  <a:cubicBezTo>
                    <a:pt x="7276" y="1698"/>
                    <a:pt x="7263" y="1739"/>
                    <a:pt x="7229" y="1807"/>
                  </a:cubicBezTo>
                  <a:lnTo>
                    <a:pt x="6725" y="2143"/>
                  </a:lnTo>
                  <a:lnTo>
                    <a:pt x="6556" y="2312"/>
                  </a:lnTo>
                  <a:cubicBezTo>
                    <a:pt x="6388" y="2312"/>
                    <a:pt x="6220" y="2312"/>
                    <a:pt x="6052" y="2480"/>
                  </a:cubicBezTo>
                  <a:lnTo>
                    <a:pt x="4539" y="2480"/>
                  </a:lnTo>
                  <a:lnTo>
                    <a:pt x="3867" y="2143"/>
                  </a:lnTo>
                  <a:lnTo>
                    <a:pt x="3195" y="1471"/>
                  </a:lnTo>
                  <a:lnTo>
                    <a:pt x="3188" y="1464"/>
                  </a:lnTo>
                  <a:lnTo>
                    <a:pt x="3188" y="1464"/>
                  </a:lnTo>
                  <a:cubicBezTo>
                    <a:pt x="3107" y="488"/>
                    <a:pt x="2352" y="0"/>
                    <a:pt x="1598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1"/>
            <p:cNvSpPr/>
            <p:nvPr/>
          </p:nvSpPr>
          <p:spPr>
            <a:xfrm>
              <a:off x="4457975" y="2799700"/>
              <a:ext cx="268125" cy="153425"/>
            </a:xfrm>
            <a:custGeom>
              <a:rect b="b" l="l" r="r" t="t"/>
              <a:pathLst>
                <a:path extrusionOk="0" h="6137" w="10725">
                  <a:moveTo>
                    <a:pt x="9131" y="1"/>
                  </a:moveTo>
                  <a:cubicBezTo>
                    <a:pt x="8446" y="1"/>
                    <a:pt x="7839" y="351"/>
                    <a:pt x="7699" y="1051"/>
                  </a:cubicBezTo>
                  <a:cubicBezTo>
                    <a:pt x="7699" y="1219"/>
                    <a:pt x="7699" y="1388"/>
                    <a:pt x="7699" y="1556"/>
                  </a:cubicBezTo>
                  <a:cubicBezTo>
                    <a:pt x="7531" y="1724"/>
                    <a:pt x="7531" y="1724"/>
                    <a:pt x="7531" y="1892"/>
                  </a:cubicBezTo>
                  <a:lnTo>
                    <a:pt x="7362" y="2060"/>
                  </a:lnTo>
                  <a:cubicBezTo>
                    <a:pt x="7362" y="2060"/>
                    <a:pt x="7255" y="2275"/>
                    <a:pt x="7298" y="2275"/>
                  </a:cubicBezTo>
                  <a:cubicBezTo>
                    <a:pt x="7309" y="2275"/>
                    <a:pt x="7329" y="2262"/>
                    <a:pt x="7362" y="2228"/>
                  </a:cubicBezTo>
                  <a:lnTo>
                    <a:pt x="7362" y="2228"/>
                  </a:lnTo>
                  <a:lnTo>
                    <a:pt x="7194" y="2396"/>
                  </a:lnTo>
                  <a:lnTo>
                    <a:pt x="7026" y="2564"/>
                  </a:lnTo>
                  <a:cubicBezTo>
                    <a:pt x="7062" y="2529"/>
                    <a:pt x="7067" y="2516"/>
                    <a:pt x="7057" y="2516"/>
                  </a:cubicBezTo>
                  <a:cubicBezTo>
                    <a:pt x="7029" y="2516"/>
                    <a:pt x="6883" y="2613"/>
                    <a:pt x="6911" y="2613"/>
                  </a:cubicBezTo>
                  <a:cubicBezTo>
                    <a:pt x="6922" y="2613"/>
                    <a:pt x="6955" y="2600"/>
                    <a:pt x="7026" y="2564"/>
                  </a:cubicBezTo>
                  <a:lnTo>
                    <a:pt x="7026" y="2564"/>
                  </a:lnTo>
                  <a:lnTo>
                    <a:pt x="6522" y="2900"/>
                  </a:lnTo>
                  <a:lnTo>
                    <a:pt x="4841" y="2900"/>
                  </a:lnTo>
                  <a:cubicBezTo>
                    <a:pt x="4673" y="2732"/>
                    <a:pt x="4337" y="2732"/>
                    <a:pt x="4337" y="2564"/>
                  </a:cubicBezTo>
                  <a:lnTo>
                    <a:pt x="3496" y="2060"/>
                  </a:lnTo>
                  <a:cubicBezTo>
                    <a:pt x="3496" y="2060"/>
                    <a:pt x="3496" y="1892"/>
                    <a:pt x="3328" y="1892"/>
                  </a:cubicBezTo>
                  <a:lnTo>
                    <a:pt x="3160" y="1724"/>
                  </a:lnTo>
                  <a:lnTo>
                    <a:pt x="3160" y="1724"/>
                  </a:lnTo>
                  <a:lnTo>
                    <a:pt x="3328" y="2060"/>
                  </a:lnTo>
                  <a:cubicBezTo>
                    <a:pt x="3328" y="2145"/>
                    <a:pt x="3339" y="2209"/>
                    <a:pt x="3353" y="2254"/>
                  </a:cubicBezTo>
                  <a:lnTo>
                    <a:pt x="3353" y="2254"/>
                  </a:lnTo>
                  <a:cubicBezTo>
                    <a:pt x="3345" y="2245"/>
                    <a:pt x="3337" y="2237"/>
                    <a:pt x="3328" y="2228"/>
                  </a:cubicBezTo>
                  <a:cubicBezTo>
                    <a:pt x="3127" y="1421"/>
                    <a:pt x="2522" y="1072"/>
                    <a:pt x="1900" y="1072"/>
                  </a:cubicBezTo>
                  <a:cubicBezTo>
                    <a:pt x="968" y="1072"/>
                    <a:pt x="0" y="1858"/>
                    <a:pt x="303" y="3068"/>
                  </a:cubicBezTo>
                  <a:cubicBezTo>
                    <a:pt x="471" y="4077"/>
                    <a:pt x="1479" y="4581"/>
                    <a:pt x="2320" y="5254"/>
                  </a:cubicBezTo>
                  <a:cubicBezTo>
                    <a:pt x="3295" y="5811"/>
                    <a:pt x="4269" y="6137"/>
                    <a:pt x="5244" y="6137"/>
                  </a:cubicBezTo>
                  <a:cubicBezTo>
                    <a:pt x="5446" y="6137"/>
                    <a:pt x="5648" y="6123"/>
                    <a:pt x="5850" y="6094"/>
                  </a:cubicBezTo>
                  <a:cubicBezTo>
                    <a:pt x="8203" y="5926"/>
                    <a:pt x="10220" y="4245"/>
                    <a:pt x="10724" y="1892"/>
                  </a:cubicBezTo>
                  <a:cubicBezTo>
                    <a:pt x="10724" y="1556"/>
                    <a:pt x="10724" y="1051"/>
                    <a:pt x="10556" y="715"/>
                  </a:cubicBezTo>
                  <a:cubicBezTo>
                    <a:pt x="10220" y="379"/>
                    <a:pt x="9884" y="211"/>
                    <a:pt x="9548" y="43"/>
                  </a:cubicBezTo>
                  <a:cubicBezTo>
                    <a:pt x="9408" y="15"/>
                    <a:pt x="9267" y="1"/>
                    <a:pt x="9131" y="1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1" name="Google Shape;2131;p61"/>
          <p:cNvGrpSpPr/>
          <p:nvPr/>
        </p:nvGrpSpPr>
        <p:grpSpPr>
          <a:xfrm>
            <a:off x="4206466" y="1393669"/>
            <a:ext cx="596599" cy="511436"/>
            <a:chOff x="4155477" y="1486268"/>
            <a:chExt cx="3034583" cy="2654053"/>
          </a:xfrm>
        </p:grpSpPr>
        <p:sp>
          <p:nvSpPr>
            <p:cNvPr id="2132" name="Google Shape;213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61"/>
          <p:cNvGrpSpPr/>
          <p:nvPr/>
        </p:nvGrpSpPr>
        <p:grpSpPr>
          <a:xfrm>
            <a:off x="4253091" y="1560544"/>
            <a:ext cx="596599" cy="511436"/>
            <a:chOff x="4155477" y="1486268"/>
            <a:chExt cx="3034583" cy="2654053"/>
          </a:xfrm>
        </p:grpSpPr>
        <p:sp>
          <p:nvSpPr>
            <p:cNvPr id="2152" name="Google Shape;215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1" name="Google Shape;2171;p61"/>
          <p:cNvGrpSpPr/>
          <p:nvPr/>
        </p:nvGrpSpPr>
        <p:grpSpPr>
          <a:xfrm>
            <a:off x="4229766" y="1711156"/>
            <a:ext cx="596599" cy="511436"/>
            <a:chOff x="4155477" y="1486268"/>
            <a:chExt cx="3034583" cy="2654053"/>
          </a:xfrm>
        </p:grpSpPr>
        <p:sp>
          <p:nvSpPr>
            <p:cNvPr id="2172" name="Google Shape;217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1" name="Google Shape;2191;p61"/>
          <p:cNvGrpSpPr/>
          <p:nvPr/>
        </p:nvGrpSpPr>
        <p:grpSpPr>
          <a:xfrm>
            <a:off x="4276391" y="1878031"/>
            <a:ext cx="596599" cy="511436"/>
            <a:chOff x="4155477" y="1486268"/>
            <a:chExt cx="3034583" cy="2654053"/>
          </a:xfrm>
        </p:grpSpPr>
        <p:sp>
          <p:nvSpPr>
            <p:cNvPr id="2192" name="Google Shape;219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1" name="Google Shape;2211;p61"/>
          <p:cNvGrpSpPr/>
          <p:nvPr/>
        </p:nvGrpSpPr>
        <p:grpSpPr>
          <a:xfrm>
            <a:off x="4241416" y="2024194"/>
            <a:ext cx="596599" cy="511436"/>
            <a:chOff x="4155477" y="1486268"/>
            <a:chExt cx="3034583" cy="2654053"/>
          </a:xfrm>
        </p:grpSpPr>
        <p:sp>
          <p:nvSpPr>
            <p:cNvPr id="2212" name="Google Shape;221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1" name="Google Shape;2231;p61"/>
          <p:cNvGrpSpPr/>
          <p:nvPr/>
        </p:nvGrpSpPr>
        <p:grpSpPr>
          <a:xfrm>
            <a:off x="4288041" y="2191069"/>
            <a:ext cx="596599" cy="511436"/>
            <a:chOff x="4155477" y="1486268"/>
            <a:chExt cx="3034583" cy="2654053"/>
          </a:xfrm>
        </p:grpSpPr>
        <p:sp>
          <p:nvSpPr>
            <p:cNvPr id="2232" name="Google Shape;223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1" name="Google Shape;2251;p61"/>
          <p:cNvGrpSpPr/>
          <p:nvPr/>
        </p:nvGrpSpPr>
        <p:grpSpPr>
          <a:xfrm>
            <a:off x="4264716" y="2341681"/>
            <a:ext cx="596599" cy="511436"/>
            <a:chOff x="4155477" y="1486268"/>
            <a:chExt cx="3034583" cy="2654053"/>
          </a:xfrm>
        </p:grpSpPr>
        <p:sp>
          <p:nvSpPr>
            <p:cNvPr id="2252" name="Google Shape;225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61"/>
          <p:cNvGrpSpPr/>
          <p:nvPr/>
        </p:nvGrpSpPr>
        <p:grpSpPr>
          <a:xfrm>
            <a:off x="4311341" y="2508556"/>
            <a:ext cx="596599" cy="511436"/>
            <a:chOff x="4155477" y="1486268"/>
            <a:chExt cx="3034583" cy="2654053"/>
          </a:xfrm>
        </p:grpSpPr>
        <p:sp>
          <p:nvSpPr>
            <p:cNvPr id="2272" name="Google Shape;227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1" name="Google Shape;2291;p61"/>
          <p:cNvGrpSpPr/>
          <p:nvPr/>
        </p:nvGrpSpPr>
        <p:grpSpPr>
          <a:xfrm>
            <a:off x="4271003" y="2669194"/>
            <a:ext cx="596599" cy="511436"/>
            <a:chOff x="4155477" y="1486268"/>
            <a:chExt cx="3034583" cy="2654053"/>
          </a:xfrm>
        </p:grpSpPr>
        <p:sp>
          <p:nvSpPr>
            <p:cNvPr id="2292" name="Google Shape;229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1" name="Google Shape;2311;p61"/>
          <p:cNvGrpSpPr/>
          <p:nvPr/>
        </p:nvGrpSpPr>
        <p:grpSpPr>
          <a:xfrm>
            <a:off x="4317628" y="2836069"/>
            <a:ext cx="596599" cy="511436"/>
            <a:chOff x="4155477" y="1486268"/>
            <a:chExt cx="3034583" cy="2654053"/>
          </a:xfrm>
        </p:grpSpPr>
        <p:sp>
          <p:nvSpPr>
            <p:cNvPr id="2312" name="Google Shape;231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>
            <a:off x="4294303" y="2986681"/>
            <a:ext cx="596599" cy="511436"/>
            <a:chOff x="4155477" y="1486268"/>
            <a:chExt cx="3034583" cy="2654053"/>
          </a:xfrm>
        </p:grpSpPr>
        <p:sp>
          <p:nvSpPr>
            <p:cNvPr id="2332" name="Google Shape;233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1" name="Google Shape;2351;p61"/>
          <p:cNvGrpSpPr/>
          <p:nvPr/>
        </p:nvGrpSpPr>
        <p:grpSpPr>
          <a:xfrm>
            <a:off x="4340928" y="3153556"/>
            <a:ext cx="596599" cy="511436"/>
            <a:chOff x="4155477" y="1486268"/>
            <a:chExt cx="3034583" cy="2654053"/>
          </a:xfrm>
        </p:grpSpPr>
        <p:sp>
          <p:nvSpPr>
            <p:cNvPr id="2352" name="Google Shape;235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1" name="Google Shape;2371;p61"/>
          <p:cNvGrpSpPr/>
          <p:nvPr/>
        </p:nvGrpSpPr>
        <p:grpSpPr>
          <a:xfrm>
            <a:off x="3539941" y="2341669"/>
            <a:ext cx="596599" cy="511436"/>
            <a:chOff x="4155477" y="1486268"/>
            <a:chExt cx="3034583" cy="2654053"/>
          </a:xfrm>
        </p:grpSpPr>
        <p:sp>
          <p:nvSpPr>
            <p:cNvPr id="2372" name="Google Shape;237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1" name="Google Shape;2391;p61"/>
          <p:cNvGrpSpPr/>
          <p:nvPr/>
        </p:nvGrpSpPr>
        <p:grpSpPr>
          <a:xfrm>
            <a:off x="3586566" y="2508544"/>
            <a:ext cx="596599" cy="511436"/>
            <a:chOff x="4155477" y="1486268"/>
            <a:chExt cx="3034583" cy="2654053"/>
          </a:xfrm>
        </p:grpSpPr>
        <p:sp>
          <p:nvSpPr>
            <p:cNvPr id="2392" name="Google Shape;239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61"/>
          <p:cNvGrpSpPr/>
          <p:nvPr/>
        </p:nvGrpSpPr>
        <p:grpSpPr>
          <a:xfrm>
            <a:off x="3563241" y="2659156"/>
            <a:ext cx="596599" cy="511436"/>
            <a:chOff x="4155477" y="1486268"/>
            <a:chExt cx="3034583" cy="2654053"/>
          </a:xfrm>
        </p:grpSpPr>
        <p:sp>
          <p:nvSpPr>
            <p:cNvPr id="2412" name="Google Shape;241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1" name="Google Shape;2431;p61"/>
          <p:cNvGrpSpPr/>
          <p:nvPr/>
        </p:nvGrpSpPr>
        <p:grpSpPr>
          <a:xfrm>
            <a:off x="3609866" y="2826031"/>
            <a:ext cx="596599" cy="511436"/>
            <a:chOff x="4155477" y="1486268"/>
            <a:chExt cx="3034583" cy="2654053"/>
          </a:xfrm>
        </p:grpSpPr>
        <p:sp>
          <p:nvSpPr>
            <p:cNvPr id="2432" name="Google Shape;243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Google Shape;2451;p61"/>
          <p:cNvGrpSpPr/>
          <p:nvPr/>
        </p:nvGrpSpPr>
        <p:grpSpPr>
          <a:xfrm>
            <a:off x="3574891" y="2972194"/>
            <a:ext cx="596599" cy="511436"/>
            <a:chOff x="4155477" y="1486268"/>
            <a:chExt cx="3034583" cy="2654053"/>
          </a:xfrm>
        </p:grpSpPr>
        <p:sp>
          <p:nvSpPr>
            <p:cNvPr id="2452" name="Google Shape;245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1" name="Google Shape;2471;p61"/>
          <p:cNvGrpSpPr/>
          <p:nvPr/>
        </p:nvGrpSpPr>
        <p:grpSpPr>
          <a:xfrm>
            <a:off x="3621516" y="3139069"/>
            <a:ext cx="596599" cy="511436"/>
            <a:chOff x="4155477" y="1486268"/>
            <a:chExt cx="3034583" cy="2654053"/>
          </a:xfrm>
        </p:grpSpPr>
        <p:sp>
          <p:nvSpPr>
            <p:cNvPr id="2472" name="Google Shape;247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1" name="Google Shape;2491;p61"/>
          <p:cNvGrpSpPr/>
          <p:nvPr/>
        </p:nvGrpSpPr>
        <p:grpSpPr>
          <a:xfrm>
            <a:off x="3598191" y="3289681"/>
            <a:ext cx="596599" cy="511436"/>
            <a:chOff x="4155477" y="1486268"/>
            <a:chExt cx="3034583" cy="2654053"/>
          </a:xfrm>
        </p:grpSpPr>
        <p:sp>
          <p:nvSpPr>
            <p:cNvPr id="2492" name="Google Shape;249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61"/>
          <p:cNvGrpSpPr/>
          <p:nvPr/>
        </p:nvGrpSpPr>
        <p:grpSpPr>
          <a:xfrm>
            <a:off x="3644816" y="3456556"/>
            <a:ext cx="596599" cy="511436"/>
            <a:chOff x="4155477" y="1486268"/>
            <a:chExt cx="3034583" cy="2654053"/>
          </a:xfrm>
        </p:grpSpPr>
        <p:sp>
          <p:nvSpPr>
            <p:cNvPr id="2512" name="Google Shape;251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61"/>
          <p:cNvGrpSpPr/>
          <p:nvPr/>
        </p:nvGrpSpPr>
        <p:grpSpPr>
          <a:xfrm>
            <a:off x="3604478" y="3617194"/>
            <a:ext cx="596599" cy="511436"/>
            <a:chOff x="4155477" y="1486268"/>
            <a:chExt cx="3034583" cy="2654053"/>
          </a:xfrm>
        </p:grpSpPr>
        <p:sp>
          <p:nvSpPr>
            <p:cNvPr id="2532" name="Google Shape;253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1" name="Google Shape;2551;p61"/>
          <p:cNvGrpSpPr/>
          <p:nvPr/>
        </p:nvGrpSpPr>
        <p:grpSpPr>
          <a:xfrm>
            <a:off x="3651103" y="3784069"/>
            <a:ext cx="596599" cy="511436"/>
            <a:chOff x="4155477" y="1486268"/>
            <a:chExt cx="3034583" cy="2654053"/>
          </a:xfrm>
        </p:grpSpPr>
        <p:sp>
          <p:nvSpPr>
            <p:cNvPr id="2552" name="Google Shape;255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1" name="Google Shape;2571;p61"/>
          <p:cNvGrpSpPr/>
          <p:nvPr/>
        </p:nvGrpSpPr>
        <p:grpSpPr>
          <a:xfrm>
            <a:off x="3627778" y="3934681"/>
            <a:ext cx="596599" cy="511436"/>
            <a:chOff x="4155477" y="1486268"/>
            <a:chExt cx="3034583" cy="2654053"/>
          </a:xfrm>
        </p:grpSpPr>
        <p:sp>
          <p:nvSpPr>
            <p:cNvPr id="2572" name="Google Shape;257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1" name="Google Shape;2591;p61"/>
          <p:cNvGrpSpPr/>
          <p:nvPr/>
        </p:nvGrpSpPr>
        <p:grpSpPr>
          <a:xfrm>
            <a:off x="3674403" y="4101556"/>
            <a:ext cx="596599" cy="511436"/>
            <a:chOff x="4155477" y="1486268"/>
            <a:chExt cx="3034583" cy="2654053"/>
          </a:xfrm>
        </p:grpSpPr>
        <p:sp>
          <p:nvSpPr>
            <p:cNvPr id="2592" name="Google Shape;2592;p61"/>
            <p:cNvSpPr/>
            <p:nvPr/>
          </p:nvSpPr>
          <p:spPr>
            <a:xfrm>
              <a:off x="4155477" y="1486268"/>
              <a:ext cx="3034583" cy="2654053"/>
            </a:xfrm>
            <a:custGeom>
              <a:rect b="b" l="l" r="r" t="t"/>
              <a:pathLst>
                <a:path extrusionOk="0" h="116790" w="133535">
                  <a:moveTo>
                    <a:pt x="45007" y="105538"/>
                  </a:moveTo>
                  <a:lnTo>
                    <a:pt x="44901" y="105856"/>
                  </a:lnTo>
                  <a:cubicBezTo>
                    <a:pt x="44795" y="105962"/>
                    <a:pt x="44689" y="106068"/>
                    <a:pt x="44583" y="106174"/>
                  </a:cubicBezTo>
                  <a:lnTo>
                    <a:pt x="45007" y="105538"/>
                  </a:lnTo>
                  <a:close/>
                  <a:moveTo>
                    <a:pt x="100151" y="0"/>
                  </a:moveTo>
                  <a:cubicBezTo>
                    <a:pt x="98028" y="0"/>
                    <a:pt x="95905" y="186"/>
                    <a:pt x="93835" y="558"/>
                  </a:cubicBezTo>
                  <a:cubicBezTo>
                    <a:pt x="90651" y="1088"/>
                    <a:pt x="87679" y="2256"/>
                    <a:pt x="84813" y="3848"/>
                  </a:cubicBezTo>
                  <a:cubicBezTo>
                    <a:pt x="79930" y="6714"/>
                    <a:pt x="76746" y="10960"/>
                    <a:pt x="73455" y="15312"/>
                  </a:cubicBezTo>
                  <a:cubicBezTo>
                    <a:pt x="72712" y="16374"/>
                    <a:pt x="71863" y="17329"/>
                    <a:pt x="71014" y="18178"/>
                  </a:cubicBezTo>
                  <a:cubicBezTo>
                    <a:pt x="70483" y="18497"/>
                    <a:pt x="69952" y="18815"/>
                    <a:pt x="69528" y="19027"/>
                  </a:cubicBezTo>
                  <a:cubicBezTo>
                    <a:pt x="68997" y="19346"/>
                    <a:pt x="68148" y="19452"/>
                    <a:pt x="67511" y="19558"/>
                  </a:cubicBezTo>
                  <a:cubicBezTo>
                    <a:pt x="66362" y="19641"/>
                    <a:pt x="65211" y="19677"/>
                    <a:pt x="64058" y="19677"/>
                  </a:cubicBezTo>
                  <a:cubicBezTo>
                    <a:pt x="56376" y="19677"/>
                    <a:pt x="48635" y="18072"/>
                    <a:pt x="40974" y="18072"/>
                  </a:cubicBezTo>
                  <a:cubicBezTo>
                    <a:pt x="40377" y="18048"/>
                    <a:pt x="39780" y="18036"/>
                    <a:pt x="39182" y="18036"/>
                  </a:cubicBezTo>
                  <a:cubicBezTo>
                    <a:pt x="34473" y="18036"/>
                    <a:pt x="29774" y="18770"/>
                    <a:pt x="25158" y="20089"/>
                  </a:cubicBezTo>
                  <a:cubicBezTo>
                    <a:pt x="18683" y="22212"/>
                    <a:pt x="12208" y="25821"/>
                    <a:pt x="7750" y="31128"/>
                  </a:cubicBezTo>
                  <a:cubicBezTo>
                    <a:pt x="6370" y="32720"/>
                    <a:pt x="5202" y="34631"/>
                    <a:pt x="4459" y="36648"/>
                  </a:cubicBezTo>
                  <a:cubicBezTo>
                    <a:pt x="1275" y="42380"/>
                    <a:pt x="1" y="48961"/>
                    <a:pt x="638" y="55436"/>
                  </a:cubicBezTo>
                  <a:cubicBezTo>
                    <a:pt x="1381" y="61911"/>
                    <a:pt x="2973" y="68174"/>
                    <a:pt x="4034" y="74649"/>
                  </a:cubicBezTo>
                  <a:cubicBezTo>
                    <a:pt x="4247" y="76772"/>
                    <a:pt x="4353" y="78895"/>
                    <a:pt x="4141" y="81017"/>
                  </a:cubicBezTo>
                  <a:cubicBezTo>
                    <a:pt x="3079" y="86219"/>
                    <a:pt x="2654" y="91632"/>
                    <a:pt x="2761" y="96940"/>
                  </a:cubicBezTo>
                  <a:cubicBezTo>
                    <a:pt x="2761" y="97046"/>
                    <a:pt x="2761" y="97152"/>
                    <a:pt x="2654" y="97258"/>
                  </a:cubicBezTo>
                  <a:cubicBezTo>
                    <a:pt x="1275" y="102778"/>
                    <a:pt x="2867" y="108616"/>
                    <a:pt x="6900" y="112649"/>
                  </a:cubicBezTo>
                  <a:cubicBezTo>
                    <a:pt x="10191" y="115940"/>
                    <a:pt x="14331" y="116789"/>
                    <a:pt x="18683" y="116789"/>
                  </a:cubicBezTo>
                  <a:lnTo>
                    <a:pt x="26325" y="116789"/>
                  </a:lnTo>
                  <a:cubicBezTo>
                    <a:pt x="28024" y="116789"/>
                    <a:pt x="29722" y="116471"/>
                    <a:pt x="31208" y="115834"/>
                  </a:cubicBezTo>
                  <a:cubicBezTo>
                    <a:pt x="32164" y="115940"/>
                    <a:pt x="33013" y="116046"/>
                    <a:pt x="33862" y="116046"/>
                  </a:cubicBezTo>
                  <a:lnTo>
                    <a:pt x="40762" y="115834"/>
                  </a:lnTo>
                  <a:cubicBezTo>
                    <a:pt x="46706" y="115622"/>
                    <a:pt x="52862" y="111588"/>
                    <a:pt x="54242" y="105538"/>
                  </a:cubicBezTo>
                  <a:cubicBezTo>
                    <a:pt x="54985" y="102459"/>
                    <a:pt x="54985" y="99275"/>
                    <a:pt x="54242" y="96197"/>
                  </a:cubicBezTo>
                  <a:cubicBezTo>
                    <a:pt x="53818" y="94498"/>
                    <a:pt x="53075" y="92906"/>
                    <a:pt x="52119" y="91526"/>
                  </a:cubicBezTo>
                  <a:lnTo>
                    <a:pt x="52119" y="90783"/>
                  </a:lnTo>
                  <a:cubicBezTo>
                    <a:pt x="52332" y="90040"/>
                    <a:pt x="52438" y="89297"/>
                    <a:pt x="52650" y="88554"/>
                  </a:cubicBezTo>
                  <a:cubicBezTo>
                    <a:pt x="52756" y="88342"/>
                    <a:pt x="52862" y="88129"/>
                    <a:pt x="52969" y="87917"/>
                  </a:cubicBezTo>
                  <a:lnTo>
                    <a:pt x="57639" y="87917"/>
                  </a:lnTo>
                  <a:cubicBezTo>
                    <a:pt x="58382" y="88129"/>
                    <a:pt x="59231" y="88342"/>
                    <a:pt x="59974" y="88554"/>
                  </a:cubicBezTo>
                  <a:lnTo>
                    <a:pt x="60611" y="88872"/>
                  </a:lnTo>
                  <a:lnTo>
                    <a:pt x="60824" y="89297"/>
                  </a:lnTo>
                  <a:cubicBezTo>
                    <a:pt x="61142" y="90465"/>
                    <a:pt x="61460" y="91632"/>
                    <a:pt x="61673" y="92800"/>
                  </a:cubicBezTo>
                  <a:cubicBezTo>
                    <a:pt x="61779" y="94074"/>
                    <a:pt x="61885" y="95454"/>
                    <a:pt x="61991" y="96727"/>
                  </a:cubicBezTo>
                  <a:cubicBezTo>
                    <a:pt x="60505" y="102247"/>
                    <a:pt x="62097" y="108085"/>
                    <a:pt x="66025" y="112225"/>
                  </a:cubicBezTo>
                  <a:cubicBezTo>
                    <a:pt x="68678" y="115091"/>
                    <a:pt x="72394" y="116577"/>
                    <a:pt x="76321" y="116577"/>
                  </a:cubicBezTo>
                  <a:lnTo>
                    <a:pt x="78019" y="116577"/>
                  </a:lnTo>
                  <a:lnTo>
                    <a:pt x="86193" y="116471"/>
                  </a:lnTo>
                  <a:cubicBezTo>
                    <a:pt x="88528" y="116471"/>
                    <a:pt x="90757" y="115940"/>
                    <a:pt x="92774" y="114772"/>
                  </a:cubicBezTo>
                  <a:lnTo>
                    <a:pt x="94579" y="114560"/>
                  </a:lnTo>
                  <a:lnTo>
                    <a:pt x="98294" y="114029"/>
                  </a:lnTo>
                  <a:cubicBezTo>
                    <a:pt x="99992" y="113711"/>
                    <a:pt x="101690" y="112862"/>
                    <a:pt x="102964" y="111588"/>
                  </a:cubicBezTo>
                  <a:cubicBezTo>
                    <a:pt x="105512" y="109890"/>
                    <a:pt x="107316" y="107236"/>
                    <a:pt x="108165" y="104370"/>
                  </a:cubicBezTo>
                  <a:cubicBezTo>
                    <a:pt x="108908" y="101185"/>
                    <a:pt x="108802" y="98001"/>
                    <a:pt x="107953" y="94923"/>
                  </a:cubicBezTo>
                  <a:cubicBezTo>
                    <a:pt x="107104" y="92057"/>
                    <a:pt x="105512" y="89615"/>
                    <a:pt x="103495" y="87599"/>
                  </a:cubicBezTo>
                  <a:cubicBezTo>
                    <a:pt x="103070" y="86431"/>
                    <a:pt x="102646" y="85157"/>
                    <a:pt x="102327" y="83990"/>
                  </a:cubicBezTo>
                  <a:cubicBezTo>
                    <a:pt x="101903" y="82291"/>
                    <a:pt x="101478" y="80487"/>
                    <a:pt x="101160" y="78682"/>
                  </a:cubicBezTo>
                  <a:cubicBezTo>
                    <a:pt x="104769" y="74542"/>
                    <a:pt x="108059" y="70084"/>
                    <a:pt x="110925" y="65308"/>
                  </a:cubicBezTo>
                  <a:cubicBezTo>
                    <a:pt x="112199" y="63079"/>
                    <a:pt x="113367" y="60743"/>
                    <a:pt x="114322" y="58302"/>
                  </a:cubicBezTo>
                  <a:cubicBezTo>
                    <a:pt x="120797" y="57877"/>
                    <a:pt x="126635" y="54374"/>
                    <a:pt x="129926" y="48855"/>
                  </a:cubicBezTo>
                  <a:cubicBezTo>
                    <a:pt x="133004" y="43547"/>
                    <a:pt x="133535" y="37285"/>
                    <a:pt x="131518" y="31553"/>
                  </a:cubicBezTo>
                  <a:cubicBezTo>
                    <a:pt x="130669" y="29642"/>
                    <a:pt x="129820" y="27731"/>
                    <a:pt x="128864" y="25927"/>
                  </a:cubicBezTo>
                  <a:cubicBezTo>
                    <a:pt x="129077" y="19558"/>
                    <a:pt x="126741" y="13402"/>
                    <a:pt x="122389" y="8837"/>
                  </a:cubicBezTo>
                  <a:cubicBezTo>
                    <a:pt x="118143" y="4379"/>
                    <a:pt x="112518" y="1513"/>
                    <a:pt x="106467" y="558"/>
                  </a:cubicBezTo>
                  <a:cubicBezTo>
                    <a:pt x="104397" y="186"/>
                    <a:pt x="102274" y="0"/>
                    <a:pt x="100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st="19050">
                <a:srgbClr val="242324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1"/>
            <p:cNvSpPr/>
            <p:nvPr/>
          </p:nvSpPr>
          <p:spPr>
            <a:xfrm>
              <a:off x="4736125" y="3109150"/>
              <a:ext cx="498925" cy="352075"/>
            </a:xfrm>
            <a:custGeom>
              <a:rect b="b" l="l" r="r" t="t"/>
              <a:pathLst>
                <a:path extrusionOk="0" h="14083" w="19957">
                  <a:moveTo>
                    <a:pt x="17717" y="1"/>
                  </a:moveTo>
                  <a:cubicBezTo>
                    <a:pt x="15620" y="1"/>
                    <a:pt x="12596" y="2298"/>
                    <a:pt x="11040" y="3043"/>
                  </a:cubicBezTo>
                  <a:cubicBezTo>
                    <a:pt x="8280" y="4210"/>
                    <a:pt x="5733" y="5378"/>
                    <a:pt x="3185" y="6758"/>
                  </a:cubicBezTo>
                  <a:cubicBezTo>
                    <a:pt x="2124" y="8562"/>
                    <a:pt x="1062" y="10261"/>
                    <a:pt x="1" y="11959"/>
                  </a:cubicBezTo>
                  <a:cubicBezTo>
                    <a:pt x="213" y="12808"/>
                    <a:pt x="319" y="13339"/>
                    <a:pt x="531" y="14082"/>
                  </a:cubicBezTo>
                  <a:cubicBezTo>
                    <a:pt x="2867" y="11641"/>
                    <a:pt x="5520" y="9624"/>
                    <a:pt x="8492" y="8138"/>
                  </a:cubicBezTo>
                  <a:cubicBezTo>
                    <a:pt x="11146" y="6652"/>
                    <a:pt x="13906" y="5590"/>
                    <a:pt x="16878" y="4953"/>
                  </a:cubicBezTo>
                  <a:cubicBezTo>
                    <a:pt x="17833" y="4104"/>
                    <a:pt x="18895" y="3467"/>
                    <a:pt x="19956" y="2937"/>
                  </a:cubicBezTo>
                  <a:cubicBezTo>
                    <a:pt x="19802" y="743"/>
                    <a:pt x="18909" y="1"/>
                    <a:pt x="17717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1"/>
            <p:cNvSpPr/>
            <p:nvPr/>
          </p:nvSpPr>
          <p:spPr>
            <a:xfrm>
              <a:off x="6028475" y="3219700"/>
              <a:ext cx="265400" cy="573225"/>
            </a:xfrm>
            <a:custGeom>
              <a:rect b="b" l="l" r="r" t="t"/>
              <a:pathLst>
                <a:path extrusionOk="0" h="22929" w="10616">
                  <a:moveTo>
                    <a:pt x="5626" y="1"/>
                  </a:moveTo>
                  <a:cubicBezTo>
                    <a:pt x="4777" y="1168"/>
                    <a:pt x="4034" y="2442"/>
                    <a:pt x="3397" y="3822"/>
                  </a:cubicBezTo>
                  <a:cubicBezTo>
                    <a:pt x="1" y="11358"/>
                    <a:pt x="1593" y="19001"/>
                    <a:pt x="2760" y="22822"/>
                  </a:cubicBezTo>
                  <a:lnTo>
                    <a:pt x="2867" y="22928"/>
                  </a:lnTo>
                  <a:lnTo>
                    <a:pt x="9554" y="21761"/>
                  </a:lnTo>
                  <a:cubicBezTo>
                    <a:pt x="9872" y="21761"/>
                    <a:pt x="10191" y="21761"/>
                    <a:pt x="10615" y="21867"/>
                  </a:cubicBezTo>
                  <a:cubicBezTo>
                    <a:pt x="10509" y="19744"/>
                    <a:pt x="9235" y="17515"/>
                    <a:pt x="8811" y="16029"/>
                  </a:cubicBezTo>
                  <a:cubicBezTo>
                    <a:pt x="7325" y="10828"/>
                    <a:pt x="6263" y="5414"/>
                    <a:pt x="5626" y="1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1"/>
            <p:cNvSpPr/>
            <p:nvPr/>
          </p:nvSpPr>
          <p:spPr>
            <a:xfrm>
              <a:off x="5940900" y="3063125"/>
              <a:ext cx="228250" cy="727150"/>
            </a:xfrm>
            <a:custGeom>
              <a:rect b="b" l="l" r="r" t="t"/>
              <a:pathLst>
                <a:path extrusionOk="0" h="29086" w="9130">
                  <a:moveTo>
                    <a:pt x="8386" y="1"/>
                  </a:moveTo>
                  <a:cubicBezTo>
                    <a:pt x="425" y="2018"/>
                    <a:pt x="744" y="12314"/>
                    <a:pt x="744" y="12314"/>
                  </a:cubicBezTo>
                  <a:cubicBezTo>
                    <a:pt x="1" y="15711"/>
                    <a:pt x="2867" y="24203"/>
                    <a:pt x="6263" y="29085"/>
                  </a:cubicBezTo>
                  <a:cubicBezTo>
                    <a:pt x="5096" y="25264"/>
                    <a:pt x="3397" y="17621"/>
                    <a:pt x="6900" y="10085"/>
                  </a:cubicBezTo>
                  <a:cubicBezTo>
                    <a:pt x="7537" y="8705"/>
                    <a:pt x="8280" y="7431"/>
                    <a:pt x="9129" y="6264"/>
                  </a:cubicBezTo>
                  <a:cubicBezTo>
                    <a:pt x="8811" y="4141"/>
                    <a:pt x="8599" y="2124"/>
                    <a:pt x="8386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1"/>
            <p:cNvSpPr/>
            <p:nvPr/>
          </p:nvSpPr>
          <p:spPr>
            <a:xfrm>
              <a:off x="4749400" y="3232975"/>
              <a:ext cx="408700" cy="575875"/>
            </a:xfrm>
            <a:custGeom>
              <a:rect b="b" l="l" r="r" t="t"/>
              <a:pathLst>
                <a:path extrusionOk="0" h="23035" w="16348">
                  <a:moveTo>
                    <a:pt x="16347" y="0"/>
                  </a:moveTo>
                  <a:cubicBezTo>
                    <a:pt x="13375" y="637"/>
                    <a:pt x="10615" y="1699"/>
                    <a:pt x="7961" y="3185"/>
                  </a:cubicBezTo>
                  <a:cubicBezTo>
                    <a:pt x="4989" y="4671"/>
                    <a:pt x="2336" y="6688"/>
                    <a:pt x="0" y="9129"/>
                  </a:cubicBezTo>
                  <a:cubicBezTo>
                    <a:pt x="319" y="10721"/>
                    <a:pt x="743" y="12313"/>
                    <a:pt x="1168" y="13906"/>
                  </a:cubicBezTo>
                  <a:cubicBezTo>
                    <a:pt x="1805" y="16666"/>
                    <a:pt x="2017" y="19956"/>
                    <a:pt x="3291" y="22610"/>
                  </a:cubicBezTo>
                  <a:lnTo>
                    <a:pt x="3503" y="23034"/>
                  </a:lnTo>
                  <a:lnTo>
                    <a:pt x="3503" y="22928"/>
                  </a:lnTo>
                  <a:lnTo>
                    <a:pt x="8492" y="22504"/>
                  </a:lnTo>
                  <a:cubicBezTo>
                    <a:pt x="8598" y="22504"/>
                    <a:pt x="8811" y="22610"/>
                    <a:pt x="9023" y="22610"/>
                  </a:cubicBezTo>
                  <a:cubicBezTo>
                    <a:pt x="8917" y="22079"/>
                    <a:pt x="8598" y="21336"/>
                    <a:pt x="8598" y="20699"/>
                  </a:cubicBezTo>
                  <a:cubicBezTo>
                    <a:pt x="7643" y="12844"/>
                    <a:pt x="9766" y="4989"/>
                    <a:pt x="16347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1"/>
            <p:cNvSpPr/>
            <p:nvPr/>
          </p:nvSpPr>
          <p:spPr>
            <a:xfrm>
              <a:off x="6100125" y="3763700"/>
              <a:ext cx="193750" cy="116500"/>
            </a:xfrm>
            <a:custGeom>
              <a:rect b="b" l="l" r="r" t="t"/>
              <a:pathLst>
                <a:path extrusionOk="0" h="4660" w="7750">
                  <a:moveTo>
                    <a:pt x="6582" y="1"/>
                  </a:moveTo>
                  <a:lnTo>
                    <a:pt x="1" y="1275"/>
                  </a:lnTo>
                  <a:cubicBezTo>
                    <a:pt x="213" y="1699"/>
                    <a:pt x="531" y="2124"/>
                    <a:pt x="956" y="2442"/>
                  </a:cubicBezTo>
                  <a:cubicBezTo>
                    <a:pt x="1381" y="2973"/>
                    <a:pt x="1805" y="3398"/>
                    <a:pt x="2336" y="3822"/>
                  </a:cubicBezTo>
                  <a:cubicBezTo>
                    <a:pt x="3044" y="4363"/>
                    <a:pt x="3752" y="4660"/>
                    <a:pt x="4434" y="4660"/>
                  </a:cubicBezTo>
                  <a:cubicBezTo>
                    <a:pt x="5491" y="4660"/>
                    <a:pt x="6486" y="3949"/>
                    <a:pt x="7325" y="2336"/>
                  </a:cubicBezTo>
                  <a:cubicBezTo>
                    <a:pt x="7643" y="1699"/>
                    <a:pt x="7749" y="850"/>
                    <a:pt x="7749" y="107"/>
                  </a:cubicBezTo>
                  <a:cubicBezTo>
                    <a:pt x="7325" y="107"/>
                    <a:pt x="7006" y="1"/>
                    <a:pt x="6582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1"/>
            <p:cNvSpPr/>
            <p:nvPr/>
          </p:nvSpPr>
          <p:spPr>
            <a:xfrm>
              <a:off x="6062975" y="3763700"/>
              <a:ext cx="318475" cy="143325"/>
            </a:xfrm>
            <a:custGeom>
              <a:rect b="b" l="l" r="r" t="t"/>
              <a:pathLst>
                <a:path extrusionOk="0" h="5733" w="12739">
                  <a:moveTo>
                    <a:pt x="8068" y="1"/>
                  </a:moveTo>
                  <a:lnTo>
                    <a:pt x="1380" y="1275"/>
                  </a:lnTo>
                  <a:lnTo>
                    <a:pt x="1168" y="1275"/>
                  </a:lnTo>
                  <a:cubicBezTo>
                    <a:pt x="956" y="1487"/>
                    <a:pt x="744" y="1699"/>
                    <a:pt x="637" y="1911"/>
                  </a:cubicBezTo>
                  <a:cubicBezTo>
                    <a:pt x="213" y="2548"/>
                    <a:pt x="1" y="3291"/>
                    <a:pt x="107" y="4034"/>
                  </a:cubicBezTo>
                  <a:cubicBezTo>
                    <a:pt x="213" y="4671"/>
                    <a:pt x="531" y="5308"/>
                    <a:pt x="1062" y="5733"/>
                  </a:cubicBezTo>
                  <a:lnTo>
                    <a:pt x="4140" y="5308"/>
                  </a:lnTo>
                  <a:lnTo>
                    <a:pt x="12314" y="4247"/>
                  </a:lnTo>
                  <a:cubicBezTo>
                    <a:pt x="12738" y="2230"/>
                    <a:pt x="11252" y="213"/>
                    <a:pt x="9129" y="107"/>
                  </a:cubicBezTo>
                  <a:cubicBezTo>
                    <a:pt x="8811" y="107"/>
                    <a:pt x="8386" y="1"/>
                    <a:pt x="8068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1"/>
            <p:cNvSpPr/>
            <p:nvPr/>
          </p:nvSpPr>
          <p:spPr>
            <a:xfrm>
              <a:off x="4720200" y="3278075"/>
              <a:ext cx="92900" cy="130075"/>
            </a:xfrm>
            <a:custGeom>
              <a:rect b="b" l="l" r="r" t="t"/>
              <a:pathLst>
                <a:path extrusionOk="0" h="5203" w="3716">
                  <a:moveTo>
                    <a:pt x="3716" y="1"/>
                  </a:moveTo>
                  <a:lnTo>
                    <a:pt x="3716" y="1"/>
                  </a:lnTo>
                  <a:cubicBezTo>
                    <a:pt x="2336" y="850"/>
                    <a:pt x="1062" y="1805"/>
                    <a:pt x="1" y="2973"/>
                  </a:cubicBezTo>
                  <a:cubicBezTo>
                    <a:pt x="213" y="3716"/>
                    <a:pt x="425" y="4459"/>
                    <a:pt x="638" y="5202"/>
                  </a:cubicBezTo>
                  <a:cubicBezTo>
                    <a:pt x="1699" y="3504"/>
                    <a:pt x="2761" y="1805"/>
                    <a:pt x="3716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1"/>
            <p:cNvSpPr/>
            <p:nvPr/>
          </p:nvSpPr>
          <p:spPr>
            <a:xfrm>
              <a:off x="4836975" y="3795550"/>
              <a:ext cx="140675" cy="58175"/>
            </a:xfrm>
            <a:custGeom>
              <a:rect b="b" l="l" r="r" t="t"/>
              <a:pathLst>
                <a:path extrusionOk="0" h="2327" w="5627">
                  <a:moveTo>
                    <a:pt x="4883" y="1"/>
                  </a:moveTo>
                  <a:lnTo>
                    <a:pt x="0" y="425"/>
                  </a:lnTo>
                  <a:lnTo>
                    <a:pt x="0" y="531"/>
                  </a:lnTo>
                  <a:cubicBezTo>
                    <a:pt x="610" y="1675"/>
                    <a:pt x="1769" y="2326"/>
                    <a:pt x="3003" y="2326"/>
                  </a:cubicBezTo>
                  <a:cubicBezTo>
                    <a:pt x="3486" y="2326"/>
                    <a:pt x="3980" y="2227"/>
                    <a:pt x="4458" y="2017"/>
                  </a:cubicBezTo>
                  <a:cubicBezTo>
                    <a:pt x="5201" y="1699"/>
                    <a:pt x="5626" y="956"/>
                    <a:pt x="5520" y="107"/>
                  </a:cubicBezTo>
                  <a:cubicBezTo>
                    <a:pt x="5308" y="107"/>
                    <a:pt x="5095" y="1"/>
                    <a:pt x="4883" y="1"/>
                  </a:cubicBezTo>
                  <a:close/>
                </a:path>
              </a:pathLst>
            </a:custGeom>
            <a:solidFill>
              <a:srgbClr val="DD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1"/>
            <p:cNvSpPr/>
            <p:nvPr/>
          </p:nvSpPr>
          <p:spPr>
            <a:xfrm>
              <a:off x="4237225" y="1698500"/>
              <a:ext cx="2711675" cy="2198100"/>
            </a:xfrm>
            <a:custGeom>
              <a:rect b="b" l="l" r="r" t="t"/>
              <a:pathLst>
                <a:path extrusionOk="0" h="87924" w="108467">
                  <a:moveTo>
                    <a:pt x="74198" y="83776"/>
                  </a:moveTo>
                  <a:cubicBezTo>
                    <a:pt x="73986" y="83989"/>
                    <a:pt x="73774" y="84307"/>
                    <a:pt x="73667" y="84519"/>
                  </a:cubicBezTo>
                  <a:lnTo>
                    <a:pt x="67299" y="84838"/>
                  </a:lnTo>
                  <a:lnTo>
                    <a:pt x="67192" y="85050"/>
                  </a:lnTo>
                  <a:cubicBezTo>
                    <a:pt x="67511" y="86536"/>
                    <a:pt x="68148" y="87492"/>
                    <a:pt x="69315" y="87810"/>
                  </a:cubicBezTo>
                  <a:cubicBezTo>
                    <a:pt x="69549" y="87846"/>
                    <a:pt x="69782" y="87864"/>
                    <a:pt x="70014" y="87864"/>
                  </a:cubicBezTo>
                  <a:cubicBezTo>
                    <a:pt x="71153" y="87864"/>
                    <a:pt x="72255" y="87436"/>
                    <a:pt x="73137" y="86642"/>
                  </a:cubicBezTo>
                  <a:cubicBezTo>
                    <a:pt x="73774" y="86112"/>
                    <a:pt x="74304" y="85581"/>
                    <a:pt x="74835" y="85050"/>
                  </a:cubicBezTo>
                  <a:cubicBezTo>
                    <a:pt x="74941" y="84944"/>
                    <a:pt x="74835" y="84838"/>
                    <a:pt x="74729" y="84732"/>
                  </a:cubicBezTo>
                  <a:cubicBezTo>
                    <a:pt x="74623" y="84519"/>
                    <a:pt x="74517" y="84201"/>
                    <a:pt x="74410" y="83776"/>
                  </a:cubicBezTo>
                  <a:close/>
                  <a:moveTo>
                    <a:pt x="90801" y="1"/>
                  </a:moveTo>
                  <a:cubicBezTo>
                    <a:pt x="90093" y="1"/>
                    <a:pt x="89402" y="44"/>
                    <a:pt x="88740" y="132"/>
                  </a:cubicBezTo>
                  <a:lnTo>
                    <a:pt x="87785" y="345"/>
                  </a:lnTo>
                  <a:lnTo>
                    <a:pt x="87679" y="345"/>
                  </a:lnTo>
                  <a:cubicBezTo>
                    <a:pt x="82159" y="1406"/>
                    <a:pt x="79612" y="4697"/>
                    <a:pt x="76958" y="8306"/>
                  </a:cubicBezTo>
                  <a:cubicBezTo>
                    <a:pt x="76321" y="9261"/>
                    <a:pt x="75578" y="10110"/>
                    <a:pt x="74941" y="11065"/>
                  </a:cubicBezTo>
                  <a:cubicBezTo>
                    <a:pt x="73880" y="12339"/>
                    <a:pt x="72712" y="13613"/>
                    <a:pt x="71438" y="14675"/>
                  </a:cubicBezTo>
                  <a:cubicBezTo>
                    <a:pt x="68678" y="17116"/>
                    <a:pt x="65282" y="18708"/>
                    <a:pt x="61673" y="19239"/>
                  </a:cubicBezTo>
                  <a:lnTo>
                    <a:pt x="61248" y="19345"/>
                  </a:lnTo>
                  <a:cubicBezTo>
                    <a:pt x="59293" y="19677"/>
                    <a:pt x="57261" y="19807"/>
                    <a:pt x="55173" y="19807"/>
                  </a:cubicBezTo>
                  <a:cubicBezTo>
                    <a:pt x="47615" y="19807"/>
                    <a:pt x="39334" y="18102"/>
                    <a:pt x="31359" y="18102"/>
                  </a:cubicBezTo>
                  <a:cubicBezTo>
                    <a:pt x="28862" y="18102"/>
                    <a:pt x="26395" y="18269"/>
                    <a:pt x="23990" y="18708"/>
                  </a:cubicBezTo>
                  <a:lnTo>
                    <a:pt x="23459" y="18814"/>
                  </a:lnTo>
                  <a:cubicBezTo>
                    <a:pt x="19532" y="19557"/>
                    <a:pt x="15923" y="21149"/>
                    <a:pt x="12739" y="23485"/>
                  </a:cubicBezTo>
                  <a:cubicBezTo>
                    <a:pt x="11146" y="24546"/>
                    <a:pt x="9873" y="25926"/>
                    <a:pt x="8599" y="27412"/>
                  </a:cubicBezTo>
                  <a:cubicBezTo>
                    <a:pt x="1" y="38452"/>
                    <a:pt x="10085" y="52994"/>
                    <a:pt x="8811" y="67324"/>
                  </a:cubicBezTo>
                  <a:cubicBezTo>
                    <a:pt x="8493" y="69659"/>
                    <a:pt x="6370" y="80380"/>
                    <a:pt x="7750" y="85369"/>
                  </a:cubicBezTo>
                  <a:cubicBezTo>
                    <a:pt x="8155" y="86888"/>
                    <a:pt x="8946" y="87924"/>
                    <a:pt x="10308" y="87924"/>
                  </a:cubicBezTo>
                  <a:cubicBezTo>
                    <a:pt x="10374" y="87924"/>
                    <a:pt x="10441" y="87921"/>
                    <a:pt x="10509" y="87916"/>
                  </a:cubicBezTo>
                  <a:cubicBezTo>
                    <a:pt x="10722" y="87916"/>
                    <a:pt x="11040" y="87810"/>
                    <a:pt x="11252" y="87704"/>
                  </a:cubicBezTo>
                  <a:cubicBezTo>
                    <a:pt x="12739" y="87173"/>
                    <a:pt x="14012" y="86218"/>
                    <a:pt x="14862" y="84944"/>
                  </a:cubicBezTo>
                  <a:cubicBezTo>
                    <a:pt x="14543" y="84838"/>
                    <a:pt x="14331" y="84838"/>
                    <a:pt x="14012" y="84732"/>
                  </a:cubicBezTo>
                  <a:lnTo>
                    <a:pt x="7962" y="85050"/>
                  </a:lnTo>
                  <a:cubicBezTo>
                    <a:pt x="12314" y="79743"/>
                    <a:pt x="16241" y="74223"/>
                    <a:pt x="19957" y="68385"/>
                  </a:cubicBezTo>
                  <a:cubicBezTo>
                    <a:pt x="21018" y="66687"/>
                    <a:pt x="22080" y="64988"/>
                    <a:pt x="23035" y="63184"/>
                  </a:cubicBezTo>
                  <a:cubicBezTo>
                    <a:pt x="28236" y="53949"/>
                    <a:pt x="31845" y="44396"/>
                    <a:pt x="27387" y="40256"/>
                  </a:cubicBezTo>
                  <a:lnTo>
                    <a:pt x="27387" y="40256"/>
                  </a:lnTo>
                  <a:cubicBezTo>
                    <a:pt x="28767" y="41211"/>
                    <a:pt x="30996" y="42804"/>
                    <a:pt x="33650" y="44714"/>
                  </a:cubicBezTo>
                  <a:cubicBezTo>
                    <a:pt x="39594" y="49066"/>
                    <a:pt x="43203" y="51932"/>
                    <a:pt x="43840" y="52463"/>
                  </a:cubicBezTo>
                  <a:cubicBezTo>
                    <a:pt x="44691" y="53074"/>
                    <a:pt x="45864" y="53451"/>
                    <a:pt x="47494" y="53451"/>
                  </a:cubicBezTo>
                  <a:cubicBezTo>
                    <a:pt x="53795" y="53451"/>
                    <a:pt x="66916" y="47805"/>
                    <a:pt x="94579" y="28155"/>
                  </a:cubicBezTo>
                  <a:cubicBezTo>
                    <a:pt x="94472" y="27837"/>
                    <a:pt x="94260" y="27518"/>
                    <a:pt x="94048" y="27200"/>
                  </a:cubicBezTo>
                  <a:cubicBezTo>
                    <a:pt x="91713" y="23591"/>
                    <a:pt x="86299" y="24015"/>
                    <a:pt x="87360" y="17540"/>
                  </a:cubicBezTo>
                  <a:cubicBezTo>
                    <a:pt x="87891" y="14144"/>
                    <a:pt x="89377" y="12552"/>
                    <a:pt x="91500" y="12021"/>
                  </a:cubicBezTo>
                  <a:cubicBezTo>
                    <a:pt x="91958" y="11979"/>
                    <a:pt x="92416" y="11958"/>
                    <a:pt x="92874" y="11958"/>
                  </a:cubicBezTo>
                  <a:cubicBezTo>
                    <a:pt x="94748" y="11958"/>
                    <a:pt x="96608" y="12314"/>
                    <a:pt x="98400" y="13082"/>
                  </a:cubicBezTo>
                  <a:lnTo>
                    <a:pt x="98718" y="13188"/>
                  </a:lnTo>
                  <a:lnTo>
                    <a:pt x="98824" y="13188"/>
                  </a:lnTo>
                  <a:cubicBezTo>
                    <a:pt x="99780" y="13507"/>
                    <a:pt x="100735" y="13719"/>
                    <a:pt x="101797" y="13931"/>
                  </a:cubicBezTo>
                  <a:lnTo>
                    <a:pt x="102540" y="14038"/>
                  </a:lnTo>
                  <a:lnTo>
                    <a:pt x="103601" y="14038"/>
                  </a:lnTo>
                  <a:lnTo>
                    <a:pt x="104769" y="14144"/>
                  </a:lnTo>
                  <a:cubicBezTo>
                    <a:pt x="108467" y="5288"/>
                    <a:pt x="98602" y="1"/>
                    <a:pt x="90801" y="1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1"/>
            <p:cNvSpPr/>
            <p:nvPr/>
          </p:nvSpPr>
          <p:spPr>
            <a:xfrm>
              <a:off x="6402650" y="1984725"/>
              <a:ext cx="636900" cy="482100"/>
            </a:xfrm>
            <a:custGeom>
              <a:rect b="b" l="l" r="r" t="t"/>
              <a:pathLst>
                <a:path extrusionOk="0" h="19284" w="25476">
                  <a:moveTo>
                    <a:pt x="6835" y="1"/>
                  </a:moveTo>
                  <a:cubicBezTo>
                    <a:pt x="4321" y="1"/>
                    <a:pt x="1927" y="1540"/>
                    <a:pt x="956" y="3969"/>
                  </a:cubicBezTo>
                  <a:cubicBezTo>
                    <a:pt x="0" y="6622"/>
                    <a:pt x="425" y="9594"/>
                    <a:pt x="2017" y="12036"/>
                  </a:cubicBezTo>
                  <a:cubicBezTo>
                    <a:pt x="3503" y="14265"/>
                    <a:pt x="12632" y="18298"/>
                    <a:pt x="15180" y="19041"/>
                  </a:cubicBezTo>
                  <a:cubicBezTo>
                    <a:pt x="15722" y="19204"/>
                    <a:pt x="16285" y="19284"/>
                    <a:pt x="16849" y="19284"/>
                  </a:cubicBezTo>
                  <a:cubicBezTo>
                    <a:pt x="18494" y="19284"/>
                    <a:pt x="20151" y="18608"/>
                    <a:pt x="21336" y="17343"/>
                  </a:cubicBezTo>
                  <a:cubicBezTo>
                    <a:pt x="25476" y="13097"/>
                    <a:pt x="20275" y="6835"/>
                    <a:pt x="18152" y="2801"/>
                  </a:cubicBezTo>
                  <a:cubicBezTo>
                    <a:pt x="16135" y="2695"/>
                    <a:pt x="14118" y="2376"/>
                    <a:pt x="12207" y="1739"/>
                  </a:cubicBezTo>
                  <a:cubicBezTo>
                    <a:pt x="10721" y="1103"/>
                    <a:pt x="9129" y="466"/>
                    <a:pt x="7537" y="41"/>
                  </a:cubicBezTo>
                  <a:cubicBezTo>
                    <a:pt x="7303" y="14"/>
                    <a:pt x="7068" y="1"/>
                    <a:pt x="6835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1"/>
            <p:cNvSpPr/>
            <p:nvPr/>
          </p:nvSpPr>
          <p:spPr>
            <a:xfrm>
              <a:off x="4399100" y="3816775"/>
              <a:ext cx="278675" cy="108825"/>
            </a:xfrm>
            <a:custGeom>
              <a:rect b="b" l="l" r="r" t="t"/>
              <a:pathLst>
                <a:path extrusionOk="0" h="4353" w="11147">
                  <a:moveTo>
                    <a:pt x="7537" y="1"/>
                  </a:moveTo>
                  <a:lnTo>
                    <a:pt x="1593" y="319"/>
                  </a:lnTo>
                  <a:lnTo>
                    <a:pt x="1275" y="638"/>
                  </a:lnTo>
                  <a:cubicBezTo>
                    <a:pt x="107" y="1487"/>
                    <a:pt x="1" y="3185"/>
                    <a:pt x="956" y="4353"/>
                  </a:cubicBezTo>
                  <a:lnTo>
                    <a:pt x="10616" y="4353"/>
                  </a:lnTo>
                  <a:cubicBezTo>
                    <a:pt x="11146" y="2548"/>
                    <a:pt x="10191" y="744"/>
                    <a:pt x="8387" y="213"/>
                  </a:cubicBezTo>
                  <a:cubicBezTo>
                    <a:pt x="8068" y="107"/>
                    <a:pt x="7856" y="107"/>
                    <a:pt x="7537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1"/>
            <p:cNvSpPr/>
            <p:nvPr/>
          </p:nvSpPr>
          <p:spPr>
            <a:xfrm>
              <a:off x="4807775" y="3795550"/>
              <a:ext cx="236200" cy="111475"/>
            </a:xfrm>
            <a:custGeom>
              <a:rect b="b" l="l" r="r" t="t"/>
              <a:pathLst>
                <a:path extrusionOk="0" h="4459" w="9448">
                  <a:moveTo>
                    <a:pt x="6051" y="1"/>
                  </a:moveTo>
                  <a:lnTo>
                    <a:pt x="1168" y="425"/>
                  </a:lnTo>
                  <a:lnTo>
                    <a:pt x="1168" y="531"/>
                  </a:lnTo>
                  <a:cubicBezTo>
                    <a:pt x="107" y="1593"/>
                    <a:pt x="1" y="3185"/>
                    <a:pt x="850" y="4459"/>
                  </a:cubicBezTo>
                  <a:lnTo>
                    <a:pt x="8705" y="4247"/>
                  </a:lnTo>
                  <a:cubicBezTo>
                    <a:pt x="8705" y="4247"/>
                    <a:pt x="9448" y="956"/>
                    <a:pt x="6688" y="107"/>
                  </a:cubicBezTo>
                  <a:cubicBezTo>
                    <a:pt x="6476" y="107"/>
                    <a:pt x="6263" y="1"/>
                    <a:pt x="6051" y="1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1"/>
            <p:cNvSpPr/>
            <p:nvPr/>
          </p:nvSpPr>
          <p:spPr>
            <a:xfrm>
              <a:off x="5879875" y="3811475"/>
              <a:ext cx="286625" cy="108825"/>
            </a:xfrm>
            <a:custGeom>
              <a:rect b="b" l="l" r="r" t="t"/>
              <a:pathLst>
                <a:path extrusionOk="0" h="4353" w="11465">
                  <a:moveTo>
                    <a:pt x="7961" y="0"/>
                  </a:moveTo>
                  <a:lnTo>
                    <a:pt x="1593" y="319"/>
                  </a:lnTo>
                  <a:lnTo>
                    <a:pt x="1486" y="531"/>
                  </a:lnTo>
                  <a:cubicBezTo>
                    <a:pt x="106" y="1380"/>
                    <a:pt x="0" y="3291"/>
                    <a:pt x="1062" y="4353"/>
                  </a:cubicBezTo>
                  <a:lnTo>
                    <a:pt x="11252" y="4246"/>
                  </a:lnTo>
                  <a:cubicBezTo>
                    <a:pt x="11358" y="3928"/>
                    <a:pt x="11358" y="3716"/>
                    <a:pt x="11464" y="3397"/>
                  </a:cubicBezTo>
                  <a:cubicBezTo>
                    <a:pt x="11464" y="2866"/>
                    <a:pt x="11358" y="2336"/>
                    <a:pt x="11146" y="1805"/>
                  </a:cubicBezTo>
                  <a:cubicBezTo>
                    <a:pt x="10827" y="1274"/>
                    <a:pt x="10297" y="744"/>
                    <a:pt x="9660" y="531"/>
                  </a:cubicBezTo>
                  <a:cubicBezTo>
                    <a:pt x="9447" y="425"/>
                    <a:pt x="9235" y="319"/>
                    <a:pt x="9023" y="213"/>
                  </a:cubicBezTo>
                  <a:cubicBezTo>
                    <a:pt x="8704" y="107"/>
                    <a:pt x="8386" y="107"/>
                    <a:pt x="7961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1"/>
            <p:cNvSpPr/>
            <p:nvPr/>
          </p:nvSpPr>
          <p:spPr>
            <a:xfrm>
              <a:off x="4441575" y="1688525"/>
              <a:ext cx="2359150" cy="1276450"/>
            </a:xfrm>
            <a:custGeom>
              <a:rect b="b" l="l" r="r" t="t"/>
              <a:pathLst>
                <a:path extrusionOk="0" h="51058" w="94366">
                  <a:moveTo>
                    <a:pt x="94366" y="5414"/>
                  </a:moveTo>
                  <a:cubicBezTo>
                    <a:pt x="93092" y="8280"/>
                    <a:pt x="91712" y="11040"/>
                    <a:pt x="90014" y="13694"/>
                  </a:cubicBezTo>
                  <a:lnTo>
                    <a:pt x="89589" y="13587"/>
                  </a:lnTo>
                  <a:cubicBezTo>
                    <a:pt x="84282" y="11677"/>
                    <a:pt x="79505" y="11464"/>
                    <a:pt x="78443" y="18046"/>
                  </a:cubicBezTo>
                  <a:cubicBezTo>
                    <a:pt x="77807" y="20593"/>
                    <a:pt x="78974" y="23247"/>
                    <a:pt x="81309" y="24521"/>
                  </a:cubicBezTo>
                  <a:cubicBezTo>
                    <a:pt x="53499" y="51057"/>
                    <a:pt x="8174" y="31420"/>
                    <a:pt x="0" y="27599"/>
                  </a:cubicBezTo>
                  <a:cubicBezTo>
                    <a:pt x="1168" y="26219"/>
                    <a:pt x="2442" y="25051"/>
                    <a:pt x="3822" y="23990"/>
                  </a:cubicBezTo>
                  <a:cubicBezTo>
                    <a:pt x="21761" y="10615"/>
                    <a:pt x="47448" y="28342"/>
                    <a:pt x="62627" y="15180"/>
                  </a:cubicBezTo>
                  <a:cubicBezTo>
                    <a:pt x="68890" y="9766"/>
                    <a:pt x="70058" y="2017"/>
                    <a:pt x="79823" y="637"/>
                  </a:cubicBezTo>
                  <a:cubicBezTo>
                    <a:pt x="84706" y="1"/>
                    <a:pt x="91075" y="1699"/>
                    <a:pt x="94366" y="5414"/>
                  </a:cubicBezTo>
                  <a:close/>
                </a:path>
              </a:pathLst>
            </a:custGeom>
            <a:solidFill>
              <a:srgbClr val="F7F2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1"/>
            <p:cNvSpPr/>
            <p:nvPr/>
          </p:nvSpPr>
          <p:spPr>
            <a:xfrm>
              <a:off x="6105425" y="1882250"/>
              <a:ext cx="265400" cy="254775"/>
            </a:xfrm>
            <a:custGeom>
              <a:rect b="b" l="l" r="r" t="t"/>
              <a:pathLst>
                <a:path extrusionOk="0" h="10191" w="10616">
                  <a:moveTo>
                    <a:pt x="5308" y="0"/>
                  </a:moveTo>
                  <a:cubicBezTo>
                    <a:pt x="2336" y="0"/>
                    <a:pt x="1" y="2336"/>
                    <a:pt x="1" y="5095"/>
                  </a:cubicBezTo>
                  <a:cubicBezTo>
                    <a:pt x="1" y="7961"/>
                    <a:pt x="2336" y="10190"/>
                    <a:pt x="5308" y="10190"/>
                  </a:cubicBezTo>
                  <a:cubicBezTo>
                    <a:pt x="8174" y="10190"/>
                    <a:pt x="10616" y="7961"/>
                    <a:pt x="10616" y="5095"/>
                  </a:cubicBezTo>
                  <a:cubicBezTo>
                    <a:pt x="10616" y="2336"/>
                    <a:pt x="8174" y="0"/>
                    <a:pt x="5308" y="0"/>
                  </a:cubicBezTo>
                  <a:close/>
                </a:path>
              </a:pathLst>
            </a:custGeom>
            <a:solidFill>
              <a:srgbClr val="A65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1"/>
            <p:cNvSpPr/>
            <p:nvPr/>
          </p:nvSpPr>
          <p:spPr>
            <a:xfrm>
              <a:off x="4813075" y="2405025"/>
              <a:ext cx="1788625" cy="1419750"/>
            </a:xfrm>
            <a:custGeom>
              <a:rect b="b" l="l" r="r" t="t"/>
              <a:pathLst>
                <a:path extrusionOk="0" h="56790" w="71545">
                  <a:moveTo>
                    <a:pt x="71545" y="0"/>
                  </a:moveTo>
                  <a:lnTo>
                    <a:pt x="71545" y="0"/>
                  </a:lnTo>
                  <a:cubicBezTo>
                    <a:pt x="43975" y="19560"/>
                    <a:pt x="30804" y="25191"/>
                    <a:pt x="24476" y="25191"/>
                  </a:cubicBezTo>
                  <a:cubicBezTo>
                    <a:pt x="22837" y="25191"/>
                    <a:pt x="21658" y="24813"/>
                    <a:pt x="20806" y="24202"/>
                  </a:cubicBezTo>
                  <a:cubicBezTo>
                    <a:pt x="20169" y="23671"/>
                    <a:pt x="16560" y="20805"/>
                    <a:pt x="10616" y="16453"/>
                  </a:cubicBezTo>
                  <a:cubicBezTo>
                    <a:pt x="7962" y="14543"/>
                    <a:pt x="5733" y="12950"/>
                    <a:pt x="4353" y="11995"/>
                  </a:cubicBezTo>
                  <a:lnTo>
                    <a:pt x="4353" y="11995"/>
                  </a:lnTo>
                  <a:cubicBezTo>
                    <a:pt x="8705" y="16135"/>
                    <a:pt x="5202" y="25688"/>
                    <a:pt x="1" y="34923"/>
                  </a:cubicBezTo>
                  <a:cubicBezTo>
                    <a:pt x="2548" y="33543"/>
                    <a:pt x="5202" y="32269"/>
                    <a:pt x="7856" y="31208"/>
                  </a:cubicBezTo>
                  <a:cubicBezTo>
                    <a:pt x="9490" y="30459"/>
                    <a:pt x="12521" y="28138"/>
                    <a:pt x="14625" y="28138"/>
                  </a:cubicBezTo>
                  <a:cubicBezTo>
                    <a:pt x="15801" y="28138"/>
                    <a:pt x="16688" y="28864"/>
                    <a:pt x="16878" y="30995"/>
                  </a:cubicBezTo>
                  <a:cubicBezTo>
                    <a:pt x="15817" y="31632"/>
                    <a:pt x="14755" y="32269"/>
                    <a:pt x="13694" y="33118"/>
                  </a:cubicBezTo>
                  <a:cubicBezTo>
                    <a:pt x="16766" y="32333"/>
                    <a:pt x="19969" y="31907"/>
                    <a:pt x="23071" y="31907"/>
                  </a:cubicBezTo>
                  <a:cubicBezTo>
                    <a:pt x="29187" y="31907"/>
                    <a:pt x="34905" y="33561"/>
                    <a:pt x="38426" y="37364"/>
                  </a:cubicBezTo>
                  <a:cubicBezTo>
                    <a:pt x="43840" y="43096"/>
                    <a:pt x="42885" y="52119"/>
                    <a:pt x="44052" y="56789"/>
                  </a:cubicBezTo>
                  <a:lnTo>
                    <a:pt x="44265" y="56577"/>
                  </a:lnTo>
                  <a:lnTo>
                    <a:pt x="50633" y="56258"/>
                  </a:lnTo>
                  <a:cubicBezTo>
                    <a:pt x="50740" y="56046"/>
                    <a:pt x="50952" y="55728"/>
                    <a:pt x="51164" y="55515"/>
                  </a:cubicBezTo>
                  <a:lnTo>
                    <a:pt x="51376" y="55515"/>
                  </a:lnTo>
                  <a:cubicBezTo>
                    <a:pt x="47980" y="50633"/>
                    <a:pt x="45114" y="42035"/>
                    <a:pt x="45857" y="38638"/>
                  </a:cubicBezTo>
                  <a:cubicBezTo>
                    <a:pt x="45857" y="38638"/>
                    <a:pt x="45538" y="28448"/>
                    <a:pt x="53499" y="26325"/>
                  </a:cubicBezTo>
                  <a:cubicBezTo>
                    <a:pt x="53712" y="28448"/>
                    <a:pt x="53924" y="30571"/>
                    <a:pt x="54242" y="32588"/>
                  </a:cubicBezTo>
                  <a:cubicBezTo>
                    <a:pt x="54455" y="32375"/>
                    <a:pt x="54667" y="32057"/>
                    <a:pt x="54879" y="31845"/>
                  </a:cubicBezTo>
                  <a:cubicBezTo>
                    <a:pt x="62628" y="22291"/>
                    <a:pt x="70908" y="13269"/>
                    <a:pt x="71545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1"/>
            <p:cNvSpPr/>
            <p:nvPr/>
          </p:nvSpPr>
          <p:spPr>
            <a:xfrm>
              <a:off x="4438925" y="3408125"/>
              <a:ext cx="310500" cy="416650"/>
            </a:xfrm>
            <a:custGeom>
              <a:rect b="b" l="l" r="r" t="t"/>
              <a:pathLst>
                <a:path extrusionOk="0" h="16666" w="12420">
                  <a:moveTo>
                    <a:pt x="11889" y="0"/>
                  </a:moveTo>
                  <a:cubicBezTo>
                    <a:pt x="8280" y="5838"/>
                    <a:pt x="4246" y="11358"/>
                    <a:pt x="0" y="16665"/>
                  </a:cubicBezTo>
                  <a:lnTo>
                    <a:pt x="6050" y="16347"/>
                  </a:lnTo>
                  <a:cubicBezTo>
                    <a:pt x="6263" y="16453"/>
                    <a:pt x="6581" y="16453"/>
                    <a:pt x="6900" y="16559"/>
                  </a:cubicBezTo>
                  <a:cubicBezTo>
                    <a:pt x="10403" y="11995"/>
                    <a:pt x="11570" y="3821"/>
                    <a:pt x="11676" y="2866"/>
                  </a:cubicBezTo>
                  <a:cubicBezTo>
                    <a:pt x="11889" y="2654"/>
                    <a:pt x="12207" y="2335"/>
                    <a:pt x="12419" y="2123"/>
                  </a:cubicBezTo>
                  <a:cubicBezTo>
                    <a:pt x="12207" y="1486"/>
                    <a:pt x="11995" y="743"/>
                    <a:pt x="11889" y="0"/>
                  </a:cubicBezTo>
                  <a:close/>
                </a:path>
              </a:pathLst>
            </a:custGeom>
            <a:solidFill>
              <a:srgbClr val="EED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1"/>
            <p:cNvSpPr/>
            <p:nvPr/>
          </p:nvSpPr>
          <p:spPr>
            <a:xfrm>
              <a:off x="6561875" y="2118425"/>
              <a:ext cx="132700" cy="98200"/>
            </a:xfrm>
            <a:custGeom>
              <a:rect b="b" l="l" r="r" t="t"/>
              <a:pathLst>
                <a:path extrusionOk="0" h="3928" w="5308">
                  <a:moveTo>
                    <a:pt x="2654" y="0"/>
                  </a:moveTo>
                  <a:cubicBezTo>
                    <a:pt x="0" y="0"/>
                    <a:pt x="0" y="3928"/>
                    <a:pt x="2654" y="3928"/>
                  </a:cubicBezTo>
                  <a:cubicBezTo>
                    <a:pt x="5308" y="3928"/>
                    <a:pt x="5308" y="0"/>
                    <a:pt x="2654" y="0"/>
                  </a:cubicBezTo>
                  <a:close/>
                </a:path>
              </a:pathLst>
            </a:custGeom>
            <a:solidFill>
              <a:srgbClr val="24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Farm Production Thesis XL by Slidesgo">
  <a:themeElements>
    <a:clrScheme name="Simple Light">
      <a:dk1>
        <a:srgbClr val="FFF8E7"/>
      </a:dk1>
      <a:lt1>
        <a:srgbClr val="FFFFFF"/>
      </a:lt1>
      <a:dk2>
        <a:srgbClr val="84B100"/>
      </a:dk2>
      <a:lt2>
        <a:srgbClr val="52321D"/>
      </a:lt2>
      <a:accent1>
        <a:srgbClr val="FAAA17"/>
      </a:accent1>
      <a:accent2>
        <a:srgbClr val="84B100"/>
      </a:accent2>
      <a:accent3>
        <a:srgbClr val="AFD43F"/>
      </a:accent3>
      <a:accent4>
        <a:srgbClr val="E33B3A"/>
      </a:accent4>
      <a:accent5>
        <a:srgbClr val="EBC590"/>
      </a:accent5>
      <a:accent6>
        <a:srgbClr val="52321D"/>
      </a:accent6>
      <a:hlink>
        <a:srgbClr val="84B1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