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Calligraffitti"/>
      <p:regular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Calligraffitt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907f453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907f453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907f453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907f453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8cef10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8cef10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cef10a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8cef10a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cef10a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8cef10a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cef10a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8cef10a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907f453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907f453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07f453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907f453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8aeca080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8aeca080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https://scilogs.spektrum.de/hlf/the-bridges-of-konigsberg/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8aeca080d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8aeca080d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Five room puzzle. (2021, April 26). In </a:t>
            </a:r>
            <a:r>
              <a:rPr i="1" lang="en">
                <a:solidFill>
                  <a:schemeClr val="dk1"/>
                </a:solidFill>
              </a:rPr>
              <a:t>Wikipedia</a:t>
            </a:r>
            <a:r>
              <a:rPr lang="en">
                <a:solidFill>
                  <a:schemeClr val="dk1"/>
                </a:solidFill>
              </a:rPr>
              <a:t>. https://en.wikipedia.org/wiki/Five_room_puzzle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8aeca080d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8aeca080d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8aeca080d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8aeca080d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Seven Bridges of Königsberg. (2022, July 22). In </a:t>
            </a:r>
            <a:r>
              <a:rPr i="1" lang="en">
                <a:solidFill>
                  <a:schemeClr val="dk1"/>
                </a:solidFill>
              </a:rPr>
              <a:t>Wikipedia</a:t>
            </a:r>
            <a:r>
              <a:rPr lang="en">
                <a:solidFill>
                  <a:schemeClr val="dk1"/>
                </a:solidFill>
              </a:rPr>
              <a:t>. https://en.wikipedia.org/wiki/Seven_Bridges_of_K%C3%B6nigsberg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8cef10a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8cef10a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07f453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907f45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8aeca080d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8aeca080d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8aeca080d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8aeca080d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Math Problems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824000" y="3354125"/>
            <a:ext cx="42555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math do you think people thought </a:t>
            </a:r>
            <a:r>
              <a:rPr lang="en"/>
              <a:t>about a thousand years ago? How about a hundred years ago?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matter where you start your path?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5" y="1147225"/>
            <a:ext cx="3377409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59" y="1147225"/>
            <a:ext cx="3874524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these ones?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25" y="1531100"/>
            <a:ext cx="3952801" cy="28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51" y="867900"/>
            <a:ext cx="3844039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Examples!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7225"/>
            <a:ext cx="3921851" cy="3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49" y="1147225"/>
            <a:ext cx="4390053" cy="38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3 Dimensional Shapes?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0" y="1212450"/>
            <a:ext cx="3247527" cy="380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800" y="1147225"/>
            <a:ext cx="3721499" cy="37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</a:t>
            </a:r>
            <a:r>
              <a:rPr lang="en"/>
              <a:t>Graph!</a:t>
            </a:r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if you want!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00" y="826725"/>
            <a:ext cx="3657350" cy="34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Loops!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4260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are trying to make an Euler Path, do you care about loops? Why or why not?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35777" y="1611750"/>
            <a:ext cx="2577299" cy="40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775" y="160125"/>
            <a:ext cx="4306751" cy="42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5345150" y="43737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Last slide of break out room!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Tool We Need - The Degree of a Vertex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42603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i="1" lang="en" sz="2400">
                <a:latin typeface="Economica"/>
                <a:ea typeface="Economica"/>
                <a:cs typeface="Economica"/>
                <a:sym typeface="Economica"/>
              </a:rPr>
              <a:t>degree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of a vertex is the number of edges that connect to that vertex.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88" y="1487425"/>
            <a:ext cx="2527275" cy="16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5007988" y="1147225"/>
            <a:ext cx="313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 vertex labeled </a:t>
            </a:r>
            <a:r>
              <a:rPr lang="en" sz="20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rPr>
              <a:t>a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has degree 5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00" y="2188525"/>
            <a:ext cx="2886479" cy="26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738575" y="3436225"/>
            <a:ext cx="418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Which vertex has the largest degree, and what is the degree? Type it in the chat!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56375" y="1217800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If a vertex has odd degree, the Euler Path has to start or stop at that vertex.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So if there are more than 2 vertices with odd degree, you cannot make an Euler path.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2389275"/>
            <a:ext cx="3982726" cy="217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439" y="2389275"/>
            <a:ext cx="2781691" cy="2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251" y="2296075"/>
            <a:ext cx="2953887" cy="2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500" y="4218925"/>
            <a:ext cx="6659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 of </a:t>
            </a:r>
            <a:r>
              <a:rPr lang="en"/>
              <a:t>Königsberg Prussia from Euler’s time (1735-ish).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050" y="304800"/>
            <a:ext cx="5506586" cy="38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361" y="2409375"/>
            <a:ext cx="1860565" cy="240834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72587" y="1810575"/>
            <a:ext cx="2210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Euler!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walk through every doorway exactly once?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50" y="1147213"/>
            <a:ext cx="516968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The answer to both:</a:t>
            </a:r>
            <a:endParaRPr sz="4600"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049250" y="2834325"/>
            <a:ext cx="2477700" cy="15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But how do we </a:t>
            </a:r>
            <a:r>
              <a:rPr b="1" i="1" lang="en" sz="3200"/>
              <a:t>know </a:t>
            </a:r>
            <a:r>
              <a:rPr lang="en" sz="3200"/>
              <a:t>that it is not possible?</a:t>
            </a:r>
            <a:endParaRPr sz="32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72124" y="1084637"/>
            <a:ext cx="3967800" cy="29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0">
                <a:latin typeface="Georgia"/>
                <a:ea typeface="Georgia"/>
                <a:cs typeface="Georgia"/>
                <a:sym typeface="Georgia"/>
              </a:rPr>
              <a:t>NO!</a:t>
            </a:r>
            <a:endParaRPr sz="1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information matters for the problem?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3" y="1147225"/>
            <a:ext cx="6788101" cy="3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462" y="1147225"/>
            <a:ext cx="4741074" cy="37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We start with a bunch of dots. We call each one a </a:t>
            </a:r>
            <a:r>
              <a:rPr b="1" i="1" lang="en" sz="3200">
                <a:latin typeface="Economica"/>
                <a:ea typeface="Economica"/>
                <a:cs typeface="Economica"/>
                <a:sym typeface="Economica"/>
              </a:rPr>
              <a:t>vertex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. We then connect the dots with a bunch of lines or loops. Each line or loop an </a:t>
            </a:r>
            <a:r>
              <a:rPr b="1" i="1" lang="en" sz="3200">
                <a:latin typeface="Economica"/>
                <a:ea typeface="Economica"/>
                <a:cs typeface="Economica"/>
                <a:sym typeface="Economica"/>
              </a:rPr>
              <a:t>edge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. It is like playing connect the dots, but you can draw a lot more lines!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850" y="964688"/>
            <a:ext cx="4267200" cy="321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50" y="974916"/>
            <a:ext cx="4260299" cy="320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Paths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33207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An Euler path is one that goes through every edge in a graph exactly once.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75" y="230750"/>
            <a:ext cx="4920199" cy="44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00" y="726013"/>
            <a:ext cx="357442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Time for Break Out Rooms!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these two examples?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50" y="1147225"/>
            <a:ext cx="3562472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22" y="1038250"/>
            <a:ext cx="380746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