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yMDUbGN6KLIMq/RJfi8ZrJZf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16 + 8 + 2 = 26 squares!</a:t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(4+3+2+1) * (5+4+3+2+1) = 10 * 15 = 150 rectangles!</a:t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4+1 = 5 triangles and 9 + 3 + 1 = 13 triangles, respectively!</a:t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2589c655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16 + 7 + 3 + 1 = 27 triangles!</a:t>
            </a:r>
            <a:endParaRPr/>
          </a:p>
        </p:txBody>
      </p:sp>
      <p:sp>
        <p:nvSpPr>
          <p:cNvPr id="225" name="Google Shape;225;g152589c655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2589c65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6 + 3 + 6 + 0 + 0 + 1 = 16 triangles!</a:t>
            </a:r>
            <a:endParaRPr/>
          </a:p>
        </p:txBody>
      </p:sp>
      <p:sp>
        <p:nvSpPr>
          <p:cNvPr id="238" name="Google Shape;238;g152589c655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2589c65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52589c655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2589c65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1^3 + 2^3 + 3^3 = (1+2+3)^2 = 36 cubes!</a:t>
            </a:r>
            <a:endParaRPr/>
          </a:p>
        </p:txBody>
      </p:sp>
      <p:sp>
        <p:nvSpPr>
          <p:cNvPr id="258" name="Google Shape;258;g152589c655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2589c65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8+7*3 + 4 = 25 cubes!</a:t>
            </a:r>
            <a:endParaRPr/>
          </a:p>
        </p:txBody>
      </p:sp>
      <p:sp>
        <p:nvSpPr>
          <p:cNvPr id="268" name="Google Shape;268;g152589c655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2589c65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36 cubes, and uh… a lot more? Can you figure it out?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should be (3+2+1)^3 = 216</a:t>
            </a:r>
            <a:endParaRPr/>
          </a:p>
        </p:txBody>
      </p:sp>
      <p:sp>
        <p:nvSpPr>
          <p:cNvPr id="282" name="Google Shape;282;g152589c6559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290f850d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5290f850de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90f850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5290f850d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290f850d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5290f850de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20 + 12 + 6 + 2 = 40 squares!</a:t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13 + 6 + 1 = 20 squares!</a:t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646646"/>
            <a:ext cx="9144000" cy="1564800"/>
          </a:xfrm>
          <a:prstGeom prst="rect">
            <a:avLst/>
          </a:prstGeom>
          <a:solidFill>
            <a:srgbClr val="A6A6A6">
              <a:alpha val="49800"/>
            </a:srgbClr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80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Emory Math Circle</a:t>
            </a:r>
            <a:endParaRPr sz="80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1"/>
            <a:ext cx="5920619" cy="2130951"/>
          </a:xfrm>
          <a:custGeom>
            <a:rect b="b" l="l" r="r" t="t"/>
            <a:pathLst>
              <a:path extrusionOk="0" h="2130951" w="5920619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097839" y="0"/>
            <a:ext cx="7094160" cy="2130952"/>
          </a:xfrm>
          <a:custGeom>
            <a:rect b="b" l="l" r="r" t="t"/>
            <a:pathLst>
              <a:path extrusionOk="0" h="2130952" w="7094160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6149721" y="4682920"/>
            <a:ext cx="4522796" cy="2175080"/>
          </a:xfrm>
          <a:custGeom>
            <a:rect b="b" l="l" r="r" t="t"/>
            <a:pathLst>
              <a:path extrusionOk="0" h="2175080" w="4522796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266810" y="4682920"/>
            <a:ext cx="5925190" cy="2175080"/>
          </a:xfrm>
          <a:custGeom>
            <a:rect b="b" l="l" r="r" t="t"/>
            <a:pathLst>
              <a:path extrusionOk="0" h="2175080" w="592519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4682920"/>
            <a:ext cx="7114535" cy="2175080"/>
          </a:xfrm>
          <a:custGeom>
            <a:rect b="b" l="l" r="r" t="t"/>
            <a:pathLst>
              <a:path extrusionOk="0" h="2175080" w="7114535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table&#10;&#10;Description automatically generated" id="191" name="Google Shape;19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75" y="138559"/>
            <a:ext cx="7000500" cy="60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 flipH="1">
            <a:off x="3630097" y="453793"/>
            <a:ext cx="493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Challenge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901974" y="3489989"/>
            <a:ext cx="3318300" cy="1569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Count the Rectangles!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Text, table&#10;&#10;Description automatically generated" id="201" name="Google Shape;20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618" y="2113716"/>
            <a:ext cx="5040702" cy="4322206"/>
          </a:xfrm>
          <a:prstGeom prst="rect">
            <a:avLst/>
          </a:prstGeom>
          <a:noFill/>
          <a:ln cap="flat" cmpd="sng" w="31750">
            <a:solidFill>
              <a:srgbClr val="FFC000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 rot="-54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987689" y="3071183"/>
            <a:ext cx="9910296" cy="2590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Count Triangles</a:t>
            </a:r>
            <a:endParaRPr sz="8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9"/>
          <p:cNvSpPr/>
          <p:nvPr/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19" y="2608738"/>
            <a:ext cx="5607775" cy="27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1176450" y="927850"/>
            <a:ext cx="63339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many triangles can you see?</a:t>
            </a:r>
            <a:endParaRPr sz="4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8886175" y="4583750"/>
            <a:ext cx="30480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Don’t forget upside down </a:t>
            </a: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triangles!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2589c6559_0_61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52589c6559_0_61"/>
          <p:cNvSpPr txBox="1"/>
          <p:nvPr>
            <p:ph type="title"/>
          </p:nvPr>
        </p:nvSpPr>
        <p:spPr>
          <a:xfrm>
            <a:off x="827900" y="2235150"/>
            <a:ext cx="4797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Bigger Triangle? No Problem!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29" name="Google Shape;229;g152589c6559_0_61"/>
          <p:cNvGrpSpPr/>
          <p:nvPr/>
        </p:nvGrpSpPr>
        <p:grpSpPr>
          <a:xfrm>
            <a:off x="78" y="3154317"/>
            <a:ext cx="731548" cy="673456"/>
            <a:chOff x="3940602" y="308034"/>
            <a:chExt cx="2116748" cy="3429000"/>
          </a:xfrm>
        </p:grpSpPr>
        <p:sp>
          <p:nvSpPr>
            <p:cNvPr id="230" name="Google Shape;230;g152589c6559_0_61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152589c6559_0_61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152589c6559_0_61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g152589c6559_0_61"/>
          <p:cNvSpPr/>
          <p:nvPr/>
        </p:nvSpPr>
        <p:spPr>
          <a:xfrm flipH="1">
            <a:off x="10697700" y="0"/>
            <a:ext cx="1494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52589c6559_0_61"/>
          <p:cNvSpPr/>
          <p:nvPr/>
        </p:nvSpPr>
        <p:spPr>
          <a:xfrm>
            <a:off x="5685810" y="391886"/>
            <a:ext cx="6009300" cy="6017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52589c655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285" y="986022"/>
            <a:ext cx="5584324" cy="48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2589c6559_0_51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52589c6559_0_51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52589c6559_0_51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52589c6559_0_51"/>
          <p:cNvSpPr txBox="1"/>
          <p:nvPr/>
        </p:nvSpPr>
        <p:spPr>
          <a:xfrm flipH="1">
            <a:off x="3630097" y="453793"/>
            <a:ext cx="493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Challenge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g152589c6559_0_51"/>
          <p:cNvSpPr txBox="1"/>
          <p:nvPr/>
        </p:nvSpPr>
        <p:spPr>
          <a:xfrm>
            <a:off x="7767775" y="2920325"/>
            <a:ext cx="4078800" cy="270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many triangles appear when we make three cuts through the middle of a triangle?</a:t>
            </a:r>
            <a:endParaRPr sz="3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5" name="Google Shape;245;g152589c6559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97" y="1800572"/>
            <a:ext cx="6692549" cy="49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52589c6559_0_5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52589c6559_0_5"/>
          <p:cNvSpPr/>
          <p:nvPr/>
        </p:nvSpPr>
        <p:spPr>
          <a:xfrm rot="5400000">
            <a:off x="-1270334" y="3369264"/>
            <a:ext cx="32004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52589c6559_0_5"/>
          <p:cNvSpPr/>
          <p:nvPr/>
        </p:nvSpPr>
        <p:spPr>
          <a:xfrm rot="-5400000">
            <a:off x="6374403" y="1040545"/>
            <a:ext cx="6858000" cy="47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52589c6559_0_5"/>
          <p:cNvSpPr/>
          <p:nvPr/>
        </p:nvSpPr>
        <p:spPr>
          <a:xfrm>
            <a:off x="387914" y="857786"/>
            <a:ext cx="11067000" cy="5208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52589c6559_0_5"/>
          <p:cNvSpPr txBox="1"/>
          <p:nvPr>
            <p:ph type="title"/>
          </p:nvPr>
        </p:nvSpPr>
        <p:spPr>
          <a:xfrm>
            <a:off x="987689" y="3071183"/>
            <a:ext cx="9910200" cy="25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Count </a:t>
            </a:r>
            <a:r>
              <a:rPr lang="en-US" sz="8000">
                <a:latin typeface="Georgia"/>
                <a:ea typeface="Georgia"/>
                <a:cs typeface="Georgia"/>
                <a:sym typeface="Georgia"/>
              </a:rPr>
              <a:t>Cubes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g152589c6559_0_5"/>
          <p:cNvSpPr/>
          <p:nvPr/>
        </p:nvSpPr>
        <p:spPr>
          <a:xfrm rot="5400000">
            <a:off x="-1524018" y="3366116"/>
            <a:ext cx="32004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2589c6559_0_14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52589c6559_0_14"/>
          <p:cNvSpPr/>
          <p:nvPr/>
        </p:nvSpPr>
        <p:spPr>
          <a:xfrm rot="-5400000">
            <a:off x="2430550" y="176200"/>
            <a:ext cx="1715400" cy="657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52589c6559_0_14"/>
          <p:cNvSpPr/>
          <p:nvPr/>
        </p:nvSpPr>
        <p:spPr>
          <a:xfrm>
            <a:off x="302075" y="664300"/>
            <a:ext cx="6125100" cy="56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52589c6559_0_14"/>
          <p:cNvSpPr/>
          <p:nvPr/>
        </p:nvSpPr>
        <p:spPr>
          <a:xfrm rot="5400000">
            <a:off x="5919574" y="3392040"/>
            <a:ext cx="17190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g152589c655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00" y="1026674"/>
            <a:ext cx="4589874" cy="48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52589c6559_0_14"/>
          <p:cNvSpPr txBox="1"/>
          <p:nvPr>
            <p:ph type="title"/>
          </p:nvPr>
        </p:nvSpPr>
        <p:spPr>
          <a:xfrm>
            <a:off x="7898575" y="1531950"/>
            <a:ext cx="34839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How many cubes are in a Rubix Cube?</a:t>
            </a:r>
            <a:endParaRPr sz="5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2589c6559_0_25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52589c6559_0_25"/>
          <p:cNvSpPr txBox="1"/>
          <p:nvPr>
            <p:ph type="title"/>
          </p:nvPr>
        </p:nvSpPr>
        <p:spPr>
          <a:xfrm>
            <a:off x="858406" y="1471630"/>
            <a:ext cx="42918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375"/>
              <a:buFont typeface="Calibri"/>
              <a:buNone/>
            </a:pPr>
            <a:r>
              <a:rPr lang="en-US" sz="6400">
                <a:latin typeface="Georgia"/>
                <a:ea typeface="Georgia"/>
                <a:cs typeface="Georgia"/>
                <a:sym typeface="Georgia"/>
              </a:rPr>
              <a:t>Weird Cube</a:t>
            </a:r>
            <a:endParaRPr sz="64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2" name="Google Shape;272;g152589c6559_0_25"/>
          <p:cNvGrpSpPr/>
          <p:nvPr/>
        </p:nvGrpSpPr>
        <p:grpSpPr>
          <a:xfrm>
            <a:off x="78" y="3154317"/>
            <a:ext cx="731548" cy="673456"/>
            <a:chOff x="3940602" y="308034"/>
            <a:chExt cx="2116748" cy="3429000"/>
          </a:xfrm>
        </p:grpSpPr>
        <p:sp>
          <p:nvSpPr>
            <p:cNvPr id="273" name="Google Shape;273;g152589c6559_0_25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152589c6559_0_25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152589c6559_0_25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g152589c6559_0_25"/>
          <p:cNvSpPr/>
          <p:nvPr/>
        </p:nvSpPr>
        <p:spPr>
          <a:xfrm flipH="1">
            <a:off x="10697700" y="0"/>
            <a:ext cx="1494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52589c6559_0_25"/>
          <p:cNvSpPr/>
          <p:nvPr/>
        </p:nvSpPr>
        <p:spPr>
          <a:xfrm>
            <a:off x="5685810" y="391886"/>
            <a:ext cx="6009300" cy="60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52589c6559_0_25"/>
          <p:cNvSpPr txBox="1"/>
          <p:nvPr/>
        </p:nvSpPr>
        <p:spPr>
          <a:xfrm>
            <a:off x="858408" y="3827777"/>
            <a:ext cx="4291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many cubes are in this strange Rubix Cube?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Google Shape;279;g152589c655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200" y="10477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2589c6559_0_39"/>
          <p:cNvSpPr/>
          <p:nvPr/>
        </p:nvSpPr>
        <p:spPr>
          <a:xfrm>
            <a:off x="1" y="0"/>
            <a:ext cx="1764099" cy="1558212"/>
          </a:xfrm>
          <a:custGeom>
            <a:rect b="b" l="l" r="r" t="t"/>
            <a:pathLst>
              <a:path extrusionOk="0" h="1558212" w="1764099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52589c6559_0_39"/>
          <p:cNvSpPr/>
          <p:nvPr/>
        </p:nvSpPr>
        <p:spPr>
          <a:xfrm>
            <a:off x="1" y="1691640"/>
            <a:ext cx="12191999" cy="5166360"/>
          </a:xfrm>
          <a:custGeom>
            <a:rect b="b" l="l" r="r" t="t"/>
            <a:pathLst>
              <a:path extrusionOk="0" h="5166360" w="12191999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52589c6559_0_39"/>
          <p:cNvSpPr/>
          <p:nvPr/>
        </p:nvSpPr>
        <p:spPr>
          <a:xfrm>
            <a:off x="0" y="1691641"/>
            <a:ext cx="971654" cy="2096979"/>
          </a:xfrm>
          <a:custGeom>
            <a:rect b="b" l="l" r="r" t="t"/>
            <a:pathLst>
              <a:path extrusionOk="0" h="2096979" w="971654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52589c6559_0_39"/>
          <p:cNvSpPr txBox="1"/>
          <p:nvPr/>
        </p:nvSpPr>
        <p:spPr>
          <a:xfrm flipH="1">
            <a:off x="3630097" y="453793"/>
            <a:ext cx="493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Challenge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Google Shape;288;g152589c6559_0_39"/>
          <p:cNvSpPr txBox="1"/>
          <p:nvPr/>
        </p:nvSpPr>
        <p:spPr>
          <a:xfrm>
            <a:off x="8218125" y="2704763"/>
            <a:ext cx="3354300" cy="3140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many rectangular prisms are in a rubix cube?</a:t>
            </a:r>
            <a:endParaRPr sz="3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(Hint: It’s a lot!)</a:t>
            </a:r>
            <a:endParaRPr sz="3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9" name="Google Shape;289;g152589c6559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04" y="2112937"/>
            <a:ext cx="4131249" cy="43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90f850de_2_35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5290f850de_2_35"/>
          <p:cNvSpPr/>
          <p:nvPr/>
        </p:nvSpPr>
        <p:spPr>
          <a:xfrm rot="5400000">
            <a:off x="-1270334" y="3369264"/>
            <a:ext cx="32004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5290f850de_2_35"/>
          <p:cNvSpPr/>
          <p:nvPr/>
        </p:nvSpPr>
        <p:spPr>
          <a:xfrm rot="-5400000">
            <a:off x="6374403" y="1040545"/>
            <a:ext cx="6858000" cy="47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5290f850de_2_35"/>
          <p:cNvSpPr/>
          <p:nvPr/>
        </p:nvSpPr>
        <p:spPr>
          <a:xfrm>
            <a:off x="387914" y="857786"/>
            <a:ext cx="11067000" cy="5208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5290f850de_2_35"/>
          <p:cNvSpPr txBox="1"/>
          <p:nvPr>
            <p:ph type="title"/>
          </p:nvPr>
        </p:nvSpPr>
        <p:spPr>
          <a:xfrm>
            <a:off x="966325" y="1052903"/>
            <a:ext cx="99102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>
                <a:latin typeface="Georgia"/>
                <a:ea typeface="Georgia"/>
                <a:cs typeface="Georgia"/>
                <a:sym typeface="Georgia"/>
              </a:rPr>
              <a:t>Rules for Math Circle</a:t>
            </a:r>
            <a:endParaRPr sz="8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g15290f850de_2_35"/>
          <p:cNvSpPr/>
          <p:nvPr/>
        </p:nvSpPr>
        <p:spPr>
          <a:xfrm rot="5400000">
            <a:off x="-1524018" y="3366116"/>
            <a:ext cx="32004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5290f850de_2_35"/>
          <p:cNvSpPr txBox="1"/>
          <p:nvPr>
            <p:ph type="title"/>
          </p:nvPr>
        </p:nvSpPr>
        <p:spPr>
          <a:xfrm>
            <a:off x="1140900" y="3187778"/>
            <a:ext cx="99102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What do </a:t>
            </a:r>
            <a:r>
              <a:rPr i="1" lang="en-US" sz="3600">
                <a:latin typeface="Georgia"/>
                <a:ea typeface="Georgia"/>
                <a:cs typeface="Georgia"/>
                <a:sym typeface="Georgia"/>
              </a:rPr>
              <a:t>you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think think the rules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should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 be?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t/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Type your answer in the chat!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290f850de_2_0"/>
          <p:cNvSpPr/>
          <p:nvPr/>
        </p:nvSpPr>
        <p:spPr>
          <a:xfrm>
            <a:off x="94850" y="30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5290f850de_2_0"/>
          <p:cNvSpPr txBox="1"/>
          <p:nvPr>
            <p:ph type="title"/>
          </p:nvPr>
        </p:nvSpPr>
        <p:spPr>
          <a:xfrm>
            <a:off x="703750" y="1295975"/>
            <a:ext cx="46011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727"/>
              <a:buFont typeface="Calibri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Fun Counting Story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96" name="Google Shape;296;g15290f850de_2_0"/>
          <p:cNvGrpSpPr/>
          <p:nvPr/>
        </p:nvGrpSpPr>
        <p:grpSpPr>
          <a:xfrm>
            <a:off x="78" y="3154317"/>
            <a:ext cx="731548" cy="673456"/>
            <a:chOff x="3940602" y="308034"/>
            <a:chExt cx="2116748" cy="3429000"/>
          </a:xfrm>
        </p:grpSpPr>
        <p:sp>
          <p:nvSpPr>
            <p:cNvPr id="297" name="Google Shape;297;g15290f850de_2_0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5290f850de_2_0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5290f850de_2_0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g15290f850de_2_0"/>
          <p:cNvSpPr/>
          <p:nvPr/>
        </p:nvSpPr>
        <p:spPr>
          <a:xfrm flipH="1">
            <a:off x="10697700" y="0"/>
            <a:ext cx="1494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5290f850de_2_0"/>
          <p:cNvSpPr txBox="1"/>
          <p:nvPr/>
        </p:nvSpPr>
        <p:spPr>
          <a:xfrm>
            <a:off x="858408" y="3827777"/>
            <a:ext cx="429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g15290f850d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750" y="2398775"/>
            <a:ext cx="7752500" cy="262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15290f850de_2_0"/>
          <p:cNvSpPr/>
          <p:nvPr/>
        </p:nvSpPr>
        <p:spPr>
          <a:xfrm>
            <a:off x="2475307" y="2912927"/>
            <a:ext cx="7362000" cy="29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>
            <p:ph type="ctrTitle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>
                <a:latin typeface="Georgia"/>
                <a:ea typeface="Georgia"/>
                <a:cs typeface="Georgia"/>
                <a:sym typeface="Georgia"/>
              </a:rPr>
              <a:t>Counting Squares</a:t>
            </a:r>
            <a:endParaRPr sz="7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rot="10800000">
            <a:off x="596464" y="6354708"/>
            <a:ext cx="11000232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Shape, square&#10;&#10;Description automatically generated" id="110" name="Google Shape;110;p2"/>
          <p:cNvPicPr preferRelativeResize="0"/>
          <p:nvPr/>
        </p:nvPicPr>
        <p:blipFill rotWithShape="1">
          <a:blip r:embed="rId3">
            <a:alphaModFix/>
          </a:blip>
          <a:srcRect b="783" l="0" r="0" t="0"/>
          <a:stretch/>
        </p:blipFill>
        <p:spPr>
          <a:xfrm>
            <a:off x="9019267" y="3656850"/>
            <a:ext cx="2576269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111" name="Google Shape;111;p2"/>
          <p:cNvPicPr preferRelativeResize="0"/>
          <p:nvPr/>
        </p:nvPicPr>
        <p:blipFill rotWithShape="1">
          <a:blip r:embed="rId3">
            <a:alphaModFix/>
          </a:blip>
          <a:srcRect b="783" l="0" r="0" t="0"/>
          <a:stretch/>
        </p:blipFill>
        <p:spPr>
          <a:xfrm>
            <a:off x="596463" y="561818"/>
            <a:ext cx="2576269" cy="14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1113810" y="3130041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What is a square?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</p:grpSpPr>
        <p:sp>
          <p:nvSpPr>
            <p:cNvPr id="119" name="Google Shape;119;p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/>
          <p:nvPr/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hape, square&#10;&#10;Description automatically generated" id="124" name="Google Shape;12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060" y="1737042"/>
            <a:ext cx="5910866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1055440" y="2297242"/>
            <a:ext cx="4036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How many squares can you see?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</p:grpSpPr>
        <p:sp>
          <p:nvSpPr>
            <p:cNvPr id="132" name="Google Shape;132;p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quare&#10;&#10;Description automatically generated" id="137" name="Google Shape;13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381" y="1708785"/>
            <a:ext cx="5891348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75350" y="678275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>
            <p:ph type="title"/>
          </p:nvPr>
        </p:nvSpPr>
        <p:spPr>
          <a:xfrm>
            <a:off x="928881" y="2051405"/>
            <a:ext cx="4291736" cy="110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Count Squares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</p:grpSpPr>
        <p:sp>
          <p:nvSpPr>
            <p:cNvPr id="145" name="Google Shape;145;p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5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able&#10;&#10;Description automatically generated" id="150" name="Google Shape;15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697" y="1433647"/>
            <a:ext cx="5755592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858399" y="3827775"/>
            <a:ext cx="4827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1 by 1 squares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2 by 2 squares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3 by 3 squares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290f850de_2_26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5290f850de_2_26"/>
          <p:cNvSpPr/>
          <p:nvPr/>
        </p:nvSpPr>
        <p:spPr>
          <a:xfrm rot="-5400000">
            <a:off x="3433952" y="-827133"/>
            <a:ext cx="1715400" cy="85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5290f850de_2_26"/>
          <p:cNvSpPr/>
          <p:nvPr/>
        </p:nvSpPr>
        <p:spPr>
          <a:xfrm>
            <a:off x="302085" y="664308"/>
            <a:ext cx="8082600" cy="560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5290f850de_2_26"/>
          <p:cNvSpPr/>
          <p:nvPr/>
        </p:nvSpPr>
        <p:spPr>
          <a:xfrm rot="5400000">
            <a:off x="7950474" y="3392052"/>
            <a:ext cx="1719000" cy="15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5290f850de_2_26"/>
          <p:cNvSpPr txBox="1"/>
          <p:nvPr>
            <p:ph idx="4294967295" type="ctrTitle"/>
          </p:nvPr>
        </p:nvSpPr>
        <p:spPr>
          <a:xfrm>
            <a:off x="1392300" y="2108650"/>
            <a:ext cx="5798700" cy="2711700"/>
          </a:xfrm>
          <a:prstGeom prst="rect">
            <a:avLst/>
          </a:prstGeom>
          <a:solidFill>
            <a:srgbClr val="A6A6A6">
              <a:alpha val="4980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800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Breakout Rooms!</a:t>
            </a:r>
            <a:endParaRPr sz="800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7950200" y="640072"/>
            <a:ext cx="37419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Count Squares</a:t>
            </a:r>
            <a:br>
              <a:rPr lang="en-US" sz="4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Number of 2 by 2 squares?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Number of all squares?</a:t>
            </a:r>
            <a:endParaRPr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-2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649975" y="640091"/>
            <a:ext cx="6266100" cy="55779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table&#10;&#10;Description automatically generated" id="168" name="Google Shape;16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3043" t="0"/>
          <a:stretch/>
        </p:blipFill>
        <p:spPr>
          <a:xfrm>
            <a:off x="815807" y="804672"/>
            <a:ext cx="5934456" cy="524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>
            <p:ph type="title"/>
          </p:nvPr>
        </p:nvSpPr>
        <p:spPr>
          <a:xfrm>
            <a:off x="7041856" y="3113415"/>
            <a:ext cx="4036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Let’s Get Creative!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7"/>
          <p:cNvSpPr/>
          <p:nvPr/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photo, looking, sitting, clock&#10;&#10;Description automatically generated" id="177" name="Google Shape;17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66" l="0" r="-2" t="0"/>
          <a:stretch/>
        </p:blipFill>
        <p:spPr>
          <a:xfrm>
            <a:off x="723069" y="685482"/>
            <a:ext cx="5556875" cy="548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7"/>
          <p:cNvGrpSpPr/>
          <p:nvPr/>
        </p:nvGrpSpPr>
        <p:grpSpPr>
          <a:xfrm>
            <a:off x="11460480" y="3154317"/>
            <a:ext cx="731521" cy="673460"/>
            <a:chOff x="3940602" y="308034"/>
            <a:chExt cx="2116791" cy="3428999"/>
          </a:xfrm>
        </p:grpSpPr>
        <p:sp>
          <p:nvSpPr>
            <p:cNvPr id="179" name="Google Shape;179;p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7"/>
          <p:cNvSpPr txBox="1"/>
          <p:nvPr/>
        </p:nvSpPr>
        <p:spPr>
          <a:xfrm>
            <a:off x="7003026" y="4809375"/>
            <a:ext cx="487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1 by 1 squares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2 by 2 squares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Number of 3 by 3 squares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2020-10-04T03:49:23Z</dcterms:created>
  <dc:creator>juvaria tariq</dc:creator>
</cp:coreProperties>
</file>