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64" r:id="rId2"/>
    <p:sldId id="293" r:id="rId3"/>
    <p:sldId id="266" r:id="rId4"/>
    <p:sldId id="292" r:id="rId5"/>
    <p:sldId id="294" r:id="rId6"/>
    <p:sldId id="295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62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57" autoAdjust="0"/>
    <p:restoredTop sz="80981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2F16-B354-43D1-AAEE-C676EA99970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8D2C-0382-4652-BB2D-BF216FAE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testart\LogoGeez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" y="294009"/>
            <a:ext cx="2030700" cy="12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534"/>
            <a:ext cx="3599607" cy="39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30"/>
          <a:stretch/>
        </p:blipFill>
        <p:spPr>
          <a:xfrm>
            <a:off x="3752007" y="1307534"/>
            <a:ext cx="5468193" cy="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ffin2000/PRManForPython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man.pixar.com/view/get-renderma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Noisebridge</a:t>
            </a:r>
            <a:r>
              <a:rPr lang="en-US" dirty="0" smtClean="0"/>
              <a:t> Python Classes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Pixar </a:t>
            </a:r>
            <a:r>
              <a:rPr lang="en-US" dirty="0" err="1" smtClean="0"/>
              <a:t>Renderman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810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541234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https://github.com/griffin2000/PRManForPythonCourse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("sphere.tiff","tiff","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(0,0,2)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RenderMan</a:t>
            </a:r>
            <a:r>
              <a:rPr lang="en-US" sz="2400" dirty="0" smtClean="0"/>
              <a:t> is a state machine: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Frame state  - Options for frame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World state – Commands to render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Attribute state – Graphics state for object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Translation state – Sub-set of graphics state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World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75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World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Attribute </a:t>
            </a:r>
            <a:r>
              <a:rPr lang="en-US" dirty="0" err="1"/>
              <a:t>vs</a:t>
            </a:r>
            <a:r>
              <a:rPr lang="en-US" dirty="0"/>
              <a:t> World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5925" y="1752600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ri.AttributeBegin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(0,0,4)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(-1,-1,0)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(+1,-1,0)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(0,+1,0)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Other transformations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010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Translate along x, y, and z 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ri.Rotate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degrees,x,y,z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Rotate around axis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ri.Scale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Scale in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x, y, and z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ri.Transform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Set the current transform matrix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ri.ConcatTransform</a:t>
            </a:r>
            <a:r>
              <a:rPr lang="en-US" sz="2400" i="1" dirty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Concatentate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transform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matrix</a:t>
            </a:r>
          </a:p>
          <a:p>
            <a:endParaRPr lang="en-US" sz="2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5925" y="1752600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ri.AttributeBegin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(0,0,4)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(-1,-1,0)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(+1,-1,0)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(0,+1,0)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err="1" smtClean="0"/>
              <a:t>PointPolygon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858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nverts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= [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indices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= [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position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= [-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1.0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-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1.0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1.0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….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1.0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normal = [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…. -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texCoordS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= [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0.375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0.625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0.125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texCoordT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= [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0.25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0.25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 0.25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0.25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vertexData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= {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position,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facevarying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normal N"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normal,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facevarying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float s"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texCoordS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facevarying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float t"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texCoordT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ri.PointsPolygons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nverts,indices,vertexData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693521"/>
            <a:ext cx="8010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/>
              <a:t>PatchMesh</a:t>
            </a:r>
            <a:r>
              <a:rPr lang="en-US" sz="2400" i="1" dirty="0"/>
              <a:t>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Mesh made of quad patches</a:t>
            </a:r>
          </a:p>
          <a:p>
            <a:r>
              <a:rPr lang="en-US" sz="2400" i="1" dirty="0" err="1" smtClean="0"/>
              <a:t>SubdivisionMesh</a:t>
            </a:r>
            <a:r>
              <a:rPr lang="en-US" sz="2400" i="1" dirty="0" smtClean="0"/>
              <a:t> – </a:t>
            </a:r>
            <a:r>
              <a:rPr lang="en-US" sz="2400" dirty="0" smtClean="0"/>
              <a:t>Mesh subdivided from smaller control mesh</a:t>
            </a:r>
          </a:p>
          <a:p>
            <a:r>
              <a:rPr lang="en-US" sz="2400" i="1" dirty="0" smtClean="0"/>
              <a:t>Blobby </a:t>
            </a:r>
            <a:r>
              <a:rPr lang="en-US" sz="2400" dirty="0" smtClean="0"/>
              <a:t>– Object represented as signed distance field</a:t>
            </a:r>
          </a:p>
          <a:p>
            <a:r>
              <a:rPr lang="en-US" sz="2400" i="1" dirty="0" smtClean="0"/>
              <a:t>Procedural – </a:t>
            </a:r>
            <a:r>
              <a:rPr lang="en-US" sz="2400" dirty="0" smtClean="0"/>
              <a:t>User defined in C function</a:t>
            </a:r>
          </a:p>
          <a:p>
            <a:endParaRPr lang="en-US" sz="2400" i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 recent versions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moved to a path tracing approach: RIS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Physically correct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Ray traced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the shading implemented via the BXDF function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0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057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to: </a:t>
            </a:r>
            <a:r>
              <a:rPr lang="en-US" sz="2400" dirty="0" smtClean="0">
                <a:hlinkClick r:id="rId2"/>
              </a:rPr>
              <a:t>https://renderman.pixar.com/view/get-renderman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next and select </a:t>
            </a:r>
            <a:r>
              <a:rPr lang="en-US" sz="2400" i="1" dirty="0" smtClean="0"/>
              <a:t>Create a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Forums Account</a:t>
            </a:r>
            <a:r>
              <a:rPr lang="en-US" sz="2400" dirty="0" smtClean="0"/>
              <a:t> create an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Agree to terms and fill in registration form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on link in 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back to the </a:t>
            </a:r>
            <a:r>
              <a:rPr lang="en-US" sz="2400" i="1" dirty="0" smtClean="0"/>
              <a:t>Get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</a:t>
            </a:r>
            <a:r>
              <a:rPr lang="en-US" sz="2400" dirty="0" smtClean="0"/>
              <a:t>page after logging 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Fill in form and go to download link (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is the component we are interested in)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5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752598"/>
            <a:ext cx="670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ights implemented via </a:t>
            </a:r>
            <a:r>
              <a:rPr lang="en-US" sz="2400" dirty="0" err="1" smtClean="0"/>
              <a:t>AreaLightSource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PxrAreaLight</a:t>
            </a:r>
            <a:r>
              <a:rPr lang="en-US" sz="2400" dirty="0" smtClean="0"/>
              <a:t> is most useful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Shape parameter defines types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rect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disk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sphere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cylinder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distant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spot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5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Ray tracing settings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752598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2352762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ri.Hider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raytrace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 {"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incremental":1,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maxsamples":100,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minsamples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25})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ri.Integrator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PxrPathTracer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ffo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{"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numLightSamples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numBxdfSamples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numIndirectSamples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allowCaustics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1})</a:t>
            </a:r>
          </a:p>
        </p:txBody>
      </p:sp>
    </p:spTree>
    <p:extLst>
      <p:ext uri="{BB962C8B-B14F-4D97-AF65-F5344CB8AC3E}">
        <p14:creationId xmlns:p14="http://schemas.microsoft.com/office/powerpoint/2010/main" val="14429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Light and material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752598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2352762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ri.Hider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raytrace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 {"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incremental":1,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maxsamples":100,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minsamples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25})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ri.Integrator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PxrPathTracer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ffo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",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{"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numLightSamples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numBxdfSamples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numIndirectSamples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4,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allowCaustics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": 1})</a:t>
            </a:r>
          </a:p>
        </p:txBody>
      </p:sp>
    </p:spTree>
    <p:extLst>
      <p:ext uri="{BB962C8B-B14F-4D97-AF65-F5344CB8AC3E}">
        <p14:creationId xmlns:p14="http://schemas.microsoft.com/office/powerpoint/2010/main" val="34608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286000"/>
            <a:ext cx="1604927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dirty="0" smtClean="0"/>
              <a:t>?</a:t>
            </a:r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1562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pic>
        <p:nvPicPr>
          <p:cNvPr id="2050" name="Picture 2" descr="E:\testart\LogoWithCamDraftRot2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501545" cy="3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5772" y="518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81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" y="22860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I </a:t>
            </a:r>
            <a:r>
              <a:rPr lang="en-US" sz="1600" i="1" dirty="0"/>
              <a:t>went to one who had the reputation of wisdom, and observed to him - his name I need not mention; he was a politician whom I selected for examination - and the result was as follows: When I began to talk with him, I could not help thinking that he was not really wise, although he was thought wise by many, and wiser still by himself; and I went and tried to explain to him that he thought himself wise, but was not really wise; and the consequence was that he hated me, and his enmity was shared by several who were present and heard me. So I left him, saying to myself, as I went away: Well, although I do not suppose that either of us knows anything really beautiful and good, I am better off than he is - for he knows nothing, and thinks that he knows. I neither know nor think that I know. In this latter particular, then, I seem to have slightly the advantage of </a:t>
            </a:r>
            <a:r>
              <a:rPr lang="en-US" sz="1600" i="1" dirty="0" smtClean="0"/>
              <a:t>him.</a:t>
            </a:r>
            <a:endParaRPr lang="en-US" sz="1600" i="1" dirty="0"/>
          </a:p>
        </p:txBody>
      </p:sp>
      <p:pic>
        <p:nvPicPr>
          <p:cNvPr id="1026" name="Picture 2" descr="https://upload.wikimedia.org/wikipedia/commons/7/7a/Waterhouse-Dioge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46780"/>
          <a:stretch/>
        </p:blipFill>
        <p:spPr bwMode="auto">
          <a:xfrm>
            <a:off x="6781800" y="2296064"/>
            <a:ext cx="2039741" cy="33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What Socrates actually said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3064133"/>
            <a:ext cx="144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Socrates!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9692" y="2895600"/>
            <a:ext cx="1674508" cy="337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9692" y="3232666"/>
            <a:ext cx="1674508" cy="903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9692" y="3264932"/>
            <a:ext cx="1674508" cy="153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Renderman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Properly called Pixar </a:t>
            </a:r>
            <a:r>
              <a:rPr lang="en-US" dirty="0" err="1" smtClean="0"/>
              <a:t>RenderMan</a:t>
            </a:r>
            <a:r>
              <a:rPr lang="en-US" dirty="0" smtClean="0"/>
              <a:t> or </a:t>
            </a:r>
            <a:r>
              <a:rPr lang="en-US" i="1" dirty="0" err="1" smtClean="0"/>
              <a:t>prman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Been around a </a:t>
            </a:r>
            <a:r>
              <a:rPr lang="en-US" sz="2000" dirty="0" smtClean="0"/>
              <a:t>while </a:t>
            </a:r>
            <a:r>
              <a:rPr lang="en-US" dirty="0" smtClean="0"/>
              <a:t>(based Ed </a:t>
            </a:r>
            <a:r>
              <a:rPr lang="en-US" dirty="0" err="1" smtClean="0"/>
              <a:t>Catmull’s</a:t>
            </a:r>
            <a:r>
              <a:rPr lang="en-US" dirty="0"/>
              <a:t> </a:t>
            </a:r>
            <a:r>
              <a:rPr lang="en-US" dirty="0" err="1" smtClean="0"/>
              <a:t>Phd</a:t>
            </a:r>
            <a:r>
              <a:rPr lang="en-US" dirty="0" smtClean="0"/>
              <a:t> Thesis from the 1970s)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first software to win an Oscar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movies including Beauty and the Beast, Avatar and Terminator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all the Pixar films from Toy Story to The Good Dinosaur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 production render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Production renderers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Renderers create 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Production renderers are for: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Visual effects for movies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Computer animated films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Architectural visualization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Product pre-</a:t>
            </a:r>
            <a:r>
              <a:rPr lang="en-US" sz="2400" dirty="0" err="1" smtClean="0"/>
              <a:t>viz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Photorealistic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Slow!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Typically integrated into content creation tool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0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Renderman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Environment </a:t>
            </a:r>
            <a:r>
              <a:rPr lang="en-US" sz="2400" dirty="0"/>
              <a:t>variable </a:t>
            </a:r>
            <a:r>
              <a:rPr lang="en-US" sz="2400" i="1" dirty="0" smtClean="0"/>
              <a:t>RMANTREE </a:t>
            </a:r>
            <a:r>
              <a:rPr lang="en-US" sz="2400" dirty="0" smtClean="0"/>
              <a:t>locates 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application is </a:t>
            </a:r>
            <a:r>
              <a:rPr lang="en-US" sz="2400" i="1" dirty="0" err="1" smtClean="0"/>
              <a:t>prman</a:t>
            </a:r>
            <a:r>
              <a:rPr lang="en-US" sz="2400" i="1" dirty="0" smtClean="0"/>
              <a:t> </a:t>
            </a:r>
            <a:r>
              <a:rPr lang="en-US" sz="2400" dirty="0" smtClean="0"/>
              <a:t>in the bin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Takes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  <a:r>
              <a:rPr lang="en-US" sz="2400" dirty="0"/>
              <a:t>Interface </a:t>
            </a:r>
            <a:r>
              <a:rPr lang="en-US" sz="2400" dirty="0" err="1"/>
              <a:t>Bytestream</a:t>
            </a:r>
            <a:r>
              <a:rPr lang="en-US" sz="2400" dirty="0"/>
              <a:t> (</a:t>
            </a:r>
            <a:r>
              <a:rPr lang="en-US" sz="2400" dirty="0" smtClean="0"/>
              <a:t>RIB) file as an argument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RIB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Display "sphere.tiff"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“tiff" 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Projection "perspective"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WorldBegin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Translate 0 0 2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Sphere 1 -1 1 360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WorldEnd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err="1" smtClean="0"/>
              <a:t>PRMan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Python binding for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Included in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 use: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Add $(RMANTREE)/bin to PYTHONPATH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 err="1" smtClean="0"/>
              <a:t>prman</a:t>
            </a:r>
            <a:r>
              <a:rPr lang="en-US" sz="2400" dirty="0" smtClean="0"/>
              <a:t> package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7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prman.Init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ri.RENDER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dirty="0"/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Do some rendering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13003</TotalTime>
  <Words>824</Words>
  <Application>Microsoft Office PowerPoint</Application>
  <PresentationFormat>On-screen Show (4:3)</PresentationFormat>
  <Paragraphs>193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Noisebridge Python Classes</vt:lpstr>
      <vt:lpstr>Prerequisites</vt:lpstr>
      <vt:lpstr>What Socrates actually said</vt:lpstr>
      <vt:lpstr>What is Renderman?</vt:lpstr>
      <vt:lpstr>Production renderers</vt:lpstr>
      <vt:lpstr>Using Renderman</vt:lpstr>
      <vt:lpstr>RIB file</vt:lpstr>
      <vt:lpstr>PRMan for Python</vt:lpstr>
      <vt:lpstr>Setup code</vt:lpstr>
      <vt:lpstr>Rendering</vt:lpstr>
      <vt:lpstr>State</vt:lpstr>
      <vt:lpstr>Frame vs World State</vt:lpstr>
      <vt:lpstr>Frame vs World State</vt:lpstr>
      <vt:lpstr>Attribute vs World State</vt:lpstr>
      <vt:lpstr>Other transformations</vt:lpstr>
      <vt:lpstr>Polygon</vt:lpstr>
      <vt:lpstr>PointPolygon</vt:lpstr>
      <vt:lpstr>Other Geometry</vt:lpstr>
      <vt:lpstr>Shading</vt:lpstr>
      <vt:lpstr>Lights</vt:lpstr>
      <vt:lpstr>Ray tracing settings</vt:lpstr>
      <vt:lpstr>Light and material</vt:lpstr>
      <vt:lpstr>Any questions</vt:lpstr>
      <vt:lpstr>Stay in touch!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Gareth Morgan</cp:lastModifiedBy>
  <cp:revision>142</cp:revision>
  <dcterms:created xsi:type="dcterms:W3CDTF">2015-01-15T03:54:58Z</dcterms:created>
  <dcterms:modified xsi:type="dcterms:W3CDTF">2016-10-25T02:13:27Z</dcterms:modified>
</cp:coreProperties>
</file>