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8F8A5C-AD63-4931-A315-20680EBF5D3C}">
          <p14:sldIdLst>
            <p14:sldId id="256"/>
            <p14:sldId id="258"/>
            <p14:sldId id="259"/>
            <p14:sldId id="261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93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52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1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F7834C-5FEA-4830-AA6D-9D86E18722C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B10249-D684-4E17-94E4-2D1150A6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133" y="882766"/>
            <a:ext cx="10481733" cy="2958571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dirty="0">
                <a:latin typeface="+mn-lt"/>
              </a:rPr>
              <a:t>Improving Immunohistochemistry Scoring Techniques for Cancer Biopsies with Computer Vision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257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Griffin Calme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Faculty Mentor: Dr. </a:t>
            </a:r>
            <a:r>
              <a:rPr lang="en-US" sz="4000" dirty="0" err="1">
                <a:solidFill>
                  <a:schemeClr val="tx1"/>
                </a:solidFill>
              </a:rPr>
              <a:t>Abhinav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Deol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813" y="128684"/>
            <a:ext cx="8146363" cy="61946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Immunohistochemistry (IHC)</a:t>
            </a:r>
          </a:p>
        </p:txBody>
      </p:sp>
      <p:pic>
        <p:nvPicPr>
          <p:cNvPr id="1026" name="Picture 2" descr="https://upload.wikimedia.org/wikipedia/commons/3/37/Immunohistochemicalstain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50" y="1773141"/>
            <a:ext cx="4225561" cy="242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4051" y="4399807"/>
            <a:ext cx="4073292" cy="53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https://commons.wikimedia.org/wiki/File:Immunohistochemicalstaining2.PNG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328" y="1596573"/>
            <a:ext cx="64312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Primary antibody binds to surface antigen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Secondary ‘staining’ antibody binds to primary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Chromogen added to slide reacts with secondary antibody to produce color</a:t>
            </a:r>
          </a:p>
        </p:txBody>
      </p:sp>
    </p:spTree>
    <p:extLst>
      <p:ext uri="{BB962C8B-B14F-4D97-AF65-F5344CB8AC3E}">
        <p14:creationId xmlns:p14="http://schemas.microsoft.com/office/powerpoint/2010/main" val="400916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813" y="128684"/>
            <a:ext cx="8146363" cy="61946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Immunohistochemistry (IHC)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9959" y="1449924"/>
                <a:ext cx="6663193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this case, 	   </a:t>
                </a:r>
                <a:r>
                  <a:rPr lang="en-US" sz="2800" dirty="0" err="1"/>
                  <a:t>Diaminobenzidine</a:t>
                </a:r>
                <a:r>
                  <a:rPr lang="en-US" sz="2800" dirty="0"/>
                  <a:t> (brown) = CD3 (infiltrating T-cells)</a:t>
                </a:r>
              </a:p>
              <a:p>
                <a:pPr marL="914400" lvl="1" indent="-45720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GBI red = IFN-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800" dirty="0"/>
                  <a:t> or IL-10     (pairs of identical slides)</a:t>
                </a:r>
              </a:p>
              <a:p>
                <a:pPr marL="914400" lvl="1" indent="-45720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Hematoxylin (blue) = Nuclei (all cells)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9" y="1449924"/>
                <a:ext cx="6663193" cy="3724096"/>
              </a:xfrm>
              <a:prstGeom prst="rect">
                <a:avLst/>
              </a:prstGeom>
              <a:blipFill>
                <a:blip r:embed="rId2"/>
                <a:stretch>
                  <a:fillRect t="-1800" r="-2562" b="-3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46" y="1882820"/>
            <a:ext cx="3366322" cy="2983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10746" y="4866243"/>
            <a:ext cx="336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 example of the staining</a:t>
            </a:r>
          </a:p>
        </p:txBody>
      </p:sp>
    </p:spTree>
    <p:extLst>
      <p:ext uri="{BB962C8B-B14F-4D97-AF65-F5344CB8AC3E}">
        <p14:creationId xmlns:p14="http://schemas.microsoft.com/office/powerpoint/2010/main" val="315568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813" y="128684"/>
            <a:ext cx="8146363" cy="61946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Tools Used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60" y="1449923"/>
            <a:ext cx="62497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Python 3.6</a:t>
            </a:r>
          </a:p>
          <a:p>
            <a:pPr marL="914400" lvl="1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Scikit</a:t>
            </a:r>
            <a:r>
              <a:rPr lang="en-US" sz="2800" dirty="0"/>
              <a:t>-Image</a:t>
            </a:r>
          </a:p>
          <a:p>
            <a:pPr marL="914400" lvl="1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Numpy</a:t>
            </a:r>
            <a:r>
              <a:rPr lang="en-US" sz="2800" dirty="0"/>
              <a:t> &amp; </a:t>
            </a:r>
            <a:r>
              <a:rPr lang="en-US" sz="2800" dirty="0" err="1"/>
              <a:t>Matplotlib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11" y="3845098"/>
            <a:ext cx="34385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4015" y="4816648"/>
            <a:ext cx="336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http://scikit-image.org/</a:t>
            </a:r>
          </a:p>
        </p:txBody>
      </p:sp>
      <p:pic>
        <p:nvPicPr>
          <p:cNvPr id="1026" name="Picture 2" descr="http://2.bp.blogspot.com/-7hekJRK74_M/VePJPdG1LuI/AAAAAAAACac/zgJ9BhR54Yo/s1600/Python-shahriar-t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34" y="1345941"/>
            <a:ext cx="1614878" cy="151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1811" y="2890027"/>
            <a:ext cx="336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150446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813" y="128684"/>
            <a:ext cx="8146363" cy="61946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Algorithm 1: Color Deconvolution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60" y="1449923"/>
            <a:ext cx="5515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Separate stain channels from RGB image</a:t>
            </a:r>
          </a:p>
          <a:p>
            <a:pPr marL="914400" lvl="1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Produces 3 channels, each is a 2D array of	stain intensity (from 0-1)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3349" y="5913948"/>
            <a:ext cx="336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Program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98" y="1139235"/>
            <a:ext cx="5223022" cy="47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4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813" y="128684"/>
            <a:ext cx="8146363" cy="61946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Algorithm 1: Color Deconvolution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60" y="1449923"/>
            <a:ext cx="551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1408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813" y="128684"/>
            <a:ext cx="8146363" cy="61946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Source Code Repository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60" y="1449923"/>
            <a:ext cx="624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0958469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345</TotalTime>
  <Words>117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Schoolbook</vt:lpstr>
      <vt:lpstr>Wingdings 2</vt:lpstr>
      <vt:lpstr>View</vt:lpstr>
      <vt:lpstr>Improving Immunohistochemistry Scoring Techniques for Cancer Biopsies with Computer Vision Algorithms</vt:lpstr>
      <vt:lpstr>Immunohistochemistry (IHC)</vt:lpstr>
      <vt:lpstr>Immunohistochemistry (IHC)</vt:lpstr>
      <vt:lpstr>Tools Used</vt:lpstr>
      <vt:lpstr>Algorithm 1: Color Deconvolution</vt:lpstr>
      <vt:lpstr>Algorithm 1: Color Deconvolution</vt:lpstr>
      <vt:lpstr>Source Code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Immunohistochemistry Scoring Techniques for Cancer Biopsies with Computer Vision Algorithms</dc:title>
  <dc:creator>Griffin Calme</dc:creator>
  <cp:lastModifiedBy>Griffin Calme</cp:lastModifiedBy>
  <cp:revision>8</cp:revision>
  <dcterms:created xsi:type="dcterms:W3CDTF">2016-06-26T12:07:53Z</dcterms:created>
  <dcterms:modified xsi:type="dcterms:W3CDTF">2016-06-26T18:06:09Z</dcterms:modified>
</cp:coreProperties>
</file>