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71" r:id="rId5"/>
    <p:sldId id="268" r:id="rId6"/>
    <p:sldId id="269" r:id="rId7"/>
    <p:sldId id="270" r:id="rId8"/>
    <p:sldId id="262" r:id="rId9"/>
    <p:sldId id="266" r:id="rId10"/>
    <p:sldId id="258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54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E1D57-8BCD-E54D-9D8B-FFE315E40802}" type="datetimeFigureOut">
              <a:rPr lang="en-US" smtClean="0"/>
              <a:t>4/18/13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4002-CED4-3542-91CC-76FD5F0B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text is recognized</a:t>
            </a:r>
            <a:r>
              <a:rPr lang="en-US" baseline="0" dirty="0" smtClean="0"/>
              <a:t> and there is no foreground in the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writing</a:t>
            </a:r>
            <a:r>
              <a:rPr lang="en-US" baseline="0" dirty="0" smtClean="0"/>
              <a:t> becomes harder to correct and accidental foreground becomes more pronounced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 on website</a:t>
            </a:r>
            <a:r>
              <a:rPr lang="en-US" baseline="0" dirty="0" smtClean="0"/>
              <a:t> of setup requiring 1:45 minutes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Timestamps of images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test captures have been within given range 5 feet to 18 feet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60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Camera weights 0.3</a:t>
            </a:r>
            <a:r>
              <a:rPr lang="en-US" baseline="0" dirty="0" smtClean="0"/>
              <a:t> kg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Camera dimensions 128.7 x 70.8 x 19.1 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 and tested</a:t>
            </a:r>
            <a:r>
              <a:rPr lang="en-US" baseline="0" dirty="0" smtClean="0"/>
              <a:t> on Ubuntu 12.10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Generate JPEGs</a:t>
            </a:r>
          </a:p>
          <a:p>
            <a:endParaRPr lang="en-US" baseline="0" dirty="0" smtClean="0"/>
          </a:p>
          <a:p>
            <a:r>
              <a:rPr lang="en-US" dirty="0" smtClean="0"/>
              <a:t>GNU Image Manipulation Program (GIMP) works on JPEGs for Windows/OS</a:t>
            </a:r>
            <a:r>
              <a:rPr lang="en-US" baseline="0" dirty="0" smtClean="0"/>
              <a:t> X/Linux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</a:t>
            </a:r>
            <a:r>
              <a:rPr lang="en-US" baseline="0" dirty="0" smtClean="0"/>
              <a:t> test on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party. Took 65 seconds from nothing to camera up and running.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images are placed in a separate folder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Drag and drop using OS of choice via Samba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ProPANE</a:t>
            </a:r>
            <a:r>
              <a:rPr lang="en-US" dirty="0" smtClean="0"/>
              <a:t> Panel </a:t>
            </a:r>
            <a:r>
              <a:rPr lang="en-US" dirty="0" smtClean="0"/>
              <a:t>6 Full System </a:t>
            </a:r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Griffin Dunn, Colin Madigan, and Phil Stahlfeld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3.1.1- </a:t>
            </a:r>
            <a:r>
              <a:rPr lang="en-US" dirty="0"/>
              <a:t>The maximum time required to prepare the capture system for recording shall not exceed 5 minutes. </a:t>
            </a:r>
          </a:p>
          <a:p>
            <a:r>
              <a:rPr lang="en-US" dirty="0" smtClean="0"/>
              <a:t>3.2.1- </a:t>
            </a:r>
            <a:r>
              <a:rPr lang="en-US" dirty="0"/>
              <a:t>The </a:t>
            </a:r>
            <a:r>
              <a:rPr lang="en-US" dirty="0" err="1"/>
              <a:t>ProPANE</a:t>
            </a:r>
            <a:r>
              <a:rPr lang="en-US" dirty="0"/>
              <a:t> system shall capture all of the information written on a board and within the capture field provided that there exists a clear line of sight from the capture device to the information for a minimum of 5 continuous seconds. </a:t>
            </a:r>
          </a:p>
          <a:p>
            <a:r>
              <a:rPr lang="en-US" dirty="0" smtClean="0"/>
              <a:t>3.3.1- The </a:t>
            </a:r>
            <a:r>
              <a:rPr lang="en-US" dirty="0"/>
              <a:t>minimum operating distance from board for the capture system shall not exceed 220 inches. </a:t>
            </a:r>
            <a:endParaRPr lang="en-US" dirty="0" smtClean="0"/>
          </a:p>
          <a:p>
            <a:r>
              <a:rPr lang="en-US" dirty="0" smtClean="0"/>
              <a:t>3.3.2- </a:t>
            </a:r>
            <a:r>
              <a:rPr lang="en-US" dirty="0"/>
              <a:t>The maximum operating distance from board for the capture system shall not be less than 60 inches.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9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4.1.1- </a:t>
            </a:r>
            <a:r>
              <a:rPr lang="en-US" dirty="0"/>
              <a:t>The total weight of the capture device shall not exceed 2.5 kg. </a:t>
            </a:r>
          </a:p>
          <a:p>
            <a:r>
              <a:rPr lang="en-US" dirty="0" smtClean="0"/>
              <a:t>4.1.2- </a:t>
            </a:r>
            <a:r>
              <a:rPr lang="en-US" dirty="0"/>
              <a:t>The capture device shall fit inside of a cube with 0.75 m sides in its most collapsed and fully assembled state.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5.1.1- </a:t>
            </a:r>
            <a:r>
              <a:rPr lang="en-US" dirty="0"/>
              <a:t>The analysis system shall support the Ubuntu </a:t>
            </a:r>
            <a:r>
              <a:rPr lang="en-US" dirty="0" smtClean="0"/>
              <a:t>12.10 </a:t>
            </a:r>
            <a:r>
              <a:rPr lang="en-US" dirty="0"/>
              <a:t>operating system. </a:t>
            </a:r>
          </a:p>
          <a:p>
            <a:r>
              <a:rPr lang="en-US" dirty="0" smtClean="0"/>
              <a:t>5.2.1- </a:t>
            </a:r>
            <a:r>
              <a:rPr lang="en-US" dirty="0"/>
              <a:t>The </a:t>
            </a:r>
            <a:r>
              <a:rPr lang="en-US" dirty="0" err="1"/>
              <a:t>ProPANE</a:t>
            </a:r>
            <a:r>
              <a:rPr lang="en-US" dirty="0"/>
              <a:t> system shall generate images that are in an open format (no proprietary formats). </a:t>
            </a:r>
          </a:p>
          <a:p>
            <a:r>
              <a:rPr lang="en-US" dirty="0" smtClean="0"/>
              <a:t>5.2.2- </a:t>
            </a:r>
            <a:r>
              <a:rPr lang="en-US" dirty="0"/>
              <a:t>The images generated by the </a:t>
            </a:r>
            <a:r>
              <a:rPr lang="en-US" dirty="0" err="1"/>
              <a:t>ProPANE</a:t>
            </a:r>
            <a:r>
              <a:rPr lang="en-US" dirty="0"/>
              <a:t> system shall be editable—to the extent of rotating and cropping—through the use of a free-from-cost editor.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8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6.1.1- </a:t>
            </a:r>
            <a:r>
              <a:rPr lang="en-US" dirty="0"/>
              <a:t>The mechanism for starting the capture system shall be simple enough to use as to require no special training aside from reading the user manual. </a:t>
            </a:r>
          </a:p>
          <a:p>
            <a:r>
              <a:rPr lang="en-US" dirty="0" smtClean="0"/>
              <a:t>6.1.2- </a:t>
            </a:r>
            <a:r>
              <a:rPr lang="en-US" dirty="0"/>
              <a:t>The mechanism for stopping the capture system shall be simple enough to use as to require no </a:t>
            </a:r>
            <a:r>
              <a:rPr lang="en-US" dirty="0" smtClean="0"/>
              <a:t>special </a:t>
            </a:r>
            <a:r>
              <a:rPr lang="en-US" dirty="0"/>
              <a:t>training aside from reading the user manual. </a:t>
            </a:r>
          </a:p>
          <a:p>
            <a:r>
              <a:rPr lang="en-US" dirty="0" smtClean="0"/>
              <a:t>6.2.1- </a:t>
            </a:r>
            <a:r>
              <a:rPr lang="en-US" dirty="0"/>
              <a:t>The analysis system shall provide a mechanism for accessing the identified key images. </a:t>
            </a:r>
          </a:p>
          <a:p>
            <a:r>
              <a:rPr lang="en-US" dirty="0" smtClean="0"/>
              <a:t>6.2.2- </a:t>
            </a:r>
            <a:r>
              <a:rPr lang="en-US" dirty="0"/>
              <a:t>The analysis system shall provide a graphical interface for exporting image files to a specified location. </a:t>
            </a:r>
          </a:p>
        </p:txBody>
      </p:sp>
    </p:spTree>
    <p:extLst>
      <p:ext uri="{BB962C8B-B14F-4D97-AF65-F5344CB8AC3E}">
        <p14:creationId xmlns:p14="http://schemas.microsoft.com/office/powerpoint/2010/main" val="119196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Technical specifications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Feedback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367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key images</a:t>
            </a:r>
          </a:p>
          <a:p>
            <a:r>
              <a:rPr lang="en-US" dirty="0" smtClean="0"/>
              <a:t>Color normalization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 Spec</a:t>
            </a:r>
            <a:endParaRPr lang="en-US" dirty="0"/>
          </a:p>
        </p:txBody>
      </p:sp>
      <p:pic>
        <p:nvPicPr>
          <p:cNvPr id="4" name="Picture 3" descr="technicalspecificationre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64070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1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Case</a:t>
            </a:r>
            <a:endParaRPr lang="en-US" dirty="0"/>
          </a:p>
        </p:txBody>
      </p:sp>
      <p:pic>
        <p:nvPicPr>
          <p:cNvPr id="5" name="Picture 4" descr="keyimg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1" y="1698878"/>
            <a:ext cx="8571999" cy="48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9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</a:t>
            </a:r>
            <a:endParaRPr lang="en-US" dirty="0"/>
          </a:p>
        </p:txBody>
      </p:sp>
      <p:pic>
        <p:nvPicPr>
          <p:cNvPr id="4" name="Picture 3" descr="keyim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2" y="1689693"/>
            <a:ext cx="8588331" cy="48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to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3.3.1</a:t>
            </a:r>
            <a:r>
              <a:rPr lang="en-US" dirty="0"/>
              <a:t>- The minimum operating distance from board for the capture system shall not exceed 220 inches. </a:t>
            </a:r>
            <a:endParaRPr lang="en-US" dirty="0" smtClean="0"/>
          </a:p>
          <a:p>
            <a:r>
              <a:rPr lang="en-US" dirty="0"/>
              <a:t>If minimum operating distance exceeds 220 inches the camera would be behind the back wall in some </a:t>
            </a:r>
            <a:r>
              <a:rPr lang="en-US" dirty="0" smtClean="0"/>
              <a:t>classrooms</a:t>
            </a:r>
            <a:endParaRPr lang="en-US" dirty="0"/>
          </a:p>
          <a:p>
            <a:r>
              <a:rPr lang="en-US" dirty="0" smtClean="0"/>
              <a:t>Capturing at 60 inches shows that this specification is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2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Comments?</a:t>
            </a:r>
          </a:p>
          <a:p>
            <a:r>
              <a:rPr lang="en-US" dirty="0" smtClean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68285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depth review of technical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1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278</TotalTime>
  <Words>531</Words>
  <Application>Microsoft Macintosh PowerPoint</Application>
  <PresentationFormat>On-screen Show (4:3)</PresentationFormat>
  <Paragraphs>65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ProPANE Panel 6 Full System Demonstration</vt:lpstr>
      <vt:lpstr>Agenda</vt:lpstr>
      <vt:lpstr>Live demo</vt:lpstr>
      <vt:lpstr>Met Spec</vt:lpstr>
      <vt:lpstr>Best Case</vt:lpstr>
      <vt:lpstr>Worst Case</vt:lpstr>
      <vt:lpstr>Distance to Board</vt:lpstr>
      <vt:lpstr>Feedback</vt:lpstr>
      <vt:lpstr>Appendix A</vt:lpstr>
      <vt:lpstr>System Specifications</vt:lpstr>
      <vt:lpstr>Hardware Specifications</vt:lpstr>
      <vt:lpstr>Software Specifications</vt:lpstr>
      <vt:lpstr>Interface Specifications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ProPANE Panel 5 Prototype Demonstration</dc:title>
  <dc:creator>Phil</dc:creator>
  <cp:lastModifiedBy>Phil</cp:lastModifiedBy>
  <cp:revision>24</cp:revision>
  <dcterms:created xsi:type="dcterms:W3CDTF">2013-03-04T03:19:59Z</dcterms:created>
  <dcterms:modified xsi:type="dcterms:W3CDTF">2013-04-18T18:20:04Z</dcterms:modified>
</cp:coreProperties>
</file>