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5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1544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E1D57-8BCD-E54D-9D8B-FFE315E40802}" type="datetimeFigureOut">
              <a:rPr lang="en-US" smtClean="0"/>
              <a:t>3/7/13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14002-CED4-3542-91CC-76FD5F0B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04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Video on website</a:t>
            </a:r>
            <a:r>
              <a:rPr lang="en-US" baseline="0" dirty="0" smtClean="0"/>
              <a:t> of setup requiring 1:45 minutes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Timestamps of images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test captures have been within given range 5 feet to 18 feet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14002-CED4-3542-91CC-76FD5F0BA9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60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Camera weights 0.3</a:t>
            </a:r>
            <a:r>
              <a:rPr lang="en-US" baseline="0" dirty="0" smtClean="0"/>
              <a:t> kg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Camera dimensions 128.7 x 70.8 x 19.1 mm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14002-CED4-3542-91CC-76FD5F0BA9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74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Developed and tested</a:t>
            </a:r>
            <a:r>
              <a:rPr lang="en-US" baseline="0" dirty="0" smtClean="0"/>
              <a:t> on Ubuntu 12.10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Generate JPEGs</a:t>
            </a:r>
          </a:p>
          <a:p>
            <a:endParaRPr lang="en-US" baseline="0" dirty="0" smtClean="0"/>
          </a:p>
          <a:p>
            <a:r>
              <a:rPr lang="en-US" dirty="0" smtClean="0"/>
              <a:t>GNU Image Manipulation Program (GIMP) works on JPEGs for Windows/OS</a:t>
            </a:r>
            <a:r>
              <a:rPr lang="en-US" baseline="0" dirty="0" smtClean="0"/>
              <a:t> X/Linux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14002-CED4-3542-91CC-76FD5F0BA9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81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</a:t>
            </a:r>
            <a:r>
              <a:rPr lang="en-US" baseline="0" dirty="0" smtClean="0"/>
              <a:t> test on 3</a:t>
            </a:r>
            <a:r>
              <a:rPr lang="en-US" baseline="30000" dirty="0" smtClean="0"/>
              <a:t>rd</a:t>
            </a:r>
            <a:r>
              <a:rPr lang="en-US" baseline="0" dirty="0" smtClean="0"/>
              <a:t> party. Took 65 seconds from nothing to camera up and running.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Key images are placed in a separate folder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Drag and drop using OS of choice via Samba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14002-CED4-3542-91CC-76FD5F0BA9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08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3/7/13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3/7/13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3/7/13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7" Type="http://schemas.openxmlformats.org/officeDocument/2006/relationships/image" Target="../media/image10.jpg"/><Relationship Id="rId8" Type="http://schemas.openxmlformats.org/officeDocument/2006/relationships/image" Target="../media/image11.jpg"/><Relationship Id="rId9" Type="http://schemas.openxmlformats.org/officeDocument/2006/relationships/image" Target="../media/image12.jpg"/><Relationship Id="rId10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ProPANE</a:t>
            </a:r>
            <a:r>
              <a:rPr lang="en-US" dirty="0" smtClean="0"/>
              <a:t> Panel 5 Prototype Demonstration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Griffin Dunn, Colin Madigan, and Phil Stahlfeld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47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r>
              <a:rPr lang="en-US" dirty="0" smtClean="0"/>
              <a:t>Comments?</a:t>
            </a:r>
          </a:p>
          <a:p>
            <a:r>
              <a:rPr lang="en-US" dirty="0" smtClean="0"/>
              <a:t>Concerns?</a:t>
            </a:r>
          </a:p>
        </p:txBody>
      </p:sp>
    </p:spTree>
    <p:extLst>
      <p:ext uri="{BB962C8B-B14F-4D97-AF65-F5344CB8AC3E}">
        <p14:creationId xmlns:p14="http://schemas.microsoft.com/office/powerpoint/2010/main" val="682857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</a:p>
          <a:p>
            <a:r>
              <a:rPr lang="en-US" dirty="0" smtClean="0"/>
              <a:t>Recorded results</a:t>
            </a:r>
          </a:p>
          <a:p>
            <a:r>
              <a:rPr lang="en-US" dirty="0" smtClean="0"/>
              <a:t>Technical specifications </a:t>
            </a:r>
            <a:r>
              <a:rPr lang="en-US" dirty="0" smtClean="0"/>
              <a:t>review</a:t>
            </a:r>
          </a:p>
          <a:p>
            <a:r>
              <a:rPr lang="en-US" dirty="0" smtClean="0"/>
              <a:t>Future work</a:t>
            </a:r>
            <a:endParaRPr lang="en-US" dirty="0" smtClean="0"/>
          </a:p>
          <a:p>
            <a:r>
              <a:rPr lang="en-US" dirty="0" smtClean="0"/>
              <a:t>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70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6" descr="concept-of-operation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56" y="2144786"/>
            <a:ext cx="8501221" cy="369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00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Recorded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windows box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65370" y="1661962"/>
            <a:ext cx="8613566" cy="4733924"/>
            <a:chOff x="629248" y="1775364"/>
            <a:chExt cx="7934745" cy="4456616"/>
          </a:xfrm>
        </p:grpSpPr>
        <p:pic>
          <p:nvPicPr>
            <p:cNvPr id="5" name="Picture 4" descr="debug7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248" y="1775365"/>
              <a:ext cx="2651760" cy="1491615"/>
            </a:xfrm>
            <a:prstGeom prst="rect">
              <a:avLst/>
            </a:prstGeom>
          </p:spPr>
        </p:pic>
        <p:pic>
          <p:nvPicPr>
            <p:cNvPr id="6" name="Picture 5" descr="debug15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799" y="1775364"/>
              <a:ext cx="2651760" cy="1491614"/>
            </a:xfrm>
            <a:prstGeom prst="rect">
              <a:avLst/>
            </a:prstGeom>
          </p:spPr>
        </p:pic>
        <p:pic>
          <p:nvPicPr>
            <p:cNvPr id="7" name="Picture 6" descr="debug57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2233" y="1775365"/>
              <a:ext cx="2651760" cy="1491615"/>
            </a:xfrm>
            <a:prstGeom prst="rect">
              <a:avLst/>
            </a:prstGeom>
          </p:spPr>
        </p:pic>
        <p:pic>
          <p:nvPicPr>
            <p:cNvPr id="8" name="Picture 7" descr="debug61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116" y="3254826"/>
              <a:ext cx="2651760" cy="1491615"/>
            </a:xfrm>
            <a:prstGeom prst="rect">
              <a:avLst/>
            </a:prstGeom>
          </p:spPr>
        </p:pic>
        <p:pic>
          <p:nvPicPr>
            <p:cNvPr id="9" name="Picture 8" descr="debug75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799" y="3254826"/>
              <a:ext cx="2651760" cy="1491615"/>
            </a:xfrm>
            <a:prstGeom prst="rect">
              <a:avLst/>
            </a:prstGeom>
          </p:spPr>
        </p:pic>
        <p:pic>
          <p:nvPicPr>
            <p:cNvPr id="10" name="Picture 9" descr="debug78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2233" y="3254826"/>
              <a:ext cx="2651760" cy="1491615"/>
            </a:xfrm>
            <a:prstGeom prst="rect">
              <a:avLst/>
            </a:prstGeom>
          </p:spPr>
        </p:pic>
        <p:pic>
          <p:nvPicPr>
            <p:cNvPr id="11" name="Picture 10" descr="debug95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116" y="4740365"/>
              <a:ext cx="2651760" cy="1491615"/>
            </a:xfrm>
            <a:prstGeom prst="rect">
              <a:avLst/>
            </a:prstGeom>
          </p:spPr>
        </p:pic>
        <p:pic>
          <p:nvPicPr>
            <p:cNvPr id="12" name="Picture 11" descr="debug181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799" y="4740365"/>
              <a:ext cx="2651760" cy="1491615"/>
            </a:xfrm>
            <a:prstGeom prst="rect">
              <a:avLst/>
            </a:prstGeom>
          </p:spPr>
        </p:pic>
        <p:pic>
          <p:nvPicPr>
            <p:cNvPr id="13" name="Picture 12" descr="debug192.jp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2233" y="4740365"/>
              <a:ext cx="2651760" cy="14916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4032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3.1.1- </a:t>
            </a:r>
            <a:r>
              <a:rPr lang="en-US" dirty="0"/>
              <a:t>The maximum time required to prepare the capture system for recording shall not exceed 5 minutes. </a:t>
            </a:r>
          </a:p>
          <a:p>
            <a:r>
              <a:rPr lang="en-US" dirty="0" smtClean="0"/>
              <a:t>3.2.1- </a:t>
            </a:r>
            <a:r>
              <a:rPr lang="en-US" dirty="0"/>
              <a:t>The </a:t>
            </a:r>
            <a:r>
              <a:rPr lang="en-US" dirty="0" err="1"/>
              <a:t>ProPANE</a:t>
            </a:r>
            <a:r>
              <a:rPr lang="en-US" dirty="0"/>
              <a:t> system shall capture all of the information written on a board and within the capture field provided that there exists a clear line of sight from the capture device to the information for a minimum of 5 continuous seconds. </a:t>
            </a:r>
          </a:p>
          <a:p>
            <a:r>
              <a:rPr lang="en-US" dirty="0" smtClean="0"/>
              <a:t>3.3.1- The </a:t>
            </a:r>
            <a:r>
              <a:rPr lang="en-US" dirty="0"/>
              <a:t>minimum operating distance from board for the capture system shall not exceed 220 inches. </a:t>
            </a:r>
            <a:endParaRPr lang="en-US" dirty="0" smtClean="0"/>
          </a:p>
          <a:p>
            <a:r>
              <a:rPr lang="en-US" dirty="0" smtClean="0"/>
              <a:t>3.3.2- </a:t>
            </a:r>
            <a:r>
              <a:rPr lang="en-US" dirty="0"/>
              <a:t>The maximum operating distance from board for the capture system shall not be less than 60 inches.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95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4.1.1- </a:t>
            </a:r>
            <a:r>
              <a:rPr lang="en-US" dirty="0"/>
              <a:t>The total weight of the capture device shall not exceed 2.5 kg. </a:t>
            </a:r>
          </a:p>
          <a:p>
            <a:r>
              <a:rPr lang="en-US" dirty="0" smtClean="0"/>
              <a:t>4.1.2- </a:t>
            </a:r>
            <a:r>
              <a:rPr lang="en-US" dirty="0"/>
              <a:t>The capture device shall fit inside of a cube with 0.75 m sides in its most collapsed and fully assembled state.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5.1.1- </a:t>
            </a:r>
            <a:r>
              <a:rPr lang="en-US" dirty="0"/>
              <a:t>The analysis system shall support the Ubuntu </a:t>
            </a:r>
            <a:r>
              <a:rPr lang="en-US" dirty="0" smtClean="0"/>
              <a:t>12.10 </a:t>
            </a:r>
            <a:r>
              <a:rPr lang="en-US" dirty="0"/>
              <a:t>operating system. </a:t>
            </a:r>
          </a:p>
          <a:p>
            <a:r>
              <a:rPr lang="en-US" dirty="0" smtClean="0"/>
              <a:t>5.2.1- </a:t>
            </a:r>
            <a:r>
              <a:rPr lang="en-US" dirty="0"/>
              <a:t>The </a:t>
            </a:r>
            <a:r>
              <a:rPr lang="en-US" dirty="0" err="1"/>
              <a:t>ProPANE</a:t>
            </a:r>
            <a:r>
              <a:rPr lang="en-US" dirty="0"/>
              <a:t> system shall generate images that are in an open format (no proprietary formats). </a:t>
            </a:r>
          </a:p>
          <a:p>
            <a:r>
              <a:rPr lang="en-US" dirty="0" smtClean="0"/>
              <a:t>5.2.2- </a:t>
            </a:r>
            <a:r>
              <a:rPr lang="en-US" dirty="0"/>
              <a:t>The images generated by the </a:t>
            </a:r>
            <a:r>
              <a:rPr lang="en-US" dirty="0" err="1"/>
              <a:t>ProPANE</a:t>
            </a:r>
            <a:r>
              <a:rPr lang="en-US" dirty="0"/>
              <a:t> system shall be editable—to the extent of rotating and cropping—through the use of a free-from-cost editor.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84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6.1.1- </a:t>
            </a:r>
            <a:r>
              <a:rPr lang="en-US" dirty="0"/>
              <a:t>The mechanism for starting the capture system shall be simple enough to use as to require no special training aside from reading the user manual. </a:t>
            </a:r>
          </a:p>
          <a:p>
            <a:r>
              <a:rPr lang="en-US" dirty="0" smtClean="0"/>
              <a:t>6.1.2- </a:t>
            </a:r>
            <a:r>
              <a:rPr lang="en-US" dirty="0"/>
              <a:t>The mechanism for stopping the capture system shall be simple enough to use as to require no </a:t>
            </a:r>
            <a:r>
              <a:rPr lang="en-US" dirty="0" smtClean="0"/>
              <a:t>special </a:t>
            </a:r>
            <a:r>
              <a:rPr lang="en-US" dirty="0"/>
              <a:t>training aside from reading the user manual. </a:t>
            </a:r>
          </a:p>
          <a:p>
            <a:r>
              <a:rPr lang="en-US" dirty="0" smtClean="0"/>
              <a:t>6.2.1- </a:t>
            </a:r>
            <a:r>
              <a:rPr lang="en-US" dirty="0"/>
              <a:t>The analysis system shall provide a mechanism for accessing the identified key images. </a:t>
            </a:r>
          </a:p>
          <a:p>
            <a:r>
              <a:rPr lang="en-US" dirty="0" smtClean="0"/>
              <a:t>6.2.2- </a:t>
            </a:r>
            <a:r>
              <a:rPr lang="en-US" dirty="0"/>
              <a:t>The analysis system shall provide a graphical interface for exporting image files to a specified location. </a:t>
            </a:r>
          </a:p>
        </p:txBody>
      </p:sp>
    </p:spTree>
    <p:extLst>
      <p:ext uri="{BB962C8B-B14F-4D97-AF65-F5344CB8AC3E}">
        <p14:creationId xmlns:p14="http://schemas.microsoft.com/office/powerpoint/2010/main" val="1191960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Whiteboard normalization</a:t>
            </a:r>
          </a:p>
          <a:p>
            <a:r>
              <a:rPr lang="en-US" dirty="0" smtClean="0"/>
              <a:t>Wider capture field</a:t>
            </a:r>
          </a:p>
          <a:p>
            <a:r>
              <a:rPr lang="en-US" dirty="0" smtClean="0"/>
              <a:t>Seamless integration</a:t>
            </a:r>
            <a:endParaRPr lang="en-US" dirty="0"/>
          </a:p>
          <a:p>
            <a:r>
              <a:rPr lang="en-US" dirty="0" smtClean="0"/>
              <a:t>Cell classification/key image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297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191</TotalTime>
  <Words>461</Words>
  <Application>Microsoft Macintosh PowerPoint</Application>
  <PresentationFormat>On-screen Show (4:3)</PresentationFormat>
  <Paragraphs>59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Capital</vt:lpstr>
      <vt:lpstr>ProPANE Panel 5 Prototype Demonstration</vt:lpstr>
      <vt:lpstr>Agenda</vt:lpstr>
      <vt:lpstr>Live Demo</vt:lpstr>
      <vt:lpstr>Recorded Results</vt:lpstr>
      <vt:lpstr>System Specifications</vt:lpstr>
      <vt:lpstr>Hardware Specifications</vt:lpstr>
      <vt:lpstr>Software Specifications</vt:lpstr>
      <vt:lpstr>Interface Specifications</vt:lpstr>
      <vt:lpstr>Future Work</vt:lpstr>
      <vt:lpstr>Feedback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ProPANE Panel 5 Prototype Demonstration</dc:title>
  <dc:creator>Phil</dc:creator>
  <cp:lastModifiedBy>Phil</cp:lastModifiedBy>
  <cp:revision>15</cp:revision>
  <dcterms:created xsi:type="dcterms:W3CDTF">2013-03-04T03:19:59Z</dcterms:created>
  <dcterms:modified xsi:type="dcterms:W3CDTF">2013-03-07T17:59:37Z</dcterms:modified>
</cp:coreProperties>
</file>