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ProPANE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Panel 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752600"/>
          </a:xfrm>
        </p:spPr>
        <p:txBody>
          <a:bodyPr/>
          <a:lstStyle/>
          <a:p>
            <a:r>
              <a:rPr lang="en-US" dirty="0" smtClean="0"/>
              <a:t>Griffin Dunn</a:t>
            </a:r>
            <a:br>
              <a:rPr lang="en-US" dirty="0" smtClean="0"/>
            </a:br>
            <a:r>
              <a:rPr lang="en-US" dirty="0" smtClean="0"/>
              <a:t>Colin Madigan</a:t>
            </a:r>
            <a:br>
              <a:rPr lang="en-US" dirty="0" smtClean="0"/>
            </a:br>
            <a:r>
              <a:rPr lang="en-US" dirty="0" smtClean="0"/>
              <a:t>Phil </a:t>
            </a:r>
            <a:r>
              <a:rPr lang="en-US" dirty="0" err="1" smtClean="0"/>
              <a:t>Stahlfeld</a:t>
            </a:r>
            <a:endParaRPr lang="en-US" dirty="0"/>
          </a:p>
        </p:txBody>
      </p:sp>
      <p:pic>
        <p:nvPicPr>
          <p:cNvPr id="6146" name="Picture 2" descr="C:\Users\Griffin\Desktop\ProPANE\ProPANE\Stahlfeld_Work_Log\images\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Griffin\Desktop\ProPANE\ProPANE\Stahlfeld_Work_Log\images\python-filters\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869" y="-34834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Original Image with Python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riffin\Desktop\ProPANE\ProPANE\Stahlfeld_Work_Log\images\python-filters\find-ed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9869" y="-3048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Find Edges Filter with Python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riffin\Desktop\ProPANE\ProPANE\Stahlfeld_Work_Log\images\python-filters\edge_enhance_m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-30481"/>
            <a:ext cx="663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Edge Enhance Filter with Python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riffin\Desktop\ProPANE\ProPANE\Stahlfeld_Work_Log\images\python-filters\d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3" y="-25144"/>
            <a:ext cx="9177527" cy="68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-30481"/>
            <a:ext cx="663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Current Filter Progress with Python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78"/>
            <a:ext cx="9144000" cy="67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691" y="304800"/>
            <a:ext cx="65532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1295400"/>
            <a:ext cx="4191000" cy="5410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91" y="76200"/>
            <a:ext cx="8229600" cy="1143000"/>
          </a:xfrm>
        </p:spPr>
        <p:txBody>
          <a:bodyPr/>
          <a:lstStyle/>
          <a:p>
            <a:r>
              <a:rPr lang="en-US" dirty="0" smtClean="0"/>
              <a:t>Image Filtering with </a:t>
            </a:r>
            <a:r>
              <a:rPr lang="en-US" dirty="0" err="1" smtClean="0"/>
              <a:t>ImageJ</a:t>
            </a:r>
            <a:endParaRPr lang="en-US" dirty="0"/>
          </a:p>
        </p:txBody>
      </p:sp>
      <p:pic>
        <p:nvPicPr>
          <p:cNvPr id="1026" name="Picture 2" descr="C:\Users\Griffin\Desktop\ProPANE\ProPANE\Dunn_Work_Log\images\ImageClarityWithImage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12" y="1447800"/>
            <a:ext cx="3846976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ProPANE Panel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Filtering with ImageJ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ProPANE</dc:title>
  <dc:creator>Griffin</dc:creator>
  <cp:lastModifiedBy>Griffin Dunn</cp:lastModifiedBy>
  <cp:revision>5</cp:revision>
  <dcterms:created xsi:type="dcterms:W3CDTF">2012-10-24T23:28:30Z</dcterms:created>
  <dcterms:modified xsi:type="dcterms:W3CDTF">2012-10-25T00:30:52Z</dcterms:modified>
</cp:coreProperties>
</file>