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2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1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6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6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7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4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9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1BFC-2761-4B57-B941-85ACD7CAFCF8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AE194-7A87-43A0-9791-19F8DED02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9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ProPANE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Panel 2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24400"/>
            <a:ext cx="9144000" cy="1752600"/>
          </a:xfrm>
        </p:spPr>
        <p:txBody>
          <a:bodyPr/>
          <a:lstStyle/>
          <a:p>
            <a:r>
              <a:rPr lang="en-US" dirty="0" smtClean="0"/>
              <a:t>Griffin Dunn</a:t>
            </a:r>
            <a:br>
              <a:rPr lang="en-US" dirty="0" smtClean="0"/>
            </a:br>
            <a:r>
              <a:rPr lang="en-US" dirty="0" smtClean="0"/>
              <a:t>Colin Madigan</a:t>
            </a:r>
            <a:br>
              <a:rPr lang="en-US" dirty="0" smtClean="0"/>
            </a:br>
            <a:r>
              <a:rPr lang="en-US" dirty="0" smtClean="0"/>
              <a:t>Phil </a:t>
            </a:r>
            <a:r>
              <a:rPr lang="en-US" dirty="0" err="1" smtClean="0"/>
              <a:t>Stahlfeld</a:t>
            </a:r>
            <a:endParaRPr lang="en-US" dirty="0"/>
          </a:p>
        </p:txBody>
      </p:sp>
      <p:pic>
        <p:nvPicPr>
          <p:cNvPr id="6146" name="Picture 2" descr="C:\Users\Griffin\Desktop\ProPANE\ProPANE\Stahlfeld_Work_Log\images\logo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9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Griffin\Desktop\ProPANE\ProPANE\Stahlfeld_Work_Log\images\python-filters\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9869" y="-34834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Original Image with Python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riffin\Desktop\ProPANE\ProPANE\Stahlfeld_Work_Log\images\python-filters\find-ed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69869" y="-3048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Find Edges Filter with Python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8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Griffin\Desktop\ProPANE\ProPANE\Stahlfeld_Work_Log\images\python-filters\edge_enhance_m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-30481"/>
            <a:ext cx="6635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Edge Enhance Filter with Python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Griffin\Desktop\ProPANE\ProPANE\Stahlfeld_Work_Log\images\python-filters\det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3" y="-25144"/>
            <a:ext cx="9177527" cy="688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-30481"/>
            <a:ext cx="6635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Current Filter Progress with Python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86691" y="304800"/>
            <a:ext cx="6553200" cy="685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62200" y="1295400"/>
            <a:ext cx="4191000" cy="5410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491" y="76200"/>
            <a:ext cx="8229600" cy="1143000"/>
          </a:xfrm>
        </p:spPr>
        <p:txBody>
          <a:bodyPr/>
          <a:lstStyle/>
          <a:p>
            <a:r>
              <a:rPr lang="en-US" dirty="0" smtClean="0"/>
              <a:t>Image Filtering with </a:t>
            </a:r>
            <a:r>
              <a:rPr lang="en-US" dirty="0" err="1" smtClean="0"/>
              <a:t>ImageJ</a:t>
            </a:r>
            <a:endParaRPr lang="en-US" dirty="0"/>
          </a:p>
        </p:txBody>
      </p:sp>
      <p:pic>
        <p:nvPicPr>
          <p:cNvPr id="1026" name="Picture 2" descr="C:\Users\Griffin\Desktop\ProPANE\ProPANE\Dunn_Work_Log\images\ImageClarityWithImage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212" y="1447800"/>
            <a:ext cx="3846976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9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ProPANE Panel 2</vt:lpstr>
      <vt:lpstr>PowerPoint Presentation</vt:lpstr>
      <vt:lpstr>PowerPoint Presentation</vt:lpstr>
      <vt:lpstr>PowerPoint Presentation</vt:lpstr>
      <vt:lpstr>PowerPoint Presentation</vt:lpstr>
      <vt:lpstr>Image Filtering with ImageJ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ProPANE</dc:title>
  <dc:creator>Griffin</dc:creator>
  <cp:lastModifiedBy>Griffin</cp:lastModifiedBy>
  <cp:revision>4</cp:revision>
  <dcterms:created xsi:type="dcterms:W3CDTF">2012-10-24T23:28:30Z</dcterms:created>
  <dcterms:modified xsi:type="dcterms:W3CDTF">2012-10-25T00:19:26Z</dcterms:modified>
</cp:coreProperties>
</file>