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Professional Portable Automatic Note Extraction (</a:t>
            </a:r>
            <a:r>
              <a:rPr lang="en-US" sz="4400" dirty="0" err="1" smtClean="0"/>
              <a:t>ProPANE</a:t>
            </a:r>
            <a:r>
              <a:rPr lang="en-US" sz="4400" dirty="0" smtClean="0"/>
              <a:t>) System Design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Griffin Dunn, Colin Madigan, and Phil Stahlfeld</a:t>
            </a:r>
            <a:endParaRPr lang="en-US" dirty="0"/>
          </a:p>
        </p:txBody>
      </p:sp>
      <p:pic>
        <p:nvPicPr>
          <p:cNvPr id="5" name="Picture 4" descr="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45" y="3911600"/>
            <a:ext cx="2023618" cy="20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images of whiteboards throughout class</a:t>
            </a:r>
          </a:p>
          <a:p>
            <a:r>
              <a:rPr lang="en-US" dirty="0" smtClean="0"/>
              <a:t>Process images</a:t>
            </a:r>
          </a:p>
          <a:p>
            <a:pPr lvl="1"/>
            <a:r>
              <a:rPr lang="en-US" dirty="0" smtClean="0"/>
              <a:t>Determine key images</a:t>
            </a:r>
          </a:p>
          <a:p>
            <a:pPr lvl="1"/>
            <a:r>
              <a:rPr lang="en-US" dirty="0" smtClean="0"/>
              <a:t>Remove foreground</a:t>
            </a:r>
          </a:p>
          <a:p>
            <a:r>
              <a:rPr lang="en-US" dirty="0" smtClean="0"/>
              <a:t>Return images to Professor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P10100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55" y="2901349"/>
            <a:ext cx="3553675" cy="26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Capture 100% of information</a:t>
            </a:r>
          </a:p>
          <a:p>
            <a:pPr lvl="1"/>
            <a:r>
              <a:rPr lang="en-US" dirty="0" smtClean="0"/>
              <a:t>Portable System</a:t>
            </a:r>
          </a:p>
          <a:p>
            <a:pPr lvl="1"/>
            <a:r>
              <a:rPr lang="en-US" dirty="0" smtClean="0"/>
              <a:t>Wireless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Standardized set of images</a:t>
            </a:r>
          </a:p>
          <a:p>
            <a:pPr lvl="1"/>
            <a:r>
              <a:rPr lang="en-US" dirty="0" smtClean="0"/>
              <a:t>Wall-clock Android app </a:t>
            </a:r>
            <a:endParaRPr lang="en-US" dirty="0"/>
          </a:p>
        </p:txBody>
      </p:sp>
      <p:pic>
        <p:nvPicPr>
          <p:cNvPr id="4" name="Picture 3" descr="Screen Shot 2012-11-28 at 6.01.5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04" y="4860037"/>
            <a:ext cx="3775314" cy="144880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1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351495"/>
          </a:xfrm>
        </p:spPr>
        <p:txBody>
          <a:bodyPr numCol="2"/>
          <a:lstStyle/>
          <a:p>
            <a:r>
              <a:rPr lang="en-US" dirty="0" smtClean="0"/>
              <a:t>Capture system</a:t>
            </a:r>
          </a:p>
          <a:p>
            <a:pPr lvl="1"/>
            <a:r>
              <a:rPr lang="en-US" dirty="0" smtClean="0"/>
              <a:t>Programmable camera</a:t>
            </a:r>
          </a:p>
          <a:p>
            <a:pPr lvl="1"/>
            <a:r>
              <a:rPr lang="en-US" dirty="0" smtClean="0"/>
              <a:t>Android app</a:t>
            </a:r>
          </a:p>
          <a:p>
            <a:r>
              <a:rPr lang="en-US" dirty="0" smtClean="0"/>
              <a:t>Analysis system</a:t>
            </a:r>
          </a:p>
          <a:p>
            <a:pPr lvl="1"/>
            <a:r>
              <a:rPr lang="en-US" dirty="0" smtClean="0"/>
              <a:t>Dell Desktop</a:t>
            </a:r>
          </a:p>
          <a:p>
            <a:pPr lvl="1"/>
            <a:r>
              <a:rPr lang="en-US" dirty="0" smtClean="0"/>
              <a:t>Python application</a:t>
            </a:r>
          </a:p>
        </p:txBody>
      </p:sp>
      <p:pic>
        <p:nvPicPr>
          <p:cNvPr id="4" name="Picture 3" descr="concept-of-operat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78" y="3651601"/>
            <a:ext cx="6170702" cy="26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Samsung Galaxy Camera</a:t>
            </a:r>
          </a:p>
          <a:p>
            <a:r>
              <a:rPr lang="en-US" dirty="0" smtClean="0"/>
              <a:t>Sony VCT-R100 Tripod</a:t>
            </a:r>
          </a:p>
        </p:txBody>
      </p:sp>
      <p:pic>
        <p:nvPicPr>
          <p:cNvPr id="4" name="Picture 3" descr="setup-capture-syste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46" y="3449556"/>
            <a:ext cx="5801854" cy="28844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57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</TotalTime>
  <Words>87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Professional Portable Automatic Note Extraction (ProPANE) System Design</vt:lpstr>
      <vt:lpstr>Project Description</vt:lpstr>
      <vt:lpstr>Specifications &amp; Testing</vt:lpstr>
      <vt:lpstr>High Level Design</vt:lpstr>
      <vt:lpstr>Capture System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Portable Automatic Note Extraction (ProPANE) System Design</dc:title>
  <dc:creator>Phil</dc:creator>
  <cp:lastModifiedBy>Phil</cp:lastModifiedBy>
  <cp:revision>9</cp:revision>
  <dcterms:created xsi:type="dcterms:W3CDTF">2012-11-28T22:27:40Z</dcterms:created>
  <dcterms:modified xsi:type="dcterms:W3CDTF">2012-11-28T23:09:38Z</dcterms:modified>
</cp:coreProperties>
</file>