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90" d="100"/>
          <a:sy n="190" d="100"/>
        </p:scale>
        <p:origin x="588" y="1302"/>
      </p:cViewPr>
      <p:guideLst>
        <p:guide orient="horz" pos="264"/>
        <p:guide pos="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040E2-248F-4AA9-A93C-939CA3D7B1E5}" type="datetimeFigureOut">
              <a:rPr lang="en-GB" smtClean="0"/>
              <a:pPr/>
              <a:t>13/09/2011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1BFE-E963-40E7-A6A1-901F6008EB2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traight Connector 212"/>
          <p:cNvCxnSpPr>
            <a:stCxn id="160" idx="1"/>
            <a:endCxn id="212" idx="3"/>
          </p:cNvCxnSpPr>
          <p:nvPr/>
        </p:nvCxnSpPr>
        <p:spPr>
          <a:xfrm rot="10800000">
            <a:off x="6194635" y="4264166"/>
            <a:ext cx="142562" cy="3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37" idx="3"/>
            <a:endCxn id="201" idx="1"/>
          </p:cNvCxnSpPr>
          <p:nvPr/>
        </p:nvCxnSpPr>
        <p:spPr>
          <a:xfrm>
            <a:off x="6737674" y="2536637"/>
            <a:ext cx="1284809" cy="6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60" idx="3"/>
            <a:endCxn id="198" idx="1"/>
          </p:cNvCxnSpPr>
          <p:nvPr/>
        </p:nvCxnSpPr>
        <p:spPr>
          <a:xfrm flipV="1">
            <a:off x="6737674" y="4262214"/>
            <a:ext cx="1284809" cy="5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4066790" y="2661926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066790" y="3192970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4066790" y="3665449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066790" y="4186868"/>
            <a:ext cx="92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04054" y="2553023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51086" y="279139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51086" y="3050851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51086" y="329790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4054" y="3550893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951086" y="3789262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51086" y="4048721"/>
            <a:ext cx="2567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4054" y="4315022"/>
            <a:ext cx="28140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 bwMode="auto">
          <a:xfrm rot="5400000">
            <a:off x="-113810" y="3121140"/>
            <a:ext cx="2251447" cy="615719"/>
          </a:xfrm>
          <a:prstGeom prst="triangl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99"/>
              </a:solidFill>
              <a:effectLst/>
              <a:latin typeface="Calibri" pitchFamily="-110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68852" y="246734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8852" y="251980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8852" y="257227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8852" y="262473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8852" y="271967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8852" y="27721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8852" y="282460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8852" y="287707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8852" y="2969510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68852" y="302197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8852" y="30744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8852" y="312690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68852" y="3221845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68852" y="327431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68852" y="332677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68852" y="337924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68852" y="347917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68852" y="353164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68852" y="3584109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68852" y="3636574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68852" y="373151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68852" y="37839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68852" y="3836444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68852" y="3888909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68852" y="3981346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8852" y="4033812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68852" y="40862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68852" y="413874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8852" y="4233681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68852" y="4286147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68852" y="4338613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8852" y="4391078"/>
            <a:ext cx="3352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5400000">
            <a:off x="185037" y="3228702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32x 40 MS/s 12bit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 ADS5272 ADC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444898" y="1617044"/>
            <a:ext cx="7305574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3265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ROACH0: F-Engine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160 MHz Clock, Time Division Multiplex factor 4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775861" y="2303276"/>
            <a:ext cx="548640" cy="2251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/>
          <p:cNvSpPr txBox="1"/>
          <p:nvPr/>
        </p:nvSpPr>
        <p:spPr>
          <a:xfrm rot="5400000">
            <a:off x="1458862" y="3228945"/>
            <a:ext cx="11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2048 point PFB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18150" y="2303276"/>
            <a:ext cx="548640" cy="2251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/>
          <p:cNvSpPr txBox="1"/>
          <p:nvPr/>
        </p:nvSpPr>
        <p:spPr>
          <a:xfrm rot="5400000">
            <a:off x="2846906" y="3305889"/>
            <a:ext cx="1914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2048 point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Biplex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Real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642252" y="2404471"/>
            <a:ext cx="548640" cy="20353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 rot="5400000">
            <a:off x="2084807" y="3248195"/>
            <a:ext cx="1648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Muxed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Time sample to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FFT Window Reorder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38911" y="2478706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3615981" y="3315515"/>
            <a:ext cx="1665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Amplitude Equalization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07288" y="2487387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TextBox 131"/>
          <p:cNvSpPr txBox="1"/>
          <p:nvPr/>
        </p:nvSpPr>
        <p:spPr>
          <a:xfrm rot="5400000">
            <a:off x="4421417" y="3343446"/>
            <a:ext cx="1391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Phase Equalization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337197" y="1883331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extBox 137"/>
          <p:cNvSpPr txBox="1"/>
          <p:nvPr/>
        </p:nvSpPr>
        <p:spPr>
          <a:xfrm rot="5400000">
            <a:off x="5876177" y="2421764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 Quantization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9" name="Straight Connector 138"/>
          <p:cNvCxnSpPr>
            <a:stCxn id="137" idx="1"/>
          </p:cNvCxnSpPr>
          <p:nvPr/>
        </p:nvCxnSpPr>
        <p:spPr>
          <a:xfrm rot="10800000" flipV="1">
            <a:off x="5307769" y="2536637"/>
            <a:ext cx="1029429" cy="12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7" idx="1"/>
          </p:cNvCxnSpPr>
          <p:nvPr/>
        </p:nvCxnSpPr>
        <p:spPr>
          <a:xfrm rot="10800000" flipV="1">
            <a:off x="5307769" y="2536637"/>
            <a:ext cx="1029428" cy="590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</p:cNvCxnSpPr>
          <p:nvPr/>
        </p:nvCxnSpPr>
        <p:spPr>
          <a:xfrm rot="10800000" flipV="1">
            <a:off x="5307765" y="2536637"/>
            <a:ext cx="1029432" cy="101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7" idx="1"/>
          </p:cNvCxnSpPr>
          <p:nvPr/>
        </p:nvCxnSpPr>
        <p:spPr>
          <a:xfrm rot="10800000" flipV="1">
            <a:off x="5307769" y="2536636"/>
            <a:ext cx="1029429" cy="160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6895457" y="1885751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TextBox 155"/>
          <p:cNvSpPr txBox="1"/>
          <p:nvPr/>
        </p:nvSpPr>
        <p:spPr>
          <a:xfrm rot="5400000">
            <a:off x="6435241" y="2347240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Cornerturn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(QDR)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32 ant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6337197" y="3614662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/>
          <p:cNvSpPr txBox="1"/>
          <p:nvPr/>
        </p:nvSpPr>
        <p:spPr>
          <a:xfrm rot="5400000">
            <a:off x="5876590" y="4148437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 Quantization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95870" y="3612424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TextBox 162"/>
          <p:cNvSpPr txBox="1"/>
          <p:nvPr/>
        </p:nvSpPr>
        <p:spPr>
          <a:xfrm rot="5400000">
            <a:off x="6435654" y="4073913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Cornerturn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(QDR)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1024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chan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448756" y="3610805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TextBox 165"/>
          <p:cNvSpPr txBox="1"/>
          <p:nvPr/>
        </p:nvSpPr>
        <p:spPr>
          <a:xfrm rot="5400000">
            <a:off x="7018999" y="4149238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Antenna Reorder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8022483" y="3608908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198"/>
          <p:cNvSpPr txBox="1"/>
          <p:nvPr/>
        </p:nvSpPr>
        <p:spPr>
          <a:xfrm rot="5400000">
            <a:off x="7576694" y="4147341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8022483" y="189031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/>
          <p:cNvSpPr txBox="1"/>
          <p:nvPr/>
        </p:nvSpPr>
        <p:spPr>
          <a:xfrm rot="5400000">
            <a:off x="7576694" y="2428746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2" name="Pentagon 211"/>
          <p:cNvSpPr/>
          <p:nvPr/>
        </p:nvSpPr>
        <p:spPr>
          <a:xfrm>
            <a:off x="5948413" y="4048721"/>
            <a:ext cx="246222" cy="430887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7" name="Straight Connector 216"/>
          <p:cNvCxnSpPr>
            <a:stCxn id="212" idx="1"/>
          </p:cNvCxnSpPr>
          <p:nvPr/>
        </p:nvCxnSpPr>
        <p:spPr>
          <a:xfrm rot="10800000">
            <a:off x="5307767" y="4138743"/>
            <a:ext cx="640647" cy="125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2" idx="1"/>
          </p:cNvCxnSpPr>
          <p:nvPr/>
        </p:nvCxnSpPr>
        <p:spPr>
          <a:xfrm rot="10800000">
            <a:off x="5307765" y="3584109"/>
            <a:ext cx="640648" cy="68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2" idx="1"/>
          </p:cNvCxnSpPr>
          <p:nvPr/>
        </p:nvCxnSpPr>
        <p:spPr>
          <a:xfrm rot="10800000">
            <a:off x="5307765" y="3126909"/>
            <a:ext cx="640648" cy="1137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12" idx="1"/>
          </p:cNvCxnSpPr>
          <p:nvPr/>
        </p:nvCxnSpPr>
        <p:spPr>
          <a:xfrm rot="10800000">
            <a:off x="5307769" y="2689039"/>
            <a:ext cx="640644" cy="157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 rot="5400000">
            <a:off x="5837317" y="4150682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3" name="Straight Connector 232"/>
          <p:cNvCxnSpPr/>
          <p:nvPr/>
        </p:nvCxnSpPr>
        <p:spPr>
          <a:xfrm rot="16200000" flipV="1">
            <a:off x="4372616" y="4505545"/>
            <a:ext cx="637353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10800000">
            <a:off x="4691293" y="4824224"/>
            <a:ext cx="11223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rot="5400000" flipH="1" flipV="1">
            <a:off x="4208164" y="4206337"/>
            <a:ext cx="1081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rot="5400000" flipH="1" flipV="1">
            <a:off x="4079641" y="3925187"/>
            <a:ext cx="14543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rot="5400000" flipH="1" flipV="1">
            <a:off x="3917355" y="3609138"/>
            <a:ext cx="1894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rot="10800000" flipV="1">
            <a:off x="4749055" y="4747225"/>
            <a:ext cx="9298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 rot="10800000" flipV="1">
            <a:off x="4806818" y="4652355"/>
            <a:ext cx="756584" cy="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rot="10800000">
            <a:off x="4864570" y="4565981"/>
            <a:ext cx="56407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0" idx="2"/>
          </p:cNvCxnSpPr>
          <p:nvPr/>
        </p:nvCxnSpPr>
        <p:spPr>
          <a:xfrm rot="10800000" flipV="1">
            <a:off x="5813664" y="4273792"/>
            <a:ext cx="125124" cy="553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30" idx="2"/>
          </p:cNvCxnSpPr>
          <p:nvPr/>
        </p:nvCxnSpPr>
        <p:spPr>
          <a:xfrm rot="10800000" flipV="1">
            <a:off x="5678908" y="4273792"/>
            <a:ext cx="259881" cy="473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30" idx="2"/>
          </p:cNvCxnSpPr>
          <p:nvPr/>
        </p:nvCxnSpPr>
        <p:spPr>
          <a:xfrm rot="10800000" flipV="1">
            <a:off x="5563402" y="4273792"/>
            <a:ext cx="375386" cy="378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stCxn id="230" idx="2"/>
          </p:cNvCxnSpPr>
          <p:nvPr/>
        </p:nvCxnSpPr>
        <p:spPr>
          <a:xfrm rot="10800000" flipV="1">
            <a:off x="5428648" y="4273792"/>
            <a:ext cx="510140" cy="29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201" idx="3"/>
          </p:cNvCxnSpPr>
          <p:nvPr/>
        </p:nvCxnSpPr>
        <p:spPr>
          <a:xfrm>
            <a:off x="8422960" y="2543619"/>
            <a:ext cx="605537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198" idx="3"/>
          </p:cNvCxnSpPr>
          <p:nvPr/>
        </p:nvCxnSpPr>
        <p:spPr>
          <a:xfrm>
            <a:off x="8422960" y="4262214"/>
            <a:ext cx="605537" cy="195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 rot="16200000">
            <a:off x="3418751" y="4746980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TextBox 288"/>
          <p:cNvSpPr txBox="1"/>
          <p:nvPr/>
        </p:nvSpPr>
        <p:spPr>
          <a:xfrm>
            <a:off x="3011449" y="5275788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Amp Coefficients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90" name="Rectangle 289"/>
          <p:cNvSpPr/>
          <p:nvPr/>
        </p:nvSpPr>
        <p:spPr>
          <a:xfrm rot="16200000">
            <a:off x="5790509" y="4746979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TextBox 290"/>
          <p:cNvSpPr txBox="1"/>
          <p:nvPr/>
        </p:nvSpPr>
        <p:spPr>
          <a:xfrm>
            <a:off x="5330301" y="5275787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Phase Coefficients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93" name="Shape 292"/>
          <p:cNvCxnSpPr>
            <a:stCxn id="289" idx="3"/>
            <a:endCxn id="124" idx="2"/>
          </p:cNvCxnSpPr>
          <p:nvPr/>
        </p:nvCxnSpPr>
        <p:spPr>
          <a:xfrm flipV="1">
            <a:off x="4284554" y="4382397"/>
            <a:ext cx="154596" cy="1016502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hape 294"/>
          <p:cNvCxnSpPr>
            <a:stCxn id="291" idx="1"/>
            <a:endCxn id="131" idx="2"/>
          </p:cNvCxnSpPr>
          <p:nvPr/>
        </p:nvCxnSpPr>
        <p:spPr>
          <a:xfrm rot="10800000">
            <a:off x="5107527" y="4391078"/>
            <a:ext cx="222774" cy="100782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6271635" y="3536927"/>
            <a:ext cx="2362224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/>
          <p:cNvSpPr/>
          <p:nvPr/>
        </p:nvSpPr>
        <p:spPr>
          <a:xfrm>
            <a:off x="6267644" y="1808638"/>
            <a:ext cx="2362224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TextBox 297"/>
          <p:cNvSpPr txBox="1"/>
          <p:nvPr/>
        </p:nvSpPr>
        <p:spPr>
          <a:xfrm>
            <a:off x="6117310" y="1597794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S-Engine Input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6135659" y="3319581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-Engine Input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Shape 231"/>
          <p:cNvCxnSpPr>
            <a:stCxn id="197" idx="2"/>
          </p:cNvCxnSpPr>
          <p:nvPr/>
        </p:nvCxnSpPr>
        <p:spPr>
          <a:xfrm flipV="1">
            <a:off x="5025602" y="3152825"/>
            <a:ext cx="597585" cy="2247459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85" idx="0"/>
          </p:cNvCxnSpPr>
          <p:nvPr/>
        </p:nvCxnSpPr>
        <p:spPr>
          <a:xfrm>
            <a:off x="6697544" y="3342224"/>
            <a:ext cx="122404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9" idx="0"/>
            <a:endCxn id="185" idx="2"/>
          </p:cNvCxnSpPr>
          <p:nvPr/>
        </p:nvCxnSpPr>
        <p:spPr>
          <a:xfrm>
            <a:off x="5823242" y="2529242"/>
            <a:ext cx="474192" cy="8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81" idx="0"/>
            <a:endCxn id="184" idx="1"/>
          </p:cNvCxnSpPr>
          <p:nvPr/>
        </p:nvCxnSpPr>
        <p:spPr>
          <a:xfrm flipV="1">
            <a:off x="5823565" y="3333986"/>
            <a:ext cx="463917" cy="86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4" idx="3"/>
          </p:cNvCxnSpPr>
          <p:nvPr/>
        </p:nvCxnSpPr>
        <p:spPr>
          <a:xfrm>
            <a:off x="3574749" y="4195121"/>
            <a:ext cx="2104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1" idx="3"/>
          </p:cNvCxnSpPr>
          <p:nvPr/>
        </p:nvCxnSpPr>
        <p:spPr>
          <a:xfrm>
            <a:off x="3574749" y="2519256"/>
            <a:ext cx="2104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17" idx="3"/>
            <a:endCxn id="141" idx="1"/>
          </p:cNvCxnSpPr>
          <p:nvPr/>
        </p:nvCxnSpPr>
        <p:spPr>
          <a:xfrm flipV="1">
            <a:off x="2800952" y="2519256"/>
            <a:ext cx="373320" cy="80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17" idx="3"/>
            <a:endCxn id="144" idx="1"/>
          </p:cNvCxnSpPr>
          <p:nvPr/>
        </p:nvCxnSpPr>
        <p:spPr>
          <a:xfrm>
            <a:off x="2800952" y="3323265"/>
            <a:ext cx="373320" cy="871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117" idx="1"/>
          </p:cNvCxnSpPr>
          <p:nvPr/>
        </p:nvCxnSpPr>
        <p:spPr>
          <a:xfrm>
            <a:off x="1097280" y="3323265"/>
            <a:ext cx="130319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44898" y="1617044"/>
            <a:ext cx="6284188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41264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ROACH1: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200 MHz Clock, 32 Auto Correlations, 480 Cross Correlations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30454" y="2669959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184665" y="3208392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00475" y="2371419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1798385" y="3208228"/>
            <a:ext cx="1624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Link Error Check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757624" y="1865950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3307829" y="2327439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X-Engine Window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Buffer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767570" y="3541815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3317775" y="4003304"/>
            <a:ext cx="1319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X-Engine Window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Buffer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174272" y="186595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2758946" y="2404383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Half Band Select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3174272" y="3541815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2758946" y="4080248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Half Band Select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4389125" y="1867698"/>
            <a:ext cx="768422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TextBox 171"/>
          <p:cNvSpPr txBox="1"/>
          <p:nvPr/>
        </p:nvSpPr>
        <p:spPr>
          <a:xfrm rot="5400000">
            <a:off x="4088490" y="217899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Full Stokes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samples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389125" y="3549198"/>
            <a:ext cx="768422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 rot="5400000">
            <a:off x="4088490" y="3860496"/>
            <a:ext cx="139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 bit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Full Stokes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samples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413184" y="1867698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8"/>
          <p:cNvSpPr txBox="1"/>
          <p:nvPr/>
        </p:nvSpPr>
        <p:spPr>
          <a:xfrm rot="5400000">
            <a:off x="4896065" y="232918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QDR: 557056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413507" y="3543202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 rot="5400000">
            <a:off x="4896388" y="399506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QDR: 557056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6287482" y="268068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 rot="5400000">
            <a:off x="5836090" y="3142169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SPEAD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Packetizer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Output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Mux</a:t>
            </a:r>
            <a:endParaRPr lang="en-US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725" y="267929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/>
          <p:cNvSpPr txBox="1"/>
          <p:nvPr/>
        </p:nvSpPr>
        <p:spPr>
          <a:xfrm rot="5400000">
            <a:off x="6874552" y="3217726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 rot="16200000">
            <a:off x="4172057" y="4746978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TextBox 199"/>
          <p:cNvSpPr txBox="1"/>
          <p:nvPr/>
        </p:nvSpPr>
        <p:spPr>
          <a:xfrm>
            <a:off x="3944293" y="5275786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 Control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29" name="Shape 228"/>
          <p:cNvCxnSpPr>
            <a:stCxn id="197" idx="2"/>
          </p:cNvCxnSpPr>
          <p:nvPr/>
        </p:nvCxnSpPr>
        <p:spPr>
          <a:xfrm flipV="1">
            <a:off x="5025602" y="4828690"/>
            <a:ext cx="597585" cy="571594"/>
          </a:xfrm>
          <a:prstGeom prst="curvedConnector3">
            <a:avLst>
              <a:gd name="adj1" fmla="val 104764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Curved Connector 190"/>
          <p:cNvCxnSpPr>
            <a:stCxn id="188" idx="3"/>
            <a:endCxn id="170" idx="2"/>
          </p:cNvCxnSpPr>
          <p:nvPr/>
        </p:nvCxnSpPr>
        <p:spPr>
          <a:xfrm rot="5400000" flipH="1" flipV="1">
            <a:off x="4994078" y="2934735"/>
            <a:ext cx="1997334" cy="2533286"/>
          </a:xfrm>
          <a:prstGeom prst="curvedConnector3">
            <a:avLst>
              <a:gd name="adj1" fmla="val 92408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6323798" y="4191548"/>
            <a:ext cx="2242686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9" idx="3"/>
          </p:cNvCxnSpPr>
          <p:nvPr/>
        </p:nvCxnSpPr>
        <p:spPr>
          <a:xfrm>
            <a:off x="6323798" y="2548059"/>
            <a:ext cx="2242686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9" idx="1"/>
            <a:endCxn id="123" idx="3"/>
          </p:cNvCxnSpPr>
          <p:nvPr/>
        </p:nvCxnSpPr>
        <p:spPr>
          <a:xfrm rot="10800000" flipV="1">
            <a:off x="5284263" y="2548059"/>
            <a:ext cx="639059" cy="77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0800000">
            <a:off x="3405635" y="3522846"/>
            <a:ext cx="152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97280" y="3323265"/>
            <a:ext cx="400949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444898" y="1617044"/>
            <a:ext cx="6784702" cy="34963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1387148" y="1200094"/>
            <a:ext cx="2135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ROACH2: S-Engine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210 MHz Clock, 16 x 8 2D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30454" y="2669959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/>
          <p:cNvSpPr txBox="1"/>
          <p:nvPr/>
        </p:nvSpPr>
        <p:spPr>
          <a:xfrm rot="5400000">
            <a:off x="1184665" y="3208392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(5.12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</a:t>
            </a:r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/s)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75350" y="2371419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1673260" y="3208228"/>
            <a:ext cx="1624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XAUI Link Error Check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828227" y="2371419"/>
            <a:ext cx="400477" cy="1903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2160418" y="3208228"/>
            <a:ext cx="1755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S-Engine Window Buffer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541924" y="2372827"/>
            <a:ext cx="400477" cy="1903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 rot="5400000">
            <a:off x="3297310" y="320963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point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133018" y="2372827"/>
            <a:ext cx="400477" cy="1903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/>
          <p:cNvSpPr txBox="1"/>
          <p:nvPr/>
        </p:nvSpPr>
        <p:spPr>
          <a:xfrm rot="5400000">
            <a:off x="3667987" y="3209636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Square Transpose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4883785" y="2371419"/>
            <a:ext cx="400477" cy="1903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4598296" y="3208228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 point FFT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3263060" y="4229204"/>
            <a:ext cx="285141" cy="62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extBox 133"/>
          <p:cNvSpPr txBox="1"/>
          <p:nvPr/>
        </p:nvSpPr>
        <p:spPr>
          <a:xfrm>
            <a:off x="3024556" y="4417575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Zero Pad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6" name="Straight Connector 135"/>
          <p:cNvCxnSpPr>
            <a:stCxn id="133" idx="3"/>
          </p:cNvCxnSpPr>
          <p:nvPr/>
        </p:nvCxnSpPr>
        <p:spPr>
          <a:xfrm rot="5400000" flipH="1" flipV="1">
            <a:off x="2968103" y="3960374"/>
            <a:ext cx="87505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10800000">
            <a:off x="4726105" y="3522845"/>
            <a:ext cx="1523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 rot="16200000">
            <a:off x="4583530" y="4229203"/>
            <a:ext cx="285141" cy="62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/>
          <p:cNvSpPr txBox="1"/>
          <p:nvPr/>
        </p:nvSpPr>
        <p:spPr>
          <a:xfrm>
            <a:off x="4345026" y="4417574"/>
            <a:ext cx="7617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Zero Pad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0" name="Straight Connector 149"/>
          <p:cNvCxnSpPr>
            <a:stCxn id="147" idx="3"/>
          </p:cNvCxnSpPr>
          <p:nvPr/>
        </p:nvCxnSpPr>
        <p:spPr>
          <a:xfrm rot="5400000" flipH="1" flipV="1">
            <a:off x="4288573" y="3960373"/>
            <a:ext cx="875059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5923321" y="3538240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/>
          <p:cNvSpPr txBox="1"/>
          <p:nvPr/>
        </p:nvSpPr>
        <p:spPr>
          <a:xfrm rot="5400000">
            <a:off x="5507194" y="4076673"/>
            <a:ext cx="1252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 Beam Selector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504623" y="3538240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157"/>
          <p:cNvSpPr txBox="1"/>
          <p:nvPr/>
        </p:nvSpPr>
        <p:spPr>
          <a:xfrm rot="5400000">
            <a:off x="6387450" y="4076673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10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923321" y="1894753"/>
            <a:ext cx="400477" cy="13066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/>
          <p:cNvSpPr txBox="1"/>
          <p:nvPr/>
        </p:nvSpPr>
        <p:spPr>
          <a:xfrm rot="5400000">
            <a:off x="5845428" y="2433186"/>
            <a:ext cx="5758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Power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494675" y="1894776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TextBox 168"/>
          <p:cNvSpPr txBox="1"/>
          <p:nvPr/>
        </p:nvSpPr>
        <p:spPr>
          <a:xfrm rot="5400000">
            <a:off x="5977559" y="235626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128 x 128 beams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059149" y="1896099"/>
            <a:ext cx="400477" cy="1306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/>
          <p:cNvSpPr txBox="1"/>
          <p:nvPr/>
        </p:nvSpPr>
        <p:spPr>
          <a:xfrm rot="5400000">
            <a:off x="6533216" y="235758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Vector Accumulator</a:t>
            </a:r>
          </a:p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QDR : 128 x 1024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36617" y="1894753"/>
            <a:ext cx="400477" cy="1306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/>
          <p:cNvSpPr txBox="1"/>
          <p:nvPr/>
        </p:nvSpPr>
        <p:spPr>
          <a:xfrm rot="5400000">
            <a:off x="7560320" y="2433186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GbE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77" name="Straight Connector 176"/>
          <p:cNvCxnSpPr>
            <a:stCxn id="152" idx="1"/>
            <a:endCxn id="123" idx="3"/>
          </p:cNvCxnSpPr>
          <p:nvPr/>
        </p:nvCxnSpPr>
        <p:spPr>
          <a:xfrm rot="10800000">
            <a:off x="5284263" y="3323266"/>
            <a:ext cx="639059" cy="86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5848126" y="1818263"/>
            <a:ext cx="2265971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/>
          <p:cNvSpPr txBox="1"/>
          <p:nvPr/>
        </p:nvSpPr>
        <p:spPr>
          <a:xfrm>
            <a:off x="5770880" y="1610542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SFFT Image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5848126" y="3452663"/>
            <a:ext cx="2265971" cy="146500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TextBox 186"/>
          <p:cNvSpPr txBox="1"/>
          <p:nvPr/>
        </p:nvSpPr>
        <p:spPr>
          <a:xfrm>
            <a:off x="5761255" y="4879170"/>
            <a:ext cx="1269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Beamformer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8" name="Rectangle 187"/>
          <p:cNvSpPr/>
          <p:nvPr/>
        </p:nvSpPr>
        <p:spPr>
          <a:xfrm rot="16200000">
            <a:off x="4525863" y="4746977"/>
            <a:ext cx="400477" cy="1306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/>
          <p:cNvSpPr txBox="1"/>
          <p:nvPr/>
        </p:nvSpPr>
        <p:spPr>
          <a:xfrm>
            <a:off x="4298099" y="5275785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 Control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91" name="Curved Connector 190"/>
          <p:cNvCxnSpPr>
            <a:stCxn id="188" idx="3"/>
          </p:cNvCxnSpPr>
          <p:nvPr/>
        </p:nvCxnSpPr>
        <p:spPr>
          <a:xfrm rot="5400000" flipH="1" flipV="1">
            <a:off x="4933477" y="4210200"/>
            <a:ext cx="782470" cy="1197220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2699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867186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sp>
        <p:nvSpPr>
          <p:cNvPr id="6" name="Oval 5"/>
          <p:cNvSpPr/>
          <p:nvPr/>
        </p:nvSpPr>
        <p:spPr>
          <a:xfrm>
            <a:off x="1291247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6" idx="2"/>
          </p:cNvCxnSpPr>
          <p:nvPr/>
        </p:nvCxnSpPr>
        <p:spPr>
          <a:xfrm>
            <a:off x="622300" y="2619897"/>
            <a:ext cx="668947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1"/>
            <a:endCxn id="6" idx="5"/>
          </p:cNvCxnSpPr>
          <p:nvPr/>
        </p:nvCxnSpPr>
        <p:spPr>
          <a:xfrm rot="16200000" flipH="1">
            <a:off x="1327223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7"/>
            <a:endCxn id="6" idx="3"/>
          </p:cNvCxnSpPr>
          <p:nvPr/>
        </p:nvCxnSpPr>
        <p:spPr>
          <a:xfrm rot="16200000" flipH="1" flipV="1">
            <a:off x="1327223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6"/>
            <a:endCxn id="12" idx="0"/>
          </p:cNvCxnSpPr>
          <p:nvPr/>
        </p:nvCxnSpPr>
        <p:spPr>
          <a:xfrm>
            <a:off x="1536907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44991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59308" y="323515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4" name="Oval 13"/>
          <p:cNvSpPr/>
          <p:nvPr/>
        </p:nvSpPr>
        <p:spPr>
          <a:xfrm>
            <a:off x="2710811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>
            <a:stCxn id="14" idx="1"/>
            <a:endCxn id="14" idx="5"/>
          </p:cNvCxnSpPr>
          <p:nvPr/>
        </p:nvCxnSpPr>
        <p:spPr>
          <a:xfrm rot="16200000" flipH="1">
            <a:off x="2746787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7"/>
            <a:endCxn id="14" idx="3"/>
          </p:cNvCxnSpPr>
          <p:nvPr/>
        </p:nvCxnSpPr>
        <p:spPr>
          <a:xfrm rot="16200000" flipH="1" flipV="1">
            <a:off x="2746787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0"/>
          <p:cNvCxnSpPr>
            <a:stCxn id="4" idx="3"/>
            <a:endCxn id="14" idx="2"/>
          </p:cNvCxnSpPr>
          <p:nvPr/>
        </p:nvCxnSpPr>
        <p:spPr>
          <a:xfrm>
            <a:off x="2350771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94396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358883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20" name="Straight Connector 19"/>
          <p:cNvCxnSpPr>
            <a:stCxn id="4" idx="3"/>
            <a:endCxn id="18" idx="1"/>
          </p:cNvCxnSpPr>
          <p:nvPr/>
        </p:nvCxnSpPr>
        <p:spPr>
          <a:xfrm>
            <a:off x="2350771" y="2151845"/>
            <a:ext cx="843625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93343" y="2497067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>
            <a:stCxn id="21" idx="1"/>
            <a:endCxn id="21" idx="5"/>
          </p:cNvCxnSpPr>
          <p:nvPr/>
        </p:nvCxnSpPr>
        <p:spPr>
          <a:xfrm rot="16200000" flipH="1">
            <a:off x="4229319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7"/>
            <a:endCxn id="21" idx="3"/>
          </p:cNvCxnSpPr>
          <p:nvPr/>
        </p:nvCxnSpPr>
        <p:spPr>
          <a:xfrm rot="16200000" flipH="1" flipV="1">
            <a:off x="4229319" y="2533043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0"/>
          <p:cNvCxnSpPr/>
          <p:nvPr/>
        </p:nvCxnSpPr>
        <p:spPr>
          <a:xfrm>
            <a:off x="3842468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10"/>
          <p:cNvCxnSpPr>
            <a:endCxn id="26" idx="0"/>
          </p:cNvCxnSpPr>
          <p:nvPr/>
        </p:nvCxnSpPr>
        <p:spPr>
          <a:xfrm>
            <a:off x="2956471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064555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Elbow Connector 10"/>
          <p:cNvCxnSpPr>
            <a:endCxn id="29" idx="0"/>
          </p:cNvCxnSpPr>
          <p:nvPr/>
        </p:nvCxnSpPr>
        <p:spPr>
          <a:xfrm>
            <a:off x="4439003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47087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764386" y="2774506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18995" y="2929115"/>
            <a:ext cx="442010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6" idx="4"/>
          </p:cNvCxnSpPr>
          <p:nvPr/>
        </p:nvCxnSpPr>
        <p:spPr>
          <a:xfrm rot="5400000" flipH="1" flipV="1">
            <a:off x="1320883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4" idx="4"/>
          </p:cNvCxnSpPr>
          <p:nvPr/>
        </p:nvCxnSpPr>
        <p:spPr>
          <a:xfrm rot="5400000" flipH="1" flipV="1">
            <a:off x="2740447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1" idx="4"/>
          </p:cNvCxnSpPr>
          <p:nvPr/>
        </p:nvCxnSpPr>
        <p:spPr>
          <a:xfrm rot="5400000" flipH="1" flipV="1">
            <a:off x="4222979" y="2835921"/>
            <a:ext cx="186388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691031" y="2043833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4855518" y="200361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cxnSp>
        <p:nvCxnSpPr>
          <p:cNvPr id="38" name="Straight Connector 37"/>
          <p:cNvCxnSpPr>
            <a:stCxn id="18" idx="3"/>
            <a:endCxn id="36" idx="1"/>
          </p:cNvCxnSpPr>
          <p:nvPr/>
        </p:nvCxnSpPr>
        <p:spPr>
          <a:xfrm>
            <a:off x="3842468" y="2151845"/>
            <a:ext cx="848563" cy="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07009" y="3895697"/>
            <a:ext cx="3532094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1652400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3071964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564133" y="3741088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516993" y="2929115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516993" y="2151845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16993" y="3895697"/>
            <a:ext cx="72666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311239" y="2048004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6475726" y="200778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z</a:t>
            </a:r>
            <a:r>
              <a:rPr lang="en-US" sz="1400" baseline="30000" dirty="0" smtClean="0"/>
              <a:t>-N</a:t>
            </a:r>
            <a:endParaRPr lang="en-GB" sz="1400" baseline="30000" dirty="0"/>
          </a:p>
        </p:txBody>
      </p:sp>
      <p:sp>
        <p:nvSpPr>
          <p:cNvPr id="48" name="Oval 47"/>
          <p:cNvSpPr/>
          <p:nvPr/>
        </p:nvSpPr>
        <p:spPr>
          <a:xfrm>
            <a:off x="7319351" y="2497066"/>
            <a:ext cx="245660" cy="2456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Connector 48"/>
          <p:cNvCxnSpPr>
            <a:stCxn id="48" idx="1"/>
            <a:endCxn id="48" idx="5"/>
          </p:cNvCxnSpPr>
          <p:nvPr/>
        </p:nvCxnSpPr>
        <p:spPr>
          <a:xfrm rot="16200000" flipH="1">
            <a:off x="7355327" y="2533042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7"/>
            <a:endCxn id="48" idx="3"/>
          </p:cNvCxnSpPr>
          <p:nvPr/>
        </p:nvCxnSpPr>
        <p:spPr>
          <a:xfrm rot="16200000" flipH="1" flipV="1">
            <a:off x="7355327" y="2533042"/>
            <a:ext cx="173708" cy="1737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0"/>
          <p:cNvCxnSpPr/>
          <p:nvPr/>
        </p:nvCxnSpPr>
        <p:spPr>
          <a:xfrm>
            <a:off x="6959311" y="2151845"/>
            <a:ext cx="360040" cy="4680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11239" y="2929115"/>
            <a:ext cx="113094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8" idx="4"/>
          </p:cNvCxnSpPr>
          <p:nvPr/>
        </p:nvCxnSpPr>
        <p:spPr>
          <a:xfrm rot="16200000" flipV="1">
            <a:off x="7348989" y="2835919"/>
            <a:ext cx="186389" cy="3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"/>
          <p:cNvCxnSpPr>
            <a:endCxn id="55" idx="0"/>
          </p:cNvCxnSpPr>
          <p:nvPr/>
        </p:nvCxnSpPr>
        <p:spPr>
          <a:xfrm>
            <a:off x="7565011" y="2619897"/>
            <a:ext cx="270102" cy="597250"/>
          </a:xfrm>
          <a:prstGeom prst="bent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673095" y="3217147"/>
            <a:ext cx="32403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7680504" y="3736670"/>
            <a:ext cx="309218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6311239" y="3891279"/>
            <a:ext cx="2547011" cy="4418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121940" y="2151845"/>
            <a:ext cx="71317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0"/>
          <p:cNvCxnSpPr/>
          <p:nvPr/>
        </p:nvCxnSpPr>
        <p:spPr>
          <a:xfrm rot="10800000">
            <a:off x="1327223" y="1593851"/>
            <a:ext cx="6507890" cy="557995"/>
          </a:xfrm>
          <a:prstGeom prst="bentConnector3">
            <a:avLst>
              <a:gd name="adj1" fmla="val -5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57490" y="1593850"/>
            <a:ext cx="71317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875748" y="2441599"/>
            <a:ext cx="363484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827239" y="1817752"/>
            <a:ext cx="460506" cy="3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" idx="1"/>
          </p:cNvCxnSpPr>
          <p:nvPr/>
        </p:nvCxnSpPr>
        <p:spPr>
          <a:xfrm rot="10800000">
            <a:off x="1212851" y="2151845"/>
            <a:ext cx="489849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057492" y="2151845"/>
            <a:ext cx="152398" cy="112184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76145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>
            <a:off x="2482745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>
            <a:off x="3987614" y="188594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>
            <a:off x="7103985" y="1865489"/>
            <a:ext cx="1462255" cy="2127251"/>
          </a:xfrm>
          <a:prstGeom prst="rect">
            <a:avLst/>
          </a:prstGeom>
          <a:noFill/>
          <a:ln w="12700" cap="rnd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1365788" y="4013200"/>
            <a:ext cx="764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 Tap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753196" y="4013200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1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244143" y="4013200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77909" y="399274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Cross Tap M/2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91886" y="1156613"/>
            <a:ext cx="28777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Pipelined X-Engine</a:t>
            </a:r>
          </a:p>
          <a:p>
            <a:r>
              <a:rPr lang="en-US" sz="1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N time sample per antenna, M antennas</a:t>
            </a:r>
            <a:endParaRPr lang="en-GB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81814" y="320207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078872" y="323533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01378" y="320225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561404" y="323551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583910" y="320243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687412" y="323515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 smtClean="0"/>
              <a:t>Σ</a:t>
            </a:r>
            <a:endParaRPr lang="en-GB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9918" y="3202075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</a:t>
            </a:r>
            <a:endParaRPr lang="en-GB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252</Words>
  <Application>Microsoft Office PowerPoint</Application>
  <PresentationFormat>On-screen Show (4:3)</PresentationFormat>
  <Paragraphs>90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41</cp:revision>
  <dcterms:created xsi:type="dcterms:W3CDTF">2011-09-06T09:49:31Z</dcterms:created>
  <dcterms:modified xsi:type="dcterms:W3CDTF">2011-09-13T14:27:05Z</dcterms:modified>
</cp:coreProperties>
</file>