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90" d="100"/>
          <a:sy n="190" d="100"/>
        </p:scale>
        <p:origin x="-104" y="568"/>
      </p:cViewPr>
      <p:guideLst>
        <p:guide orient="horz" pos="264"/>
        <p:guide pos="1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40E2-248F-4AA9-A93C-939CA3D7B1E5}" type="datetimeFigureOut">
              <a:rPr lang="en-GB" smtClean="0"/>
              <a:pPr/>
              <a:t>17/04/2012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1BFE-E963-40E7-A6A1-901F6008EB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40E2-248F-4AA9-A93C-939CA3D7B1E5}" type="datetimeFigureOut">
              <a:rPr lang="en-GB" smtClean="0"/>
              <a:pPr/>
              <a:t>17/04/2012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1BFE-E963-40E7-A6A1-901F6008EB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40E2-248F-4AA9-A93C-939CA3D7B1E5}" type="datetimeFigureOut">
              <a:rPr lang="en-GB" smtClean="0"/>
              <a:pPr/>
              <a:t>17/04/2012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1BFE-E963-40E7-A6A1-901F6008EB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40E2-248F-4AA9-A93C-939CA3D7B1E5}" type="datetimeFigureOut">
              <a:rPr lang="en-GB" smtClean="0"/>
              <a:pPr/>
              <a:t>17/04/2012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1BFE-E963-40E7-A6A1-901F6008EB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40E2-248F-4AA9-A93C-939CA3D7B1E5}" type="datetimeFigureOut">
              <a:rPr lang="en-GB" smtClean="0"/>
              <a:pPr/>
              <a:t>17/04/2012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1BFE-E963-40E7-A6A1-901F6008EB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40E2-248F-4AA9-A93C-939CA3D7B1E5}" type="datetimeFigureOut">
              <a:rPr lang="en-GB" smtClean="0"/>
              <a:pPr/>
              <a:t>17/04/2012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1BFE-E963-40E7-A6A1-901F6008EB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40E2-248F-4AA9-A93C-939CA3D7B1E5}" type="datetimeFigureOut">
              <a:rPr lang="en-GB" smtClean="0"/>
              <a:pPr/>
              <a:t>17/04/2012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1BFE-E963-40E7-A6A1-901F6008EB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40E2-248F-4AA9-A93C-939CA3D7B1E5}" type="datetimeFigureOut">
              <a:rPr lang="en-GB" smtClean="0"/>
              <a:pPr/>
              <a:t>17/04/2012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1BFE-E963-40E7-A6A1-901F6008EB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40E2-248F-4AA9-A93C-939CA3D7B1E5}" type="datetimeFigureOut">
              <a:rPr lang="en-GB" smtClean="0"/>
              <a:pPr/>
              <a:t>17/04/2012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1BFE-E963-40E7-A6A1-901F6008EB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40E2-248F-4AA9-A93C-939CA3D7B1E5}" type="datetimeFigureOut">
              <a:rPr lang="en-GB" smtClean="0"/>
              <a:pPr/>
              <a:t>17/04/2012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1BFE-E963-40E7-A6A1-901F6008EB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40E2-248F-4AA9-A93C-939CA3D7B1E5}" type="datetimeFigureOut">
              <a:rPr lang="en-GB" smtClean="0"/>
              <a:pPr/>
              <a:t>17/04/2012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1BFE-E963-40E7-A6A1-901F6008EB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040E2-248F-4AA9-A93C-939CA3D7B1E5}" type="datetimeFigureOut">
              <a:rPr lang="en-GB" smtClean="0"/>
              <a:pPr/>
              <a:t>17/04/2012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11BFE-E963-40E7-A6A1-901F6008EB2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traight Connector 212"/>
          <p:cNvCxnSpPr>
            <a:stCxn id="160" idx="1"/>
            <a:endCxn id="212" idx="3"/>
          </p:cNvCxnSpPr>
          <p:nvPr/>
        </p:nvCxnSpPr>
        <p:spPr>
          <a:xfrm rot="10800000">
            <a:off x="6194635" y="4264166"/>
            <a:ext cx="142562" cy="3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37" idx="3"/>
            <a:endCxn id="201" idx="1"/>
          </p:cNvCxnSpPr>
          <p:nvPr/>
        </p:nvCxnSpPr>
        <p:spPr>
          <a:xfrm>
            <a:off x="6737674" y="2536637"/>
            <a:ext cx="1284809" cy="6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60" idx="3"/>
            <a:endCxn id="198" idx="1"/>
          </p:cNvCxnSpPr>
          <p:nvPr/>
        </p:nvCxnSpPr>
        <p:spPr>
          <a:xfrm flipV="1">
            <a:off x="6737674" y="4262214"/>
            <a:ext cx="1284809" cy="5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066790" y="2661926"/>
            <a:ext cx="927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4066790" y="3192970"/>
            <a:ext cx="927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4066790" y="3665449"/>
            <a:ext cx="927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4066790" y="4186868"/>
            <a:ext cx="927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04054" y="2553023"/>
            <a:ext cx="281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951086" y="2791392"/>
            <a:ext cx="2567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951086" y="3050851"/>
            <a:ext cx="2567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51086" y="3297902"/>
            <a:ext cx="2567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04054" y="3550893"/>
            <a:ext cx="281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951086" y="3789262"/>
            <a:ext cx="2567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951086" y="4048721"/>
            <a:ext cx="2567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04054" y="4315022"/>
            <a:ext cx="281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 bwMode="auto">
          <a:xfrm rot="5400000">
            <a:off x="-113810" y="3121140"/>
            <a:ext cx="2251447" cy="615719"/>
          </a:xfrm>
          <a:prstGeom prst="triangle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dirty="0">
              <a:ln>
                <a:noFill/>
              </a:ln>
              <a:solidFill>
                <a:srgbClr val="000099"/>
              </a:solidFill>
              <a:effectLst/>
              <a:latin typeface="Calibri" pitchFamily="-110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68852" y="2467341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68852" y="2519807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68852" y="2572273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68852" y="2624738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68852" y="2719676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8852" y="2772142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68852" y="2824608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68852" y="2877073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68852" y="2969510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68852" y="3021976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68852" y="3074442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68852" y="3126907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68852" y="3221845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68852" y="3274311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68852" y="3326777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68852" y="3379242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68852" y="3479177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68852" y="3531643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68852" y="3584109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68852" y="3636574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68852" y="3731512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68852" y="3783978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68852" y="3836444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68852" y="3888909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68852" y="3981346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68852" y="4033812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68852" y="4086278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68852" y="4138743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68852" y="4233681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68852" y="4286147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68852" y="4338613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68852" y="4391078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5400000">
            <a:off x="185037" y="3228702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32x 40 MS/s 12bit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TI ADS5272 ADC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444898" y="1617044"/>
            <a:ext cx="7305574" cy="34963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/>
          <p:cNvSpPr txBox="1"/>
          <p:nvPr/>
        </p:nvSpPr>
        <p:spPr>
          <a:xfrm>
            <a:off x="1387148" y="1200094"/>
            <a:ext cx="32656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ROACH0: F-Engine</a:t>
            </a:r>
          </a:p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160 MHz Clock, Time Division Multiplex factor 4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775861" y="2303276"/>
            <a:ext cx="548640" cy="22514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/>
          <p:cNvSpPr txBox="1"/>
          <p:nvPr/>
        </p:nvSpPr>
        <p:spPr>
          <a:xfrm rot="5400000">
            <a:off x="1458862" y="3228945"/>
            <a:ext cx="1167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2048 point PFB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 tap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518150" y="2303276"/>
            <a:ext cx="548640" cy="22514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TextBox 94"/>
          <p:cNvSpPr txBox="1"/>
          <p:nvPr/>
        </p:nvSpPr>
        <p:spPr>
          <a:xfrm rot="5400000">
            <a:off x="2846906" y="3305889"/>
            <a:ext cx="19143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2048 point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Biplex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Real FFT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642252" y="2404471"/>
            <a:ext cx="548640" cy="20353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/>
          <p:cNvSpPr txBox="1"/>
          <p:nvPr/>
        </p:nvSpPr>
        <p:spPr>
          <a:xfrm rot="5400000">
            <a:off x="2084807" y="3248195"/>
            <a:ext cx="1648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Muxed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Time sample to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FFT Window Reorder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238911" y="2478706"/>
            <a:ext cx="400477" cy="1903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TextBox 124"/>
          <p:cNvSpPr txBox="1"/>
          <p:nvPr/>
        </p:nvSpPr>
        <p:spPr>
          <a:xfrm rot="5400000">
            <a:off x="3615981" y="3315515"/>
            <a:ext cx="1665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Amplitude Equalization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907288" y="2487387"/>
            <a:ext cx="400477" cy="1903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TextBox 131"/>
          <p:cNvSpPr txBox="1"/>
          <p:nvPr/>
        </p:nvSpPr>
        <p:spPr>
          <a:xfrm rot="5400000">
            <a:off x="4421417" y="3343446"/>
            <a:ext cx="1391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Phase Equalization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337197" y="1883331"/>
            <a:ext cx="400477" cy="13066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TextBox 137"/>
          <p:cNvSpPr txBox="1"/>
          <p:nvPr/>
        </p:nvSpPr>
        <p:spPr>
          <a:xfrm rot="5400000">
            <a:off x="5876177" y="2421764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 bit Quantization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39" name="Straight Connector 138"/>
          <p:cNvCxnSpPr>
            <a:stCxn id="137" idx="1"/>
          </p:cNvCxnSpPr>
          <p:nvPr/>
        </p:nvCxnSpPr>
        <p:spPr>
          <a:xfrm rot="10800000" flipV="1">
            <a:off x="5307769" y="2536637"/>
            <a:ext cx="1029429" cy="125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7" idx="1"/>
          </p:cNvCxnSpPr>
          <p:nvPr/>
        </p:nvCxnSpPr>
        <p:spPr>
          <a:xfrm rot="10800000" flipV="1">
            <a:off x="5307769" y="2536637"/>
            <a:ext cx="1029428" cy="590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7" idx="1"/>
          </p:cNvCxnSpPr>
          <p:nvPr/>
        </p:nvCxnSpPr>
        <p:spPr>
          <a:xfrm rot="10800000" flipV="1">
            <a:off x="5307765" y="2536637"/>
            <a:ext cx="1029432" cy="101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7" idx="1"/>
          </p:cNvCxnSpPr>
          <p:nvPr/>
        </p:nvCxnSpPr>
        <p:spPr>
          <a:xfrm rot="10800000" flipV="1">
            <a:off x="5307769" y="2536636"/>
            <a:ext cx="1029429" cy="1602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6895457" y="1885751"/>
            <a:ext cx="400477" cy="1306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TextBox 155"/>
          <p:cNvSpPr txBox="1"/>
          <p:nvPr/>
        </p:nvSpPr>
        <p:spPr>
          <a:xfrm rot="5400000">
            <a:off x="6435241" y="2347240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Cornerturn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(QDR)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128 x 32 ant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6337197" y="3614662"/>
            <a:ext cx="400477" cy="13066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TextBox 160"/>
          <p:cNvSpPr txBox="1"/>
          <p:nvPr/>
        </p:nvSpPr>
        <p:spPr>
          <a:xfrm rot="5400000">
            <a:off x="5876590" y="4148437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 bit Quantization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6895870" y="3612424"/>
            <a:ext cx="400477" cy="1306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TextBox 162"/>
          <p:cNvSpPr txBox="1"/>
          <p:nvPr/>
        </p:nvSpPr>
        <p:spPr>
          <a:xfrm rot="5400000">
            <a:off x="6435654" y="4073913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Cornerturn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(QDR)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128 x 1024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chan</a:t>
            </a:r>
            <a:endParaRPr lang="en-US" sz="1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448756" y="3610805"/>
            <a:ext cx="400477" cy="1306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TextBox 165"/>
          <p:cNvSpPr txBox="1"/>
          <p:nvPr/>
        </p:nvSpPr>
        <p:spPr>
          <a:xfrm rot="5400000">
            <a:off x="7018999" y="4149238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Antenna Reorder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8022483" y="3608908"/>
            <a:ext cx="400477" cy="13066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TextBox 198"/>
          <p:cNvSpPr txBox="1"/>
          <p:nvPr/>
        </p:nvSpPr>
        <p:spPr>
          <a:xfrm rot="5400000">
            <a:off x="7576694" y="4147341"/>
            <a:ext cx="1311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XAUI (5.12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Gb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/s)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8022483" y="1890313"/>
            <a:ext cx="400477" cy="13066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TextBox 201"/>
          <p:cNvSpPr txBox="1"/>
          <p:nvPr/>
        </p:nvSpPr>
        <p:spPr>
          <a:xfrm rot="5400000">
            <a:off x="7576694" y="2428746"/>
            <a:ext cx="1311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XAUI (5.12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Gb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/s)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2" name="Pentagon 211"/>
          <p:cNvSpPr/>
          <p:nvPr/>
        </p:nvSpPr>
        <p:spPr>
          <a:xfrm>
            <a:off x="5948413" y="4048721"/>
            <a:ext cx="246222" cy="430887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Connector 216"/>
          <p:cNvCxnSpPr>
            <a:stCxn id="212" idx="1"/>
          </p:cNvCxnSpPr>
          <p:nvPr/>
        </p:nvCxnSpPr>
        <p:spPr>
          <a:xfrm rot="10800000">
            <a:off x="5307767" y="4138743"/>
            <a:ext cx="640647" cy="125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212" idx="1"/>
          </p:cNvCxnSpPr>
          <p:nvPr/>
        </p:nvCxnSpPr>
        <p:spPr>
          <a:xfrm rot="10800000">
            <a:off x="5307765" y="3584109"/>
            <a:ext cx="640648" cy="68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212" idx="1"/>
          </p:cNvCxnSpPr>
          <p:nvPr/>
        </p:nvCxnSpPr>
        <p:spPr>
          <a:xfrm rot="10800000">
            <a:off x="5307765" y="3126909"/>
            <a:ext cx="640648" cy="1137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212" idx="1"/>
          </p:cNvCxnSpPr>
          <p:nvPr/>
        </p:nvCxnSpPr>
        <p:spPr>
          <a:xfrm rot="10800000">
            <a:off x="5307769" y="2689039"/>
            <a:ext cx="640644" cy="1575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 rot="5400000">
            <a:off x="5837317" y="4150682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Mux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33" name="Straight Connector 232"/>
          <p:cNvCxnSpPr/>
          <p:nvPr/>
        </p:nvCxnSpPr>
        <p:spPr>
          <a:xfrm rot="16200000" flipV="1">
            <a:off x="4372616" y="4505545"/>
            <a:ext cx="637353" cy="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rot="10800000">
            <a:off x="4691293" y="4824224"/>
            <a:ext cx="11223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rot="5400000" flipH="1" flipV="1">
            <a:off x="4208164" y="4206337"/>
            <a:ext cx="1081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rot="5400000" flipH="1" flipV="1">
            <a:off x="4079641" y="3925187"/>
            <a:ext cx="145433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rot="5400000" flipH="1" flipV="1">
            <a:off x="3917355" y="3609138"/>
            <a:ext cx="1894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rot="10800000" flipV="1">
            <a:off x="4749055" y="4747225"/>
            <a:ext cx="9298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rot="10800000" flipV="1">
            <a:off x="4806818" y="4652355"/>
            <a:ext cx="756584" cy="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rot="10800000">
            <a:off x="4864570" y="4565981"/>
            <a:ext cx="56407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230" idx="2"/>
          </p:cNvCxnSpPr>
          <p:nvPr/>
        </p:nvCxnSpPr>
        <p:spPr>
          <a:xfrm rot="10800000" flipV="1">
            <a:off x="5813664" y="4273792"/>
            <a:ext cx="125124" cy="553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230" idx="2"/>
          </p:cNvCxnSpPr>
          <p:nvPr/>
        </p:nvCxnSpPr>
        <p:spPr>
          <a:xfrm rot="10800000" flipV="1">
            <a:off x="5678908" y="4273792"/>
            <a:ext cx="259881" cy="473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230" idx="2"/>
          </p:cNvCxnSpPr>
          <p:nvPr/>
        </p:nvCxnSpPr>
        <p:spPr>
          <a:xfrm rot="10800000" flipV="1">
            <a:off x="5563402" y="4273792"/>
            <a:ext cx="375386" cy="378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stCxn id="230" idx="2"/>
          </p:cNvCxnSpPr>
          <p:nvPr/>
        </p:nvCxnSpPr>
        <p:spPr>
          <a:xfrm rot="10800000" flipV="1">
            <a:off x="5428648" y="4273792"/>
            <a:ext cx="510140" cy="292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201" idx="3"/>
          </p:cNvCxnSpPr>
          <p:nvPr/>
        </p:nvCxnSpPr>
        <p:spPr>
          <a:xfrm>
            <a:off x="8422960" y="2543619"/>
            <a:ext cx="605537" cy="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stCxn id="198" idx="3"/>
          </p:cNvCxnSpPr>
          <p:nvPr/>
        </p:nvCxnSpPr>
        <p:spPr>
          <a:xfrm>
            <a:off x="8422960" y="4262214"/>
            <a:ext cx="605537" cy="1952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 rot="16200000">
            <a:off x="3418751" y="4746980"/>
            <a:ext cx="400477" cy="13066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TextBox 288"/>
          <p:cNvSpPr txBox="1"/>
          <p:nvPr/>
        </p:nvSpPr>
        <p:spPr>
          <a:xfrm>
            <a:off x="3011449" y="5275788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Amp Coefficients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0" name="Rectangle 289"/>
          <p:cNvSpPr/>
          <p:nvPr/>
        </p:nvSpPr>
        <p:spPr>
          <a:xfrm rot="16200000">
            <a:off x="5790509" y="4746979"/>
            <a:ext cx="400477" cy="13066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TextBox 290"/>
          <p:cNvSpPr txBox="1"/>
          <p:nvPr/>
        </p:nvSpPr>
        <p:spPr>
          <a:xfrm>
            <a:off x="5330301" y="5275787"/>
            <a:ext cx="135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Phase Coefficients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93" name="Shape 292"/>
          <p:cNvCxnSpPr>
            <a:stCxn id="289" idx="3"/>
            <a:endCxn id="124" idx="2"/>
          </p:cNvCxnSpPr>
          <p:nvPr/>
        </p:nvCxnSpPr>
        <p:spPr>
          <a:xfrm flipV="1">
            <a:off x="4284554" y="4382397"/>
            <a:ext cx="154596" cy="1016502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hape 294"/>
          <p:cNvCxnSpPr>
            <a:stCxn id="291" idx="1"/>
            <a:endCxn id="131" idx="2"/>
          </p:cNvCxnSpPr>
          <p:nvPr/>
        </p:nvCxnSpPr>
        <p:spPr>
          <a:xfrm rot="10800000">
            <a:off x="5107527" y="4391078"/>
            <a:ext cx="222774" cy="1007820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6271635" y="3536927"/>
            <a:ext cx="2362224" cy="1465007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Rectangle 296"/>
          <p:cNvSpPr/>
          <p:nvPr/>
        </p:nvSpPr>
        <p:spPr>
          <a:xfrm>
            <a:off x="6267644" y="1808638"/>
            <a:ext cx="2362224" cy="1465007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TextBox 297"/>
          <p:cNvSpPr txBox="1"/>
          <p:nvPr/>
        </p:nvSpPr>
        <p:spPr>
          <a:xfrm>
            <a:off x="6117310" y="1597794"/>
            <a:ext cx="1269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S-Engine Input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6135659" y="3319581"/>
            <a:ext cx="1269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-Engine Input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Shape 231"/>
          <p:cNvCxnSpPr>
            <a:stCxn id="197" idx="2"/>
          </p:cNvCxnSpPr>
          <p:nvPr/>
        </p:nvCxnSpPr>
        <p:spPr>
          <a:xfrm flipV="1">
            <a:off x="5025602" y="3152825"/>
            <a:ext cx="597585" cy="2247459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185" idx="0"/>
          </p:cNvCxnSpPr>
          <p:nvPr/>
        </p:nvCxnSpPr>
        <p:spPr>
          <a:xfrm>
            <a:off x="6697544" y="3342224"/>
            <a:ext cx="1224048" cy="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79" idx="0"/>
            <a:endCxn id="185" idx="2"/>
          </p:cNvCxnSpPr>
          <p:nvPr/>
        </p:nvCxnSpPr>
        <p:spPr>
          <a:xfrm>
            <a:off x="5823242" y="2529242"/>
            <a:ext cx="474192" cy="812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81" idx="0"/>
            <a:endCxn id="184" idx="1"/>
          </p:cNvCxnSpPr>
          <p:nvPr/>
        </p:nvCxnSpPr>
        <p:spPr>
          <a:xfrm flipV="1">
            <a:off x="5823565" y="3333986"/>
            <a:ext cx="463917" cy="861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44" idx="3"/>
          </p:cNvCxnSpPr>
          <p:nvPr/>
        </p:nvCxnSpPr>
        <p:spPr>
          <a:xfrm>
            <a:off x="3574749" y="4195121"/>
            <a:ext cx="2104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41" idx="3"/>
          </p:cNvCxnSpPr>
          <p:nvPr/>
        </p:nvCxnSpPr>
        <p:spPr>
          <a:xfrm>
            <a:off x="3574749" y="2519256"/>
            <a:ext cx="2104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17" idx="3"/>
            <a:endCxn id="141" idx="1"/>
          </p:cNvCxnSpPr>
          <p:nvPr/>
        </p:nvCxnSpPr>
        <p:spPr>
          <a:xfrm flipV="1">
            <a:off x="2800952" y="2519256"/>
            <a:ext cx="373320" cy="804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17" idx="3"/>
            <a:endCxn id="144" idx="1"/>
          </p:cNvCxnSpPr>
          <p:nvPr/>
        </p:nvCxnSpPr>
        <p:spPr>
          <a:xfrm>
            <a:off x="2800952" y="3323265"/>
            <a:ext cx="373320" cy="871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117" idx="1"/>
          </p:cNvCxnSpPr>
          <p:nvPr/>
        </p:nvCxnSpPr>
        <p:spPr>
          <a:xfrm>
            <a:off x="1097280" y="3323265"/>
            <a:ext cx="130319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444898" y="1617044"/>
            <a:ext cx="6284188" cy="34963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/>
          <p:cNvSpPr txBox="1"/>
          <p:nvPr/>
        </p:nvSpPr>
        <p:spPr>
          <a:xfrm>
            <a:off x="1387148" y="1200094"/>
            <a:ext cx="4126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ROACH1: 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-Engine</a:t>
            </a:r>
          </a:p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200 MHz Clock, 32 Auto Correlations, 480 Cross Correlations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630454" y="2669959"/>
            <a:ext cx="400477" cy="13066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Box 111"/>
          <p:cNvSpPr txBox="1"/>
          <p:nvPr/>
        </p:nvSpPr>
        <p:spPr>
          <a:xfrm rot="5400000">
            <a:off x="1184665" y="3208392"/>
            <a:ext cx="1311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XAUI (5.12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Gb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/s)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400475" y="2371419"/>
            <a:ext cx="400477" cy="1903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/>
          <p:cNvSpPr txBox="1"/>
          <p:nvPr/>
        </p:nvSpPr>
        <p:spPr>
          <a:xfrm rot="5400000">
            <a:off x="1798385" y="3208228"/>
            <a:ext cx="1624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XAUI Link Error Check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757624" y="1865950"/>
            <a:ext cx="400477" cy="1306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TextBox 120"/>
          <p:cNvSpPr txBox="1"/>
          <p:nvPr/>
        </p:nvSpPr>
        <p:spPr>
          <a:xfrm rot="5400000">
            <a:off x="3307829" y="232743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X-Engine Window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Buffer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3767570" y="3541815"/>
            <a:ext cx="400477" cy="1306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/>
          <p:cNvSpPr txBox="1"/>
          <p:nvPr/>
        </p:nvSpPr>
        <p:spPr>
          <a:xfrm rot="5400000">
            <a:off x="3317775" y="4003304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X-Engine Window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Buffer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3174272" y="1865950"/>
            <a:ext cx="400477" cy="13066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TextBox 142"/>
          <p:cNvSpPr txBox="1"/>
          <p:nvPr/>
        </p:nvSpPr>
        <p:spPr>
          <a:xfrm rot="5400000">
            <a:off x="2758946" y="2404383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Half Band Select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3174272" y="3541815"/>
            <a:ext cx="400477" cy="13066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TextBox 145"/>
          <p:cNvSpPr txBox="1"/>
          <p:nvPr/>
        </p:nvSpPr>
        <p:spPr>
          <a:xfrm rot="5400000">
            <a:off x="2758946" y="4080248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Half Band Select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4389125" y="1867698"/>
            <a:ext cx="768422" cy="13066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TextBox 171"/>
          <p:cNvSpPr txBox="1"/>
          <p:nvPr/>
        </p:nvSpPr>
        <p:spPr>
          <a:xfrm rot="5400000">
            <a:off x="4088490" y="2178996"/>
            <a:ext cx="1391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Pipelined X-Engine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 bit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16 Full Stokes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128 samples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4389125" y="3549198"/>
            <a:ext cx="768422" cy="13066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TextBox 174"/>
          <p:cNvSpPr txBox="1"/>
          <p:nvPr/>
        </p:nvSpPr>
        <p:spPr>
          <a:xfrm rot="5400000">
            <a:off x="4088490" y="3860496"/>
            <a:ext cx="1391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Pipelined X-Engine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 bit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16 Full Stokes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128 samples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5413184" y="1867698"/>
            <a:ext cx="400477" cy="1306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TextBox 178"/>
          <p:cNvSpPr txBox="1"/>
          <p:nvPr/>
        </p:nvSpPr>
        <p:spPr>
          <a:xfrm rot="5400000">
            <a:off x="4896065" y="2329187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Vector Accumulator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QDR: 557056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vec</a:t>
            </a:r>
            <a:endParaRPr lang="en-US" sz="1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5413507" y="3543202"/>
            <a:ext cx="400477" cy="1306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TextBox 180"/>
          <p:cNvSpPr txBox="1"/>
          <p:nvPr/>
        </p:nvSpPr>
        <p:spPr>
          <a:xfrm rot="5400000">
            <a:off x="4896388" y="3995066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Vector Accumulator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QDR: 557056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vec</a:t>
            </a:r>
            <a:endParaRPr lang="en-US" sz="1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6287482" y="2680680"/>
            <a:ext cx="400477" cy="13066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TextBox 184"/>
          <p:cNvSpPr txBox="1"/>
          <p:nvPr/>
        </p:nvSpPr>
        <p:spPr>
          <a:xfrm rot="5400000">
            <a:off x="5836090" y="3142169"/>
            <a:ext cx="13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SPEAD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Packetizer</a:t>
            </a:r>
            <a:endParaRPr lang="en-US" sz="1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Output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Mux</a:t>
            </a:r>
            <a:endParaRPr lang="en-US" sz="1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991725" y="2679293"/>
            <a:ext cx="400477" cy="13066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TextBox 192"/>
          <p:cNvSpPr txBox="1"/>
          <p:nvPr/>
        </p:nvSpPr>
        <p:spPr>
          <a:xfrm rot="5400000">
            <a:off x="6874552" y="3217726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GbE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7" name="Rectangle 196"/>
          <p:cNvSpPr/>
          <p:nvPr/>
        </p:nvSpPr>
        <p:spPr>
          <a:xfrm rot="16200000">
            <a:off x="4172057" y="4746978"/>
            <a:ext cx="400477" cy="13066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TextBox 199"/>
          <p:cNvSpPr txBox="1"/>
          <p:nvPr/>
        </p:nvSpPr>
        <p:spPr>
          <a:xfrm>
            <a:off x="3944293" y="5275786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SW Control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29" name="Shape 228"/>
          <p:cNvCxnSpPr>
            <a:stCxn id="197" idx="2"/>
          </p:cNvCxnSpPr>
          <p:nvPr/>
        </p:nvCxnSpPr>
        <p:spPr>
          <a:xfrm flipV="1">
            <a:off x="5025602" y="4828690"/>
            <a:ext cx="597585" cy="571594"/>
          </a:xfrm>
          <a:prstGeom prst="curvedConnector3">
            <a:avLst>
              <a:gd name="adj1" fmla="val 104764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Curved Connector 190"/>
          <p:cNvCxnSpPr>
            <a:stCxn id="188" idx="3"/>
            <a:endCxn id="170" idx="2"/>
          </p:cNvCxnSpPr>
          <p:nvPr/>
        </p:nvCxnSpPr>
        <p:spPr>
          <a:xfrm rot="5400000" flipH="1" flipV="1">
            <a:off x="4994078" y="2934735"/>
            <a:ext cx="1997334" cy="2533286"/>
          </a:xfrm>
          <a:prstGeom prst="curvedConnector3">
            <a:avLst>
              <a:gd name="adj1" fmla="val 92408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6323798" y="4191548"/>
            <a:ext cx="2242686" cy="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59" idx="3"/>
          </p:cNvCxnSpPr>
          <p:nvPr/>
        </p:nvCxnSpPr>
        <p:spPr>
          <a:xfrm>
            <a:off x="6323798" y="2548059"/>
            <a:ext cx="2242686" cy="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59" idx="1"/>
            <a:endCxn id="123" idx="3"/>
          </p:cNvCxnSpPr>
          <p:nvPr/>
        </p:nvCxnSpPr>
        <p:spPr>
          <a:xfrm rot="10800000" flipV="1">
            <a:off x="5284263" y="2548059"/>
            <a:ext cx="639059" cy="775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10800000">
            <a:off x="3405635" y="3522846"/>
            <a:ext cx="1523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097280" y="3323265"/>
            <a:ext cx="4009494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444898" y="1617044"/>
            <a:ext cx="6784702" cy="34963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/>
          <p:cNvSpPr txBox="1"/>
          <p:nvPr/>
        </p:nvSpPr>
        <p:spPr>
          <a:xfrm>
            <a:off x="1387148" y="1200094"/>
            <a:ext cx="21355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ROACH2: S-Engine</a:t>
            </a:r>
          </a:p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210 MHz Clock, 16 x 8 2D FFT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630454" y="2669959"/>
            <a:ext cx="400477" cy="13066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Box 111"/>
          <p:cNvSpPr txBox="1"/>
          <p:nvPr/>
        </p:nvSpPr>
        <p:spPr>
          <a:xfrm rot="5400000">
            <a:off x="1184665" y="3208392"/>
            <a:ext cx="1311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XAUI (5.12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Gb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/s)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275350" y="2371419"/>
            <a:ext cx="400477" cy="1903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TextBox 114"/>
          <p:cNvSpPr txBox="1"/>
          <p:nvPr/>
        </p:nvSpPr>
        <p:spPr>
          <a:xfrm rot="5400000">
            <a:off x="1673260" y="3208228"/>
            <a:ext cx="1624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XAUI Link Error Check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828227" y="2371419"/>
            <a:ext cx="400477" cy="19036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/>
          <p:cNvSpPr txBox="1"/>
          <p:nvPr/>
        </p:nvSpPr>
        <p:spPr>
          <a:xfrm rot="5400000">
            <a:off x="2160418" y="3208228"/>
            <a:ext cx="1755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S-Engine Window Buffer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541924" y="2372827"/>
            <a:ext cx="400477" cy="19036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/>
          <p:cNvSpPr txBox="1"/>
          <p:nvPr/>
        </p:nvSpPr>
        <p:spPr>
          <a:xfrm rot="5400000">
            <a:off x="3297310" y="3209636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8 point FFT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133018" y="2372827"/>
            <a:ext cx="400477" cy="1903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TextBox 121"/>
          <p:cNvSpPr txBox="1"/>
          <p:nvPr/>
        </p:nvSpPr>
        <p:spPr>
          <a:xfrm rot="5400000">
            <a:off x="3667987" y="3209636"/>
            <a:ext cx="1350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Square Transpose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883785" y="2371419"/>
            <a:ext cx="400477" cy="19036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/>
          <p:cNvSpPr txBox="1"/>
          <p:nvPr/>
        </p:nvSpPr>
        <p:spPr>
          <a:xfrm rot="5400000">
            <a:off x="4598296" y="3208228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16 point FFT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 rot="16200000">
            <a:off x="3263060" y="4229204"/>
            <a:ext cx="285141" cy="6225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TextBox 133"/>
          <p:cNvSpPr txBox="1"/>
          <p:nvPr/>
        </p:nvSpPr>
        <p:spPr>
          <a:xfrm>
            <a:off x="3024556" y="4417575"/>
            <a:ext cx="7617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Zero Pad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36" name="Straight Connector 135"/>
          <p:cNvCxnSpPr>
            <a:stCxn id="133" idx="3"/>
          </p:cNvCxnSpPr>
          <p:nvPr/>
        </p:nvCxnSpPr>
        <p:spPr>
          <a:xfrm rot="5400000" flipH="1" flipV="1">
            <a:off x="2968103" y="3960374"/>
            <a:ext cx="875059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10800000">
            <a:off x="4726105" y="3522845"/>
            <a:ext cx="1523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 rot="16200000">
            <a:off x="4583530" y="4229203"/>
            <a:ext cx="285141" cy="6225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/>
          <p:cNvSpPr txBox="1"/>
          <p:nvPr/>
        </p:nvSpPr>
        <p:spPr>
          <a:xfrm>
            <a:off x="4345026" y="4417574"/>
            <a:ext cx="7617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Zero Pad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50" name="Straight Connector 149"/>
          <p:cNvCxnSpPr>
            <a:stCxn id="147" idx="3"/>
          </p:cNvCxnSpPr>
          <p:nvPr/>
        </p:nvCxnSpPr>
        <p:spPr>
          <a:xfrm rot="5400000" flipH="1" flipV="1">
            <a:off x="4288573" y="3960373"/>
            <a:ext cx="875059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5923321" y="3538240"/>
            <a:ext cx="400477" cy="13066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TextBox 152"/>
          <p:cNvSpPr txBox="1"/>
          <p:nvPr/>
        </p:nvSpPr>
        <p:spPr>
          <a:xfrm rot="5400000">
            <a:off x="5507194" y="4076673"/>
            <a:ext cx="1252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8 Beam Selector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504623" y="3538240"/>
            <a:ext cx="400477" cy="13066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TextBox 157"/>
          <p:cNvSpPr txBox="1"/>
          <p:nvPr/>
        </p:nvSpPr>
        <p:spPr>
          <a:xfrm rot="5400000">
            <a:off x="6387450" y="4076673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GbE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923321" y="1894753"/>
            <a:ext cx="400477" cy="13066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TextBox 166"/>
          <p:cNvSpPr txBox="1"/>
          <p:nvPr/>
        </p:nvSpPr>
        <p:spPr>
          <a:xfrm rot="5400000">
            <a:off x="5845428" y="2433186"/>
            <a:ext cx="5758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Power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6494675" y="1894776"/>
            <a:ext cx="400477" cy="1306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TextBox 168"/>
          <p:cNvSpPr txBox="1"/>
          <p:nvPr/>
        </p:nvSpPr>
        <p:spPr>
          <a:xfrm rot="5400000">
            <a:off x="5977559" y="2356265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Vector Accumulator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128 x 128 beams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7059149" y="1896099"/>
            <a:ext cx="400477" cy="1306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TextBox 170"/>
          <p:cNvSpPr txBox="1"/>
          <p:nvPr/>
        </p:nvSpPr>
        <p:spPr>
          <a:xfrm rot="5400000">
            <a:off x="6533216" y="2357588"/>
            <a:ext cx="14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Vector Accumulator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QDR : 128 x 1024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636617" y="1894753"/>
            <a:ext cx="400477" cy="13066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TextBox 172"/>
          <p:cNvSpPr txBox="1"/>
          <p:nvPr/>
        </p:nvSpPr>
        <p:spPr>
          <a:xfrm rot="5400000">
            <a:off x="7560320" y="2433186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GbE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77" name="Straight Connector 176"/>
          <p:cNvCxnSpPr>
            <a:stCxn id="152" idx="1"/>
            <a:endCxn id="123" idx="3"/>
          </p:cNvCxnSpPr>
          <p:nvPr/>
        </p:nvCxnSpPr>
        <p:spPr>
          <a:xfrm rot="10800000">
            <a:off x="5284263" y="3323266"/>
            <a:ext cx="639059" cy="868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5848126" y="1818263"/>
            <a:ext cx="2265971" cy="1465007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TextBox 184"/>
          <p:cNvSpPr txBox="1"/>
          <p:nvPr/>
        </p:nvSpPr>
        <p:spPr>
          <a:xfrm>
            <a:off x="5770880" y="1610542"/>
            <a:ext cx="1269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SFFT Image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5848126" y="3452663"/>
            <a:ext cx="2265971" cy="1465007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TextBox 186"/>
          <p:cNvSpPr txBox="1"/>
          <p:nvPr/>
        </p:nvSpPr>
        <p:spPr>
          <a:xfrm>
            <a:off x="5761255" y="4879170"/>
            <a:ext cx="1269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Beamformer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8" name="Rectangle 187"/>
          <p:cNvSpPr/>
          <p:nvPr/>
        </p:nvSpPr>
        <p:spPr>
          <a:xfrm rot="16200000">
            <a:off x="4525863" y="4746977"/>
            <a:ext cx="400477" cy="13066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TextBox 188"/>
          <p:cNvSpPr txBox="1"/>
          <p:nvPr/>
        </p:nvSpPr>
        <p:spPr>
          <a:xfrm>
            <a:off x="4298099" y="5275785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SW Control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91" name="Curved Connector 190"/>
          <p:cNvCxnSpPr>
            <a:stCxn id="188" idx="3"/>
          </p:cNvCxnSpPr>
          <p:nvPr/>
        </p:nvCxnSpPr>
        <p:spPr>
          <a:xfrm rot="5400000" flipH="1" flipV="1">
            <a:off x="4933477" y="4210200"/>
            <a:ext cx="782470" cy="1197220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2699" y="2043833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867186" y="200361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</a:t>
            </a:r>
            <a:r>
              <a:rPr lang="en-US" sz="1400" baseline="30000" dirty="0" smtClean="0"/>
              <a:t>-N</a:t>
            </a:r>
            <a:endParaRPr lang="en-GB" sz="1400" baseline="30000" dirty="0"/>
          </a:p>
        </p:txBody>
      </p:sp>
      <p:sp>
        <p:nvSpPr>
          <p:cNvPr id="6" name="Oval 5"/>
          <p:cNvSpPr/>
          <p:nvPr/>
        </p:nvSpPr>
        <p:spPr>
          <a:xfrm>
            <a:off x="1291247" y="2497067"/>
            <a:ext cx="245660" cy="2456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>
            <a:endCxn id="6" idx="2"/>
          </p:cNvCxnSpPr>
          <p:nvPr/>
        </p:nvCxnSpPr>
        <p:spPr>
          <a:xfrm>
            <a:off x="622300" y="2619897"/>
            <a:ext cx="668947" cy="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1"/>
            <a:endCxn id="6" idx="5"/>
          </p:cNvCxnSpPr>
          <p:nvPr/>
        </p:nvCxnSpPr>
        <p:spPr>
          <a:xfrm rot="16200000" flipH="1">
            <a:off x="1327223" y="2533043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7"/>
            <a:endCxn id="6" idx="3"/>
          </p:cNvCxnSpPr>
          <p:nvPr/>
        </p:nvCxnSpPr>
        <p:spPr>
          <a:xfrm rot="16200000" flipH="1" flipV="1">
            <a:off x="1327223" y="2533043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6"/>
            <a:endCxn id="12" idx="0"/>
          </p:cNvCxnSpPr>
          <p:nvPr/>
        </p:nvCxnSpPr>
        <p:spPr>
          <a:xfrm>
            <a:off x="1536907" y="2619897"/>
            <a:ext cx="270102" cy="597250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44991" y="3217147"/>
            <a:ext cx="32403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659308" y="3235155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Σ</a:t>
            </a:r>
            <a:endParaRPr lang="en-GB" sz="2000" dirty="0"/>
          </a:p>
        </p:txBody>
      </p:sp>
      <p:sp>
        <p:nvSpPr>
          <p:cNvPr id="14" name="Oval 13"/>
          <p:cNvSpPr/>
          <p:nvPr/>
        </p:nvSpPr>
        <p:spPr>
          <a:xfrm>
            <a:off x="2710811" y="2497067"/>
            <a:ext cx="245660" cy="2456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>
            <a:stCxn id="14" idx="1"/>
            <a:endCxn id="14" idx="5"/>
          </p:cNvCxnSpPr>
          <p:nvPr/>
        </p:nvCxnSpPr>
        <p:spPr>
          <a:xfrm rot="16200000" flipH="1">
            <a:off x="2746787" y="2533043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7"/>
            <a:endCxn id="14" idx="3"/>
          </p:cNvCxnSpPr>
          <p:nvPr/>
        </p:nvCxnSpPr>
        <p:spPr>
          <a:xfrm rot="16200000" flipH="1" flipV="1">
            <a:off x="2746787" y="2533043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0"/>
          <p:cNvCxnSpPr>
            <a:stCxn id="4" idx="3"/>
            <a:endCxn id="14" idx="2"/>
          </p:cNvCxnSpPr>
          <p:nvPr/>
        </p:nvCxnSpPr>
        <p:spPr>
          <a:xfrm>
            <a:off x="2350771" y="2151845"/>
            <a:ext cx="360040" cy="4680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94396" y="2043833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3358883" y="200361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</a:t>
            </a:r>
            <a:r>
              <a:rPr lang="en-US" sz="1400" baseline="30000" dirty="0" smtClean="0"/>
              <a:t>-N</a:t>
            </a:r>
            <a:endParaRPr lang="en-GB" sz="1400" baseline="30000" dirty="0"/>
          </a:p>
        </p:txBody>
      </p:sp>
      <p:cxnSp>
        <p:nvCxnSpPr>
          <p:cNvPr id="20" name="Straight Connector 19"/>
          <p:cNvCxnSpPr>
            <a:stCxn id="4" idx="3"/>
            <a:endCxn id="18" idx="1"/>
          </p:cNvCxnSpPr>
          <p:nvPr/>
        </p:nvCxnSpPr>
        <p:spPr>
          <a:xfrm>
            <a:off x="2350771" y="2151845"/>
            <a:ext cx="843625" cy="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193343" y="2497067"/>
            <a:ext cx="245660" cy="2456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/>
          <p:cNvCxnSpPr>
            <a:stCxn id="21" idx="1"/>
            <a:endCxn id="21" idx="5"/>
          </p:cNvCxnSpPr>
          <p:nvPr/>
        </p:nvCxnSpPr>
        <p:spPr>
          <a:xfrm rot="16200000" flipH="1">
            <a:off x="4229319" y="2533043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1" idx="7"/>
            <a:endCxn id="21" idx="3"/>
          </p:cNvCxnSpPr>
          <p:nvPr/>
        </p:nvCxnSpPr>
        <p:spPr>
          <a:xfrm rot="16200000" flipH="1" flipV="1">
            <a:off x="4229319" y="2533043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0"/>
          <p:cNvCxnSpPr/>
          <p:nvPr/>
        </p:nvCxnSpPr>
        <p:spPr>
          <a:xfrm>
            <a:off x="3842468" y="2151845"/>
            <a:ext cx="360040" cy="4680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10"/>
          <p:cNvCxnSpPr>
            <a:endCxn id="26" idx="0"/>
          </p:cNvCxnSpPr>
          <p:nvPr/>
        </p:nvCxnSpPr>
        <p:spPr>
          <a:xfrm>
            <a:off x="2956471" y="2619897"/>
            <a:ext cx="270102" cy="597250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064555" y="3217147"/>
            <a:ext cx="32403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Elbow Connector 10"/>
          <p:cNvCxnSpPr>
            <a:endCxn id="29" idx="0"/>
          </p:cNvCxnSpPr>
          <p:nvPr/>
        </p:nvCxnSpPr>
        <p:spPr>
          <a:xfrm>
            <a:off x="4439003" y="2619897"/>
            <a:ext cx="270102" cy="597250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547087" y="3217147"/>
            <a:ext cx="32403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 rot="5400000">
            <a:off x="764386" y="2774506"/>
            <a:ext cx="309218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18995" y="2929115"/>
            <a:ext cx="4420108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6" idx="4"/>
          </p:cNvCxnSpPr>
          <p:nvPr/>
        </p:nvCxnSpPr>
        <p:spPr>
          <a:xfrm rot="5400000" flipH="1" flipV="1">
            <a:off x="1320883" y="2835921"/>
            <a:ext cx="186388" cy="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4" idx="4"/>
          </p:cNvCxnSpPr>
          <p:nvPr/>
        </p:nvCxnSpPr>
        <p:spPr>
          <a:xfrm rot="5400000" flipH="1" flipV="1">
            <a:off x="2740447" y="2835921"/>
            <a:ext cx="186388" cy="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1" idx="4"/>
          </p:cNvCxnSpPr>
          <p:nvPr/>
        </p:nvCxnSpPr>
        <p:spPr>
          <a:xfrm rot="5400000" flipH="1" flipV="1">
            <a:off x="4222979" y="2835921"/>
            <a:ext cx="186388" cy="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691031" y="2043833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4855518" y="200361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</a:t>
            </a:r>
            <a:r>
              <a:rPr lang="en-US" sz="1400" baseline="30000" dirty="0" smtClean="0"/>
              <a:t>-N</a:t>
            </a:r>
            <a:endParaRPr lang="en-GB" sz="1400" baseline="30000" dirty="0"/>
          </a:p>
        </p:txBody>
      </p:sp>
      <p:cxnSp>
        <p:nvCxnSpPr>
          <p:cNvPr id="38" name="Straight Connector 37"/>
          <p:cNvCxnSpPr>
            <a:stCxn id="18" idx="3"/>
            <a:endCxn id="36" idx="1"/>
          </p:cNvCxnSpPr>
          <p:nvPr/>
        </p:nvCxnSpPr>
        <p:spPr>
          <a:xfrm>
            <a:off x="3842468" y="2151845"/>
            <a:ext cx="848563" cy="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807009" y="3895697"/>
            <a:ext cx="3532094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1652400" y="3741088"/>
            <a:ext cx="309218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3071964" y="3741088"/>
            <a:ext cx="309218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4564133" y="3741088"/>
            <a:ext cx="309218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516993" y="2929115"/>
            <a:ext cx="72666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516993" y="2151845"/>
            <a:ext cx="72666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516993" y="3895697"/>
            <a:ext cx="72666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311239" y="2048004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6475726" y="200778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</a:t>
            </a:r>
            <a:r>
              <a:rPr lang="en-US" sz="1400" baseline="30000" dirty="0" smtClean="0"/>
              <a:t>-N</a:t>
            </a:r>
            <a:endParaRPr lang="en-GB" sz="1400" baseline="30000" dirty="0"/>
          </a:p>
        </p:txBody>
      </p:sp>
      <p:sp>
        <p:nvSpPr>
          <p:cNvPr id="48" name="Oval 47"/>
          <p:cNvSpPr/>
          <p:nvPr/>
        </p:nvSpPr>
        <p:spPr>
          <a:xfrm>
            <a:off x="7319351" y="2497066"/>
            <a:ext cx="245660" cy="2456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Connector 48"/>
          <p:cNvCxnSpPr>
            <a:stCxn id="48" idx="1"/>
            <a:endCxn id="48" idx="5"/>
          </p:cNvCxnSpPr>
          <p:nvPr/>
        </p:nvCxnSpPr>
        <p:spPr>
          <a:xfrm rot="16200000" flipH="1">
            <a:off x="7355327" y="2533042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8" idx="7"/>
            <a:endCxn id="48" idx="3"/>
          </p:cNvCxnSpPr>
          <p:nvPr/>
        </p:nvCxnSpPr>
        <p:spPr>
          <a:xfrm rot="16200000" flipH="1" flipV="1">
            <a:off x="7355327" y="2533042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10"/>
          <p:cNvCxnSpPr/>
          <p:nvPr/>
        </p:nvCxnSpPr>
        <p:spPr>
          <a:xfrm>
            <a:off x="6959311" y="2151845"/>
            <a:ext cx="360040" cy="4680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311239" y="2929115"/>
            <a:ext cx="1130943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48" idx="4"/>
          </p:cNvCxnSpPr>
          <p:nvPr/>
        </p:nvCxnSpPr>
        <p:spPr>
          <a:xfrm rot="16200000" flipV="1">
            <a:off x="7348989" y="2835919"/>
            <a:ext cx="186389" cy="3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10"/>
          <p:cNvCxnSpPr>
            <a:endCxn id="55" idx="0"/>
          </p:cNvCxnSpPr>
          <p:nvPr/>
        </p:nvCxnSpPr>
        <p:spPr>
          <a:xfrm>
            <a:off x="7565011" y="2619897"/>
            <a:ext cx="270102" cy="597250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673095" y="3217147"/>
            <a:ext cx="32403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/>
          <p:cNvCxnSpPr/>
          <p:nvPr/>
        </p:nvCxnSpPr>
        <p:spPr>
          <a:xfrm rot="5400000">
            <a:off x="7680504" y="3736670"/>
            <a:ext cx="309218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6311239" y="3891279"/>
            <a:ext cx="2547011" cy="4418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121940" y="2151845"/>
            <a:ext cx="713173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0"/>
          <p:cNvCxnSpPr/>
          <p:nvPr/>
        </p:nvCxnSpPr>
        <p:spPr>
          <a:xfrm rot="10800000">
            <a:off x="1327223" y="1593851"/>
            <a:ext cx="6507890" cy="557995"/>
          </a:xfrm>
          <a:prstGeom prst="bentConnector3">
            <a:avLst>
              <a:gd name="adj1" fmla="val -55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057490" y="1593850"/>
            <a:ext cx="713173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875748" y="2441599"/>
            <a:ext cx="363484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>
            <a:off x="827239" y="1817752"/>
            <a:ext cx="460506" cy="3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" idx="1"/>
          </p:cNvCxnSpPr>
          <p:nvPr/>
        </p:nvCxnSpPr>
        <p:spPr>
          <a:xfrm rot="10800000">
            <a:off x="1212851" y="2151845"/>
            <a:ext cx="489849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1057492" y="2151845"/>
            <a:ext cx="152398" cy="112184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976145" y="1885949"/>
            <a:ext cx="1462255" cy="2127251"/>
          </a:xfrm>
          <a:prstGeom prst="rect">
            <a:avLst/>
          </a:prstGeom>
          <a:noFill/>
          <a:ln w="12700" cap="rnd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/>
          <p:cNvSpPr/>
          <p:nvPr/>
        </p:nvSpPr>
        <p:spPr>
          <a:xfrm>
            <a:off x="2482745" y="1885949"/>
            <a:ext cx="1462255" cy="2127251"/>
          </a:xfrm>
          <a:prstGeom prst="rect">
            <a:avLst/>
          </a:prstGeom>
          <a:noFill/>
          <a:ln w="12700" cap="rnd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/>
          <p:cNvSpPr/>
          <p:nvPr/>
        </p:nvSpPr>
        <p:spPr>
          <a:xfrm>
            <a:off x="3987614" y="1885949"/>
            <a:ext cx="1462255" cy="2127251"/>
          </a:xfrm>
          <a:prstGeom prst="rect">
            <a:avLst/>
          </a:prstGeom>
          <a:noFill/>
          <a:ln w="12700" cap="rnd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/>
          <p:cNvSpPr/>
          <p:nvPr/>
        </p:nvSpPr>
        <p:spPr>
          <a:xfrm>
            <a:off x="7103985" y="1865489"/>
            <a:ext cx="1462255" cy="2127251"/>
          </a:xfrm>
          <a:prstGeom prst="rect">
            <a:avLst/>
          </a:prstGeom>
          <a:noFill/>
          <a:ln w="12700" cap="rnd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/>
          <p:cNvSpPr txBox="1"/>
          <p:nvPr/>
        </p:nvSpPr>
        <p:spPr>
          <a:xfrm>
            <a:off x="1365788" y="4013200"/>
            <a:ext cx="7649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Auto Tap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753196" y="4013200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Cross Tap 1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244143" y="4013200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Cross Tap 2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277909" y="3992740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Cross Tap M/2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91886" y="1156613"/>
            <a:ext cx="28777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Pipelined X-Engine</a:t>
            </a:r>
          </a:p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N time sample per antenna, M antennas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81814" y="3202075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</a:t>
            </a:r>
            <a:endParaRPr lang="en-GB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078872" y="3235335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Σ</a:t>
            </a:r>
            <a:endParaRPr lang="en-GB" sz="2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101378" y="3202255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</a:t>
            </a:r>
            <a:endParaRPr lang="en-GB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561404" y="3235515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Σ</a:t>
            </a:r>
            <a:endParaRPr lang="en-GB" sz="2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583910" y="3202435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</a:t>
            </a:r>
            <a:endParaRPr lang="en-GB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687412" y="3235155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Σ</a:t>
            </a:r>
            <a:endParaRPr lang="en-GB" sz="2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9918" y="3202075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67535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391507" y="3091943"/>
            <a:ext cx="245660" cy="2456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>
            <a:stCxn id="6" idx="1"/>
            <a:endCxn id="6" idx="5"/>
          </p:cNvCxnSpPr>
          <p:nvPr/>
        </p:nvCxnSpPr>
        <p:spPr>
          <a:xfrm rot="16200000" flipH="1">
            <a:off x="1427483" y="3127919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7"/>
            <a:endCxn id="6" idx="3"/>
          </p:cNvCxnSpPr>
          <p:nvPr/>
        </p:nvCxnSpPr>
        <p:spPr>
          <a:xfrm rot="16200000" flipH="1" flipV="1">
            <a:off x="1427483" y="3127919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6"/>
            <a:endCxn id="12" idx="0"/>
          </p:cNvCxnSpPr>
          <p:nvPr/>
        </p:nvCxnSpPr>
        <p:spPr>
          <a:xfrm>
            <a:off x="1637167" y="3214773"/>
            <a:ext cx="330258" cy="597250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05407" y="3812023"/>
            <a:ext cx="32403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819724" y="3830031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Σ</a:t>
            </a:r>
            <a:endParaRPr lang="en-GB" sz="2000" dirty="0"/>
          </a:p>
        </p:txBody>
      </p:sp>
      <p:sp>
        <p:nvSpPr>
          <p:cNvPr id="14" name="Oval 13"/>
          <p:cNvSpPr/>
          <p:nvPr/>
        </p:nvSpPr>
        <p:spPr>
          <a:xfrm>
            <a:off x="3339107" y="3091943"/>
            <a:ext cx="245660" cy="2456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>
            <a:stCxn id="14" idx="1"/>
            <a:endCxn id="14" idx="5"/>
          </p:cNvCxnSpPr>
          <p:nvPr/>
        </p:nvCxnSpPr>
        <p:spPr>
          <a:xfrm rot="16200000" flipH="1">
            <a:off x="3375083" y="3127919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7"/>
            <a:endCxn id="14" idx="3"/>
          </p:cNvCxnSpPr>
          <p:nvPr/>
        </p:nvCxnSpPr>
        <p:spPr>
          <a:xfrm rot="16200000" flipH="1" flipV="1">
            <a:off x="3375083" y="3127919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781131" y="2360021"/>
            <a:ext cx="53372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2877635" y="2311080"/>
            <a:ext cx="394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</a:t>
            </a:r>
            <a:r>
              <a:rPr lang="en-US" sz="1400" baseline="30000" dirty="0" smtClean="0"/>
              <a:t>-M</a:t>
            </a:r>
            <a:endParaRPr lang="en-GB" sz="1400" baseline="30000" dirty="0"/>
          </a:p>
        </p:txBody>
      </p:sp>
      <p:cxnSp>
        <p:nvCxnSpPr>
          <p:cNvPr id="20" name="Straight Connector 19"/>
          <p:cNvCxnSpPr>
            <a:endCxn id="18" idx="1"/>
          </p:cNvCxnSpPr>
          <p:nvPr/>
        </p:nvCxnSpPr>
        <p:spPr>
          <a:xfrm>
            <a:off x="1514337" y="2465993"/>
            <a:ext cx="1266794" cy="204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10"/>
          <p:cNvCxnSpPr>
            <a:stCxn id="14" idx="6"/>
            <a:endCxn id="107" idx="0"/>
          </p:cNvCxnSpPr>
          <p:nvPr/>
        </p:nvCxnSpPr>
        <p:spPr>
          <a:xfrm>
            <a:off x="3584767" y="3214773"/>
            <a:ext cx="128392" cy="582358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39119" y="3812023"/>
            <a:ext cx="32403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Connector 37"/>
          <p:cNvCxnSpPr>
            <a:stCxn id="18" idx="3"/>
          </p:cNvCxnSpPr>
          <p:nvPr/>
        </p:nvCxnSpPr>
        <p:spPr>
          <a:xfrm>
            <a:off x="3314851" y="2468033"/>
            <a:ext cx="962915" cy="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967425" y="4490573"/>
            <a:ext cx="3486876" cy="872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1" idx="2"/>
          </p:cNvCxnSpPr>
          <p:nvPr/>
        </p:nvCxnSpPr>
        <p:spPr>
          <a:xfrm>
            <a:off x="5207892" y="4183407"/>
            <a:ext cx="0" cy="31588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490257" y="3523991"/>
            <a:ext cx="72666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496941" y="2465993"/>
            <a:ext cx="72666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516993" y="4490573"/>
            <a:ext cx="72666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6311239" y="4486155"/>
            <a:ext cx="2251235" cy="4418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0"/>
          <p:cNvCxnSpPr>
            <a:stCxn id="359" idx="3"/>
          </p:cNvCxnSpPr>
          <p:nvPr/>
        </p:nvCxnSpPr>
        <p:spPr>
          <a:xfrm flipH="1" flipV="1">
            <a:off x="616333" y="1744580"/>
            <a:ext cx="6446067" cy="715525"/>
          </a:xfrm>
          <a:prstGeom prst="bentConnector3">
            <a:avLst>
              <a:gd name="adj1" fmla="val -1433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976145" y="1885949"/>
            <a:ext cx="1462255" cy="2438735"/>
          </a:xfrm>
          <a:prstGeom prst="rect">
            <a:avLst/>
          </a:prstGeom>
          <a:noFill/>
          <a:ln w="12700" cap="rnd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/>
          <p:cNvSpPr/>
          <p:nvPr/>
        </p:nvSpPr>
        <p:spPr>
          <a:xfrm>
            <a:off x="2482745" y="1885949"/>
            <a:ext cx="1462255" cy="2438735"/>
          </a:xfrm>
          <a:prstGeom prst="rect">
            <a:avLst/>
          </a:prstGeom>
          <a:noFill/>
          <a:ln w="12700" cap="rnd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/>
          <p:cNvSpPr txBox="1"/>
          <p:nvPr/>
        </p:nvSpPr>
        <p:spPr>
          <a:xfrm>
            <a:off x="1365788" y="4608076"/>
            <a:ext cx="7649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Auto Tap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753196" y="4608076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Cross Tap 1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244143" y="4608076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Cross Tap 2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514876" y="4587616"/>
            <a:ext cx="1087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Cross Tap 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N/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91886" y="1156613"/>
            <a:ext cx="28777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Pipelined X-Engine</a:t>
            </a:r>
          </a:p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 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time sample per antenna, </a:t>
            </a:r>
            <a:r>
              <a:rPr lang="en-US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antennas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842230" y="3796951"/>
            <a:ext cx="2744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  <a:endParaRPr lang="en-GB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553436" y="3830211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Σ</a:t>
            </a:r>
            <a:endParaRPr lang="en-GB" sz="2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575942" y="3797131"/>
            <a:ext cx="2744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  <a:endParaRPr lang="en-GB" sz="800" dirty="0"/>
          </a:p>
        </p:txBody>
      </p:sp>
      <p:sp>
        <p:nvSpPr>
          <p:cNvPr id="87" name="Rectangle 86"/>
          <p:cNvSpPr/>
          <p:nvPr/>
        </p:nvSpPr>
        <p:spPr>
          <a:xfrm>
            <a:off x="1327450" y="2018035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/>
          <p:cNvSpPr txBox="1"/>
          <p:nvPr/>
        </p:nvSpPr>
        <p:spPr>
          <a:xfrm>
            <a:off x="1327223" y="1977818"/>
            <a:ext cx="648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z</a:t>
            </a:r>
            <a:r>
              <a:rPr lang="en-US" sz="1400" baseline="30000" dirty="0" smtClean="0"/>
              <a:t>-(</a:t>
            </a:r>
            <a:r>
              <a:rPr lang="en-US" sz="1400" baseline="30000" dirty="0" smtClean="0"/>
              <a:t>M/</a:t>
            </a:r>
            <a:r>
              <a:rPr lang="en-US" sz="1400" baseline="30000" dirty="0" smtClean="0"/>
              <a:t>2</a:t>
            </a:r>
            <a:r>
              <a:rPr lang="en-US" sz="1400" baseline="30000" dirty="0" smtClean="0"/>
              <a:t>)N</a:t>
            </a:r>
            <a:endParaRPr lang="en-GB" sz="1400" baseline="3000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1098135" y="2459302"/>
            <a:ext cx="0" cy="105579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87" idx="1"/>
          </p:cNvCxnSpPr>
          <p:nvPr/>
        </p:nvCxnSpPr>
        <p:spPr>
          <a:xfrm>
            <a:off x="616332" y="2126040"/>
            <a:ext cx="711118" cy="7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2660313" y="3301626"/>
            <a:ext cx="0" cy="220157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2660313" y="2126047"/>
            <a:ext cx="0" cy="1001873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endCxn id="6" idx="2"/>
          </p:cNvCxnSpPr>
          <p:nvPr/>
        </p:nvCxnSpPr>
        <p:spPr>
          <a:xfrm>
            <a:off x="1091449" y="3214773"/>
            <a:ext cx="300058" cy="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endCxn id="6" idx="0"/>
          </p:cNvCxnSpPr>
          <p:nvPr/>
        </p:nvCxnSpPr>
        <p:spPr>
          <a:xfrm>
            <a:off x="1514337" y="2459311"/>
            <a:ext cx="0" cy="632632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16332" y="1744579"/>
            <a:ext cx="2108" cy="38146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147053" y="3515099"/>
            <a:ext cx="5307248" cy="873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88" idx="3"/>
          </p:cNvCxnSpPr>
          <p:nvPr/>
        </p:nvCxnSpPr>
        <p:spPr>
          <a:xfrm flipV="1">
            <a:off x="1975522" y="2126040"/>
            <a:ext cx="3478779" cy="5667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5490257" y="2124223"/>
            <a:ext cx="72666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>
            <a:off x="2660313" y="3214766"/>
            <a:ext cx="140371" cy="8686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Circular Arrow 265"/>
          <p:cNvSpPr/>
          <p:nvPr/>
        </p:nvSpPr>
        <p:spPr>
          <a:xfrm rot="16200000">
            <a:off x="2466443" y="3123534"/>
            <a:ext cx="254060" cy="190860"/>
          </a:xfrm>
          <a:prstGeom prst="circularArrow">
            <a:avLst>
              <a:gd name="adj1" fmla="val 0"/>
              <a:gd name="adj2" fmla="val 893028"/>
              <a:gd name="adj3" fmla="val 20614661"/>
              <a:gd name="adj4" fmla="val 10800000"/>
              <a:gd name="adj5" fmla="val 8324"/>
            </a:avLst>
          </a:prstGeom>
          <a:solidFill>
            <a:schemeClr val="tx1"/>
          </a:solidFill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3" name="Elbow Connector 10"/>
          <p:cNvCxnSpPr/>
          <p:nvPr/>
        </p:nvCxnSpPr>
        <p:spPr>
          <a:xfrm>
            <a:off x="1098135" y="2465986"/>
            <a:ext cx="416202" cy="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>
            <a:endCxn id="14" idx="0"/>
          </p:cNvCxnSpPr>
          <p:nvPr/>
        </p:nvCxnSpPr>
        <p:spPr>
          <a:xfrm flipH="1">
            <a:off x="3461937" y="2468033"/>
            <a:ext cx="5314" cy="62391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Oval 324"/>
          <p:cNvSpPr/>
          <p:nvPr/>
        </p:nvSpPr>
        <p:spPr>
          <a:xfrm>
            <a:off x="4845862" y="3093995"/>
            <a:ext cx="245660" cy="2456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6" name="Straight Connector 325"/>
          <p:cNvCxnSpPr>
            <a:stCxn id="325" idx="1"/>
            <a:endCxn id="325" idx="5"/>
          </p:cNvCxnSpPr>
          <p:nvPr/>
        </p:nvCxnSpPr>
        <p:spPr>
          <a:xfrm rot="16200000" flipH="1">
            <a:off x="4881838" y="3129971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>
            <a:stCxn id="325" idx="7"/>
            <a:endCxn id="325" idx="3"/>
          </p:cNvCxnSpPr>
          <p:nvPr/>
        </p:nvCxnSpPr>
        <p:spPr>
          <a:xfrm rot="16200000" flipH="1" flipV="1">
            <a:off x="4881838" y="3129971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tangle 327"/>
          <p:cNvSpPr/>
          <p:nvPr/>
        </p:nvSpPr>
        <p:spPr>
          <a:xfrm>
            <a:off x="4287886" y="2362073"/>
            <a:ext cx="53372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9" name="TextBox 328"/>
          <p:cNvSpPr txBox="1"/>
          <p:nvPr/>
        </p:nvSpPr>
        <p:spPr>
          <a:xfrm>
            <a:off x="4384390" y="2313132"/>
            <a:ext cx="394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</a:t>
            </a:r>
            <a:r>
              <a:rPr lang="en-US" sz="1400" baseline="30000" dirty="0" smtClean="0"/>
              <a:t>-M</a:t>
            </a:r>
            <a:endParaRPr lang="en-GB" sz="1400" baseline="30000" dirty="0"/>
          </a:p>
        </p:txBody>
      </p:sp>
      <p:cxnSp>
        <p:nvCxnSpPr>
          <p:cNvPr id="330" name="Elbow Connector 10"/>
          <p:cNvCxnSpPr>
            <a:stCxn id="325" idx="6"/>
            <a:endCxn id="335" idx="0"/>
          </p:cNvCxnSpPr>
          <p:nvPr/>
        </p:nvCxnSpPr>
        <p:spPr>
          <a:xfrm>
            <a:off x="5091522" y="3216825"/>
            <a:ext cx="128392" cy="582358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stCxn id="328" idx="3"/>
          </p:cNvCxnSpPr>
          <p:nvPr/>
        </p:nvCxnSpPr>
        <p:spPr>
          <a:xfrm flipV="1">
            <a:off x="4821606" y="2465999"/>
            <a:ext cx="632695" cy="4086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tangle 332"/>
          <p:cNvSpPr/>
          <p:nvPr/>
        </p:nvSpPr>
        <p:spPr>
          <a:xfrm>
            <a:off x="3989500" y="1888001"/>
            <a:ext cx="1462255" cy="2438735"/>
          </a:xfrm>
          <a:prstGeom prst="rect">
            <a:avLst/>
          </a:prstGeom>
          <a:noFill/>
          <a:ln w="12700" cap="rnd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4" name="TextBox 333"/>
          <p:cNvSpPr txBox="1"/>
          <p:nvPr/>
        </p:nvSpPr>
        <p:spPr>
          <a:xfrm>
            <a:off x="5060191" y="3832263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Σ</a:t>
            </a:r>
            <a:endParaRPr lang="en-GB" sz="2000" dirty="0"/>
          </a:p>
        </p:txBody>
      </p:sp>
      <p:sp>
        <p:nvSpPr>
          <p:cNvPr id="335" name="TextBox 334"/>
          <p:cNvSpPr txBox="1"/>
          <p:nvPr/>
        </p:nvSpPr>
        <p:spPr>
          <a:xfrm>
            <a:off x="5082697" y="3799183"/>
            <a:ext cx="2744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  <a:endParaRPr lang="en-GB" sz="800" dirty="0"/>
          </a:p>
        </p:txBody>
      </p:sp>
      <p:cxnSp>
        <p:nvCxnSpPr>
          <p:cNvPr id="336" name="Straight Connector 335"/>
          <p:cNvCxnSpPr>
            <a:stCxn id="325" idx="2"/>
          </p:cNvCxnSpPr>
          <p:nvPr/>
        </p:nvCxnSpPr>
        <p:spPr>
          <a:xfrm flipH="1" flipV="1">
            <a:off x="4320807" y="3216818"/>
            <a:ext cx="525055" cy="7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 flipV="1">
            <a:off x="4167068" y="3303678"/>
            <a:ext cx="0" cy="220157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4167068" y="2128099"/>
            <a:ext cx="0" cy="1001873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 flipH="1">
            <a:off x="4167068" y="3216818"/>
            <a:ext cx="140371" cy="8686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Circular Arrow 339"/>
          <p:cNvSpPr/>
          <p:nvPr/>
        </p:nvSpPr>
        <p:spPr>
          <a:xfrm rot="16200000">
            <a:off x="3973198" y="3125586"/>
            <a:ext cx="254060" cy="190860"/>
          </a:xfrm>
          <a:prstGeom prst="circularArrow">
            <a:avLst>
              <a:gd name="adj1" fmla="val 0"/>
              <a:gd name="adj2" fmla="val 893028"/>
              <a:gd name="adj3" fmla="val 20614661"/>
              <a:gd name="adj4" fmla="val 10800000"/>
              <a:gd name="adj5" fmla="val 8324"/>
            </a:avLst>
          </a:prstGeom>
          <a:solidFill>
            <a:schemeClr val="tx1"/>
          </a:solidFill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1" name="Straight Connector 340"/>
          <p:cNvCxnSpPr>
            <a:endCxn id="325" idx="0"/>
          </p:cNvCxnSpPr>
          <p:nvPr/>
        </p:nvCxnSpPr>
        <p:spPr>
          <a:xfrm flipH="1">
            <a:off x="4968692" y="2470085"/>
            <a:ext cx="5314" cy="62391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angle 330"/>
          <p:cNvSpPr/>
          <p:nvPr/>
        </p:nvSpPr>
        <p:spPr>
          <a:xfrm>
            <a:off x="5045874" y="3814075"/>
            <a:ext cx="32403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1" name="Straight Connector 350"/>
          <p:cNvCxnSpPr/>
          <p:nvPr/>
        </p:nvCxnSpPr>
        <p:spPr>
          <a:xfrm>
            <a:off x="1968838" y="4182146"/>
            <a:ext cx="0" cy="31588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>
            <a:off x="3701137" y="4181355"/>
            <a:ext cx="0" cy="31588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7448686" y="4173427"/>
            <a:ext cx="0" cy="31588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Oval 355"/>
          <p:cNvSpPr/>
          <p:nvPr/>
        </p:nvSpPr>
        <p:spPr>
          <a:xfrm>
            <a:off x="7086656" y="3084015"/>
            <a:ext cx="245660" cy="2456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7" name="Straight Connector 356"/>
          <p:cNvCxnSpPr>
            <a:stCxn id="356" idx="1"/>
            <a:endCxn id="356" idx="5"/>
          </p:cNvCxnSpPr>
          <p:nvPr/>
        </p:nvCxnSpPr>
        <p:spPr>
          <a:xfrm rot="16200000" flipH="1">
            <a:off x="7122632" y="3119991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>
            <a:stCxn id="356" idx="7"/>
            <a:endCxn id="356" idx="3"/>
          </p:cNvCxnSpPr>
          <p:nvPr/>
        </p:nvCxnSpPr>
        <p:spPr>
          <a:xfrm rot="16200000" flipH="1" flipV="1">
            <a:off x="7122632" y="3119991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tangle 358"/>
          <p:cNvSpPr/>
          <p:nvPr/>
        </p:nvSpPr>
        <p:spPr>
          <a:xfrm>
            <a:off x="6528680" y="2352093"/>
            <a:ext cx="53372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0" name="TextBox 359"/>
          <p:cNvSpPr txBox="1"/>
          <p:nvPr/>
        </p:nvSpPr>
        <p:spPr>
          <a:xfrm>
            <a:off x="6625184" y="2303152"/>
            <a:ext cx="394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</a:t>
            </a:r>
            <a:r>
              <a:rPr lang="en-US" sz="1400" baseline="30000" dirty="0" smtClean="0"/>
              <a:t>-M</a:t>
            </a:r>
            <a:endParaRPr lang="en-GB" sz="1400" baseline="30000" dirty="0"/>
          </a:p>
        </p:txBody>
      </p:sp>
      <p:cxnSp>
        <p:nvCxnSpPr>
          <p:cNvPr id="361" name="Elbow Connector 10"/>
          <p:cNvCxnSpPr>
            <a:stCxn id="356" idx="6"/>
            <a:endCxn id="365" idx="0"/>
          </p:cNvCxnSpPr>
          <p:nvPr/>
        </p:nvCxnSpPr>
        <p:spPr>
          <a:xfrm>
            <a:off x="7332316" y="3206845"/>
            <a:ext cx="128392" cy="582358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angle 362"/>
          <p:cNvSpPr/>
          <p:nvPr/>
        </p:nvSpPr>
        <p:spPr>
          <a:xfrm>
            <a:off x="6230294" y="1878021"/>
            <a:ext cx="1462255" cy="2438735"/>
          </a:xfrm>
          <a:prstGeom prst="rect">
            <a:avLst/>
          </a:prstGeom>
          <a:noFill/>
          <a:ln w="12700" cap="rnd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TextBox 363"/>
          <p:cNvSpPr txBox="1"/>
          <p:nvPr/>
        </p:nvSpPr>
        <p:spPr>
          <a:xfrm>
            <a:off x="7300985" y="3822283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Σ</a:t>
            </a:r>
            <a:endParaRPr lang="en-GB" sz="2000" dirty="0"/>
          </a:p>
        </p:txBody>
      </p:sp>
      <p:sp>
        <p:nvSpPr>
          <p:cNvPr id="365" name="TextBox 364"/>
          <p:cNvSpPr txBox="1"/>
          <p:nvPr/>
        </p:nvSpPr>
        <p:spPr>
          <a:xfrm>
            <a:off x="7323491" y="3789203"/>
            <a:ext cx="2744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  <a:endParaRPr lang="en-GB" sz="800" dirty="0"/>
          </a:p>
        </p:txBody>
      </p:sp>
      <p:cxnSp>
        <p:nvCxnSpPr>
          <p:cNvPr id="366" name="Straight Connector 365"/>
          <p:cNvCxnSpPr>
            <a:stCxn id="356" idx="2"/>
          </p:cNvCxnSpPr>
          <p:nvPr/>
        </p:nvCxnSpPr>
        <p:spPr>
          <a:xfrm flipH="1" flipV="1">
            <a:off x="6561601" y="3206838"/>
            <a:ext cx="525055" cy="7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flipV="1">
            <a:off x="6407862" y="3293699"/>
            <a:ext cx="0" cy="230292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6407862" y="2118119"/>
            <a:ext cx="0" cy="1001873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flipH="1">
            <a:off x="6407862" y="3206838"/>
            <a:ext cx="140371" cy="8686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Circular Arrow 369"/>
          <p:cNvSpPr/>
          <p:nvPr/>
        </p:nvSpPr>
        <p:spPr>
          <a:xfrm rot="16200000">
            <a:off x="6213992" y="3115606"/>
            <a:ext cx="254060" cy="190860"/>
          </a:xfrm>
          <a:prstGeom prst="circularArrow">
            <a:avLst>
              <a:gd name="adj1" fmla="val 0"/>
              <a:gd name="adj2" fmla="val 893028"/>
              <a:gd name="adj3" fmla="val 20614661"/>
              <a:gd name="adj4" fmla="val 10800000"/>
              <a:gd name="adj5" fmla="val 8324"/>
            </a:avLst>
          </a:prstGeom>
          <a:solidFill>
            <a:schemeClr val="tx1"/>
          </a:solidFill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1" name="Straight Connector 370"/>
          <p:cNvCxnSpPr>
            <a:endCxn id="356" idx="0"/>
          </p:cNvCxnSpPr>
          <p:nvPr/>
        </p:nvCxnSpPr>
        <p:spPr>
          <a:xfrm flipH="1">
            <a:off x="7209486" y="2460105"/>
            <a:ext cx="5314" cy="62391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Rectangle 371"/>
          <p:cNvSpPr/>
          <p:nvPr/>
        </p:nvSpPr>
        <p:spPr>
          <a:xfrm>
            <a:off x="7286668" y="3804095"/>
            <a:ext cx="32403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5" name="Straight Connector 374"/>
          <p:cNvCxnSpPr/>
          <p:nvPr/>
        </p:nvCxnSpPr>
        <p:spPr>
          <a:xfrm>
            <a:off x="6230294" y="2124803"/>
            <a:ext cx="177568" cy="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>
            <a:endCxn id="359" idx="1"/>
          </p:cNvCxnSpPr>
          <p:nvPr/>
        </p:nvCxnSpPr>
        <p:spPr>
          <a:xfrm flipV="1">
            <a:off x="6230294" y="2460105"/>
            <a:ext cx="298386" cy="1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6238546" y="3521878"/>
            <a:ext cx="177568" cy="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 flipH="1" flipV="1">
            <a:off x="2814052" y="3206845"/>
            <a:ext cx="525055" cy="7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764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345</Words>
  <Application>Microsoft Macintosh PowerPoint</Application>
  <PresentationFormat>On-screen Show (4:3)</PresentationFormat>
  <Paragraphs>108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Jack Hickish</cp:lastModifiedBy>
  <cp:revision>52</cp:revision>
  <dcterms:created xsi:type="dcterms:W3CDTF">2011-09-06T09:49:31Z</dcterms:created>
  <dcterms:modified xsi:type="dcterms:W3CDTF">2012-04-17T13:34:16Z</dcterms:modified>
</cp:coreProperties>
</file>