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88d56cfa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88d56cfa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88d56cfa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88d56cfa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88d56cfa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88d56cfa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88d56cfa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88d56cfa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953bb9e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953bb9e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88d56cf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88d56cf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88d56cf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88d56cf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88d56cfa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88d56cfa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QuizzyBee</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Team Vulture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Team</a:t>
            </a:r>
            <a:r>
              <a:rPr lang="en"/>
              <a:t> Member Introductions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App Description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App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Introduction: Griffin Newbold</a:t>
            </a:r>
            <a:endParaRPr/>
          </a:p>
        </p:txBody>
      </p:sp>
      <p:sp>
        <p:nvSpPr>
          <p:cNvPr id="71" name="Google Shape;71;p15"/>
          <p:cNvSpPr txBox="1"/>
          <p:nvPr>
            <p:ph idx="1" type="body"/>
          </p:nvPr>
        </p:nvSpPr>
        <p:spPr>
          <a:xfrm>
            <a:off x="3003450" y="1197788"/>
            <a:ext cx="53418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 Griffin, a CS major in SEAS graduating Spring 2025.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came up with the idea for the app, designed the app icon, worked on login and registration, the text to speech feature, the sharing feature, as well as setting up the database and networking checks and UI enhancements. </a:t>
            </a:r>
            <a:endParaRPr/>
          </a:p>
        </p:txBody>
      </p:sp>
      <p:pic>
        <p:nvPicPr>
          <p:cNvPr id="72" name="Google Shape;72;p15"/>
          <p:cNvPicPr preferRelativeResize="0"/>
          <p:nvPr/>
        </p:nvPicPr>
        <p:blipFill>
          <a:blip r:embed="rId3">
            <a:alphaModFix/>
          </a:blip>
          <a:stretch>
            <a:fillRect/>
          </a:stretch>
        </p:blipFill>
        <p:spPr>
          <a:xfrm>
            <a:off x="408200" y="1122275"/>
            <a:ext cx="2222897" cy="34858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Introduction: Madeleine Lerner</a:t>
            </a:r>
            <a:endParaRPr/>
          </a:p>
        </p:txBody>
      </p:sp>
      <p:sp>
        <p:nvSpPr>
          <p:cNvPr id="78" name="Google Shape;78;p16"/>
          <p:cNvSpPr txBox="1"/>
          <p:nvPr>
            <p:ph idx="1" type="body"/>
          </p:nvPr>
        </p:nvSpPr>
        <p:spPr>
          <a:xfrm>
            <a:off x="3265450" y="1234075"/>
            <a:ext cx="4914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 Madeleine, a senior at Barnard studying CS graduating this semester (and starting full-time SWE work in, like, less than a week).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implemented the create new deck UI + BE functionality as well as the change card color and notifications features.</a:t>
            </a:r>
            <a:endParaRPr/>
          </a:p>
        </p:txBody>
      </p:sp>
      <p:pic>
        <p:nvPicPr>
          <p:cNvPr id="79" name="Google Shape;79;p16"/>
          <p:cNvPicPr preferRelativeResize="0"/>
          <p:nvPr/>
        </p:nvPicPr>
        <p:blipFill>
          <a:blip r:embed="rId3">
            <a:alphaModFix/>
          </a:blip>
          <a:stretch>
            <a:fillRect/>
          </a:stretch>
        </p:blipFill>
        <p:spPr>
          <a:xfrm>
            <a:off x="386975" y="1234075"/>
            <a:ext cx="2222636" cy="33347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Introduction: Yuxin Li</a:t>
            </a:r>
            <a:endParaRPr/>
          </a:p>
        </p:txBody>
      </p:sp>
      <p:sp>
        <p:nvSpPr>
          <p:cNvPr id="85" name="Google Shape;85;p17"/>
          <p:cNvSpPr txBox="1"/>
          <p:nvPr>
            <p:ph idx="1" type="body"/>
          </p:nvPr>
        </p:nvSpPr>
        <p:spPr>
          <a:xfrm>
            <a:off x="3265450" y="1234075"/>
            <a:ext cx="4914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 Yuxin, a junior at SEAS studying Computer Science.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implemented the dashboard and the initial user profile UI + the logout/sign-in logic + text-to-speech Backend + user </a:t>
            </a:r>
            <a:r>
              <a:rPr lang="en"/>
              <a:t>tour</a:t>
            </a:r>
            <a:r>
              <a:rPr lang="en"/>
              <a:t> guide.</a:t>
            </a:r>
            <a:endParaRPr/>
          </a:p>
        </p:txBody>
      </p:sp>
      <p:pic>
        <p:nvPicPr>
          <p:cNvPr id="86" name="Google Shape;86;p17"/>
          <p:cNvPicPr preferRelativeResize="0"/>
          <p:nvPr/>
        </p:nvPicPr>
        <p:blipFill>
          <a:blip r:embed="rId3">
            <a:alphaModFix/>
          </a:blip>
          <a:stretch>
            <a:fillRect/>
          </a:stretch>
        </p:blipFill>
        <p:spPr>
          <a:xfrm>
            <a:off x="426725" y="1234075"/>
            <a:ext cx="2417099" cy="32227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Introduction: Tommy Lam</a:t>
            </a:r>
            <a:endParaRPr/>
          </a:p>
        </p:txBody>
      </p:sp>
      <p:sp>
        <p:nvSpPr>
          <p:cNvPr id="92" name="Google Shape;92;p18"/>
          <p:cNvSpPr txBox="1"/>
          <p:nvPr>
            <p:ph idx="1" type="body"/>
          </p:nvPr>
        </p:nvSpPr>
        <p:spPr>
          <a:xfrm>
            <a:off x="3265450" y="1234075"/>
            <a:ext cx="4914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 Tommy, a junior in CC studying Computer Science.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implemented the quiz UI and our AI backend implementation for quiz generation using OpenAI’s API.</a:t>
            </a:r>
            <a:endParaRPr/>
          </a:p>
        </p:txBody>
      </p:sp>
      <p:pic>
        <p:nvPicPr>
          <p:cNvPr id="93" name="Google Shape;93;p18"/>
          <p:cNvPicPr preferRelativeResize="0"/>
          <p:nvPr/>
        </p:nvPicPr>
        <p:blipFill rotWithShape="1">
          <a:blip r:embed="rId3">
            <a:alphaModFix/>
          </a:blip>
          <a:srcRect b="5728" l="0" r="0" t="5728"/>
          <a:stretch/>
        </p:blipFill>
        <p:spPr>
          <a:xfrm>
            <a:off x="426725" y="1234075"/>
            <a:ext cx="2417101" cy="32227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Introduction: </a:t>
            </a:r>
            <a:r>
              <a:rPr lang="en"/>
              <a:t>Chia Peng Wu</a:t>
            </a:r>
            <a:endParaRPr/>
          </a:p>
        </p:txBody>
      </p:sp>
      <p:sp>
        <p:nvSpPr>
          <p:cNvPr id="99" name="Google Shape;99;p19"/>
          <p:cNvSpPr txBox="1"/>
          <p:nvPr>
            <p:ph idx="1" type="body"/>
          </p:nvPr>
        </p:nvSpPr>
        <p:spPr>
          <a:xfrm>
            <a:off x="3184800" y="1323775"/>
            <a:ext cx="5494800" cy="317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 Chia Peng, a senior in GS studying Computer Science.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made</a:t>
            </a:r>
            <a:r>
              <a:rPr lang="en"/>
              <a:t> the existing flashcards view, wire up main functionalities together such as add cards, quiz, and basic edit card functions(edit, save, and delete). Ensuring seamless integration(backend) and a smooth flow between adding new card and existing flashcards deck view for a user-friendly experience.    </a:t>
            </a:r>
            <a:r>
              <a:rPr lang="en"/>
              <a:t> </a:t>
            </a:r>
            <a:endParaRPr/>
          </a:p>
        </p:txBody>
      </p:sp>
      <p:pic>
        <p:nvPicPr>
          <p:cNvPr id="100" name="Google Shape;100;p19"/>
          <p:cNvPicPr preferRelativeResize="0"/>
          <p:nvPr/>
        </p:nvPicPr>
        <p:blipFill>
          <a:blip r:embed="rId3">
            <a:alphaModFix/>
          </a:blip>
          <a:stretch>
            <a:fillRect/>
          </a:stretch>
        </p:blipFill>
        <p:spPr>
          <a:xfrm>
            <a:off x="406600" y="1416063"/>
            <a:ext cx="2648226" cy="26482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Description</a:t>
            </a:r>
            <a:endParaRPr/>
          </a:p>
        </p:txBody>
      </p:sp>
      <p:sp>
        <p:nvSpPr>
          <p:cNvPr id="106" name="Google Shape;106;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QuizzyBee is your one stop shop for AI enhanced studying, making use of in house frameworks like AVFoundation, Network, and the Notifications framework as well as external APIs like OpenAI and ElevenLabs. We also make use of Firebase for user authentication and data store. We ensure that your experience is never dull when using our app.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Demonstration</a:t>
            </a:r>
            <a:endParaRPr/>
          </a:p>
        </p:txBody>
      </p:sp>
      <p:sp>
        <p:nvSpPr>
          <p:cNvPr id="112" name="Google Shape;112;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we can see the app in action! See below for select screenshots!</a:t>
            </a:r>
            <a:endParaRPr/>
          </a:p>
        </p:txBody>
      </p:sp>
      <p:pic>
        <p:nvPicPr>
          <p:cNvPr id="113" name="Google Shape;113;p21"/>
          <p:cNvPicPr preferRelativeResize="0"/>
          <p:nvPr/>
        </p:nvPicPr>
        <p:blipFill>
          <a:blip r:embed="rId3">
            <a:alphaModFix/>
          </a:blip>
          <a:stretch>
            <a:fillRect/>
          </a:stretch>
        </p:blipFill>
        <p:spPr>
          <a:xfrm>
            <a:off x="3632000" y="1696725"/>
            <a:ext cx="1681650" cy="3384820"/>
          </a:xfrm>
          <a:prstGeom prst="rect">
            <a:avLst/>
          </a:prstGeom>
          <a:noFill/>
          <a:ln>
            <a:noFill/>
          </a:ln>
        </p:spPr>
      </p:pic>
      <p:pic>
        <p:nvPicPr>
          <p:cNvPr id="114" name="Google Shape;114;p21"/>
          <p:cNvPicPr preferRelativeResize="0"/>
          <p:nvPr/>
        </p:nvPicPr>
        <p:blipFill>
          <a:blip r:embed="rId4">
            <a:alphaModFix/>
          </a:blip>
          <a:stretch>
            <a:fillRect/>
          </a:stretch>
        </p:blipFill>
        <p:spPr>
          <a:xfrm>
            <a:off x="1993350" y="1698874"/>
            <a:ext cx="1638643" cy="3380523"/>
          </a:xfrm>
          <a:prstGeom prst="rect">
            <a:avLst/>
          </a:prstGeom>
          <a:noFill/>
          <a:ln>
            <a:noFill/>
          </a:ln>
        </p:spPr>
      </p:pic>
      <p:pic>
        <p:nvPicPr>
          <p:cNvPr id="115" name="Google Shape;115;p21"/>
          <p:cNvPicPr preferRelativeResize="0"/>
          <p:nvPr/>
        </p:nvPicPr>
        <p:blipFill>
          <a:blip r:embed="rId5">
            <a:alphaModFix/>
          </a:blip>
          <a:stretch>
            <a:fillRect/>
          </a:stretch>
        </p:blipFill>
        <p:spPr>
          <a:xfrm>
            <a:off x="311700" y="1690538"/>
            <a:ext cx="1681650" cy="3380523"/>
          </a:xfrm>
          <a:prstGeom prst="rect">
            <a:avLst/>
          </a:prstGeom>
          <a:noFill/>
          <a:ln>
            <a:noFill/>
          </a:ln>
        </p:spPr>
      </p:pic>
      <p:pic>
        <p:nvPicPr>
          <p:cNvPr id="116" name="Google Shape;116;p21"/>
          <p:cNvPicPr preferRelativeResize="0"/>
          <p:nvPr/>
        </p:nvPicPr>
        <p:blipFill>
          <a:blip r:embed="rId6">
            <a:alphaModFix/>
          </a:blip>
          <a:stretch>
            <a:fillRect/>
          </a:stretch>
        </p:blipFill>
        <p:spPr>
          <a:xfrm>
            <a:off x="5313650" y="1696725"/>
            <a:ext cx="1638650" cy="3368131"/>
          </a:xfrm>
          <a:prstGeom prst="rect">
            <a:avLst/>
          </a:prstGeom>
          <a:noFill/>
          <a:ln>
            <a:noFill/>
          </a:ln>
        </p:spPr>
      </p:pic>
      <p:pic>
        <p:nvPicPr>
          <p:cNvPr id="117" name="Google Shape;117;p21"/>
          <p:cNvPicPr preferRelativeResize="0"/>
          <p:nvPr/>
        </p:nvPicPr>
        <p:blipFill>
          <a:blip r:embed="rId7">
            <a:alphaModFix/>
          </a:blip>
          <a:stretch>
            <a:fillRect/>
          </a:stretch>
        </p:blipFill>
        <p:spPr>
          <a:xfrm>
            <a:off x="6952300" y="1698875"/>
            <a:ext cx="1638649" cy="333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