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7e286af73b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7e286af73b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7e286af73b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7e286af73b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809fd980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809fd980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885f6478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885f6478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7e286af73b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7e286af73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809fd9803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809fd9803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885f6478e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885f6478e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Lecture Review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For use with Lab 5 10/5/23 in COMS 1002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1200" y="909825"/>
            <a:ext cx="3580626" cy="3580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9 Review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We can group items together!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1944400"/>
            <a:ext cx="8394000" cy="24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307"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 sz="1307">
                <a:latin typeface="Consolas"/>
                <a:ea typeface="Consolas"/>
                <a:cs typeface="Consolas"/>
                <a:sym typeface="Consolas"/>
              </a:rPr>
              <a:t>i = [1, 2, 3]</a:t>
            </a:r>
            <a:endParaRPr sz="1307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307"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 sz="1307">
                <a:latin typeface="Consolas"/>
                <a:ea typeface="Consolas"/>
                <a:cs typeface="Consolas"/>
                <a:sym typeface="Consolas"/>
              </a:rPr>
              <a:t>i[0] = 4 #li now equals [4,2,3]</a:t>
            </a:r>
            <a:endParaRPr sz="1307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307">
                <a:latin typeface="Consolas"/>
                <a:ea typeface="Consolas"/>
                <a:cs typeface="Consolas"/>
                <a:sym typeface="Consolas"/>
              </a:rPr>
              <a:t>print(len(li)) #the length of the list is 3</a:t>
            </a:r>
            <a:endParaRPr sz="1307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307">
                <a:latin typeface="Consolas"/>
                <a:ea typeface="Consolas"/>
                <a:cs typeface="Consolas"/>
                <a:sym typeface="Consolas"/>
              </a:rPr>
              <a:t>print(2 in li) #we can check for list membership </a:t>
            </a:r>
            <a:endParaRPr sz="1307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307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307"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1307">
                <a:latin typeface="Consolas"/>
                <a:ea typeface="Consolas"/>
                <a:cs typeface="Consolas"/>
                <a:sym typeface="Consolas"/>
              </a:rPr>
              <a:t>or item in li: #we can iterate through the items </a:t>
            </a:r>
            <a:endParaRPr sz="1307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rPr lang="en" sz="1307">
                <a:latin typeface="Consolas"/>
                <a:ea typeface="Consolas"/>
                <a:cs typeface="Consolas"/>
                <a:sym typeface="Consolas"/>
              </a:rPr>
              <a:t>	print(item)</a:t>
            </a:r>
            <a:endParaRPr sz="1307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We can group items together! Again!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1893050"/>
            <a:ext cx="8957100" cy="30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#we can have unique collections using set()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y_set = set([1,2,1,5,2,2,4]) #{} works too but at first is assumed to be something else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print(len(my_set)) #This evaluates to 4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or item in my_set: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print(item) #notice how there is no set order among the items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group items together! Again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We can make dictionaries! Think of them as maps we map keys to values!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y_dict = {}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my_dict[“a”] = [1,2,3]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y_dict[“b”] = [4,5,6]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or key in my_dict: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print(my_dict[key])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10 Review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Objects are References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Consider the following: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 = [1,2,3] #It is best to think of it like this li -&gt; [1,2,3]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i2 = li  #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li -&gt; [1,2,3] &lt;- li2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li2[2] = 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print(li)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print(li2) #Notice that both are altered!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Positional vs Keyword Arguments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Consider some function: def f(x,y,z)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We can either execute it with f(12, 7, 2) or f(y=7, z=2, x=12) these two produce the same results!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You can actually use this kind of knowledge to create default values: def f(x,y,z=0) So the following are valid: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f(12,7) and f(12,7,2)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