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e286af73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e286af73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e286af73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e286af73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e286af73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e286af73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e286af73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e286af73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e286af73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e286af73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e286af73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7e286af73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e286af73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7e286af73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e286af73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e286af73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e286af73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e286af73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e286af73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e286af73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e286af73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e286af73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e286af73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e286af73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e286af73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e286af73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e286af73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e286af73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e286af73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e286af73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python.org/3/library/math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gineering.columbia.edu/files/seas/content/faculty-cv/cannon-adam_cv-102019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Lecture Review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use with Lab 2 9/14/23 in COMS 1002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200" y="909825"/>
            <a:ext cx="3580626" cy="358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We force the user to get involved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29450" y="2078875"/>
            <a:ext cx="7972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#Also this is a single line comment!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ame = input(“Hey you’re finally awake! What is your name? “)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#You do not need anything passed in as the argument but please refrain from doing so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#We can also get an integer response using a previously mentioned function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 = int(input(“What is your age”))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print(“Name: {}, Age: {}”.format(name,age))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We can do *Advanced Math*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729450" y="2078875"/>
            <a:ext cx="7972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#By importing a module!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mport math #wow guys this is about as innovative as the iPhone 15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print(math.pi)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print(math.sqrt(4))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print(math.sin(math.pi))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#More is available, read the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documentation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to find out more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4 Review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We can do this or that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729450" y="2078875"/>
            <a:ext cx="7972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#By using the if statement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x, y = 5, 10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x &lt;= y: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print(“small x”)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print(“big x”)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We can do this or that or this other thing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729450" y="1944400"/>
            <a:ext cx="8394000" cy="24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07">
                <a:latin typeface="Consolas"/>
                <a:ea typeface="Consolas"/>
                <a:cs typeface="Consolas"/>
                <a:sym typeface="Consolas"/>
              </a:rPr>
              <a:t>#By using the if statement along with elif</a:t>
            </a:r>
            <a:endParaRPr sz="130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07">
                <a:latin typeface="Consolas"/>
                <a:ea typeface="Consolas"/>
                <a:cs typeface="Consolas"/>
                <a:sym typeface="Consolas"/>
              </a:rPr>
              <a:t>x, y = 5, 10</a:t>
            </a:r>
            <a:endParaRPr sz="130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07">
                <a:latin typeface="Consolas"/>
                <a:ea typeface="Consolas"/>
                <a:cs typeface="Consolas"/>
                <a:sym typeface="Consolas"/>
              </a:rPr>
              <a:t>if x == y:</a:t>
            </a:r>
            <a:endParaRPr sz="130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07">
                <a:latin typeface="Consolas"/>
                <a:ea typeface="Consolas"/>
                <a:cs typeface="Consolas"/>
                <a:sym typeface="Consolas"/>
              </a:rPr>
              <a:t>	print(“equal x”)</a:t>
            </a:r>
            <a:endParaRPr sz="130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07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307">
                <a:latin typeface="Consolas"/>
                <a:ea typeface="Consolas"/>
                <a:cs typeface="Consolas"/>
                <a:sym typeface="Consolas"/>
              </a:rPr>
              <a:t>lif x &gt; y:</a:t>
            </a:r>
            <a:endParaRPr sz="130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07">
                <a:latin typeface="Consolas"/>
                <a:ea typeface="Consolas"/>
                <a:cs typeface="Consolas"/>
                <a:sym typeface="Consolas"/>
              </a:rPr>
              <a:t>	print(“big x”)</a:t>
            </a:r>
            <a:endParaRPr sz="130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07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307">
                <a:latin typeface="Consolas"/>
                <a:ea typeface="Consolas"/>
                <a:cs typeface="Consolas"/>
                <a:sym typeface="Consolas"/>
              </a:rPr>
              <a:t>lse:</a:t>
            </a:r>
            <a:endParaRPr sz="130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1307">
                <a:latin typeface="Consolas"/>
                <a:ea typeface="Consolas"/>
                <a:cs typeface="Consolas"/>
                <a:sym typeface="Consolas"/>
              </a:rPr>
              <a:t>	print(“small x”)</a:t>
            </a:r>
            <a:endParaRPr sz="1307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4695925" y="2656125"/>
            <a:ext cx="3558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‘’’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 friendly reminder that indentation matters in Python so indent accordingly. Also multilined comments exist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‘’’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We can be random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729450" y="1944400"/>
            <a:ext cx="8394000" cy="24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07">
                <a:latin typeface="Consolas"/>
                <a:ea typeface="Consolas"/>
                <a:cs typeface="Consolas"/>
                <a:sym typeface="Consolas"/>
              </a:rPr>
              <a:t>#By importing the random module!</a:t>
            </a:r>
            <a:endParaRPr sz="130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07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307">
                <a:latin typeface="Consolas"/>
                <a:ea typeface="Consolas"/>
                <a:cs typeface="Consolas"/>
                <a:sym typeface="Consolas"/>
              </a:rPr>
              <a:t>mport random as r #the as [insert name] is known as an alias!</a:t>
            </a:r>
            <a:endParaRPr sz="130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0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07">
                <a:latin typeface="Consolas"/>
                <a:ea typeface="Consolas"/>
                <a:cs typeface="Consolas"/>
                <a:sym typeface="Consolas"/>
              </a:rPr>
              <a:t>print(r.random()) #prints a random float in the range [0.0, 1.0)</a:t>
            </a:r>
            <a:endParaRPr sz="130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07">
                <a:latin typeface="Consolas"/>
                <a:ea typeface="Consolas"/>
                <a:cs typeface="Consolas"/>
                <a:sym typeface="Consolas"/>
              </a:rPr>
              <a:t>#We can use math to make these valid numbers and integers</a:t>
            </a:r>
            <a:endParaRPr sz="130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1307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307">
                <a:latin typeface="Consolas"/>
                <a:ea typeface="Consolas"/>
                <a:cs typeface="Consolas"/>
                <a:sym typeface="Consolas"/>
              </a:rPr>
              <a:t> = int(r.random()*3+1) #let’s show the math! [0,1)*3+1 == [0,3)+1 == [1,4) == [1,3] </a:t>
            </a:r>
            <a:endParaRPr sz="1307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Finally, we can repeat repeat ourselves!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729450" y="1944400"/>
            <a:ext cx="8394000" cy="24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07">
                <a:latin typeface="Consolas"/>
                <a:ea typeface="Consolas"/>
                <a:cs typeface="Consolas"/>
                <a:sym typeface="Consolas"/>
              </a:rPr>
              <a:t>#By using a loop</a:t>
            </a:r>
            <a:endParaRPr sz="130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0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07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307">
                <a:latin typeface="Consolas"/>
                <a:ea typeface="Consolas"/>
                <a:cs typeface="Consolas"/>
                <a:sym typeface="Consolas"/>
              </a:rPr>
              <a:t> = 0</a:t>
            </a:r>
            <a:endParaRPr sz="130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07"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1307">
                <a:latin typeface="Consolas"/>
                <a:ea typeface="Consolas"/>
                <a:cs typeface="Consolas"/>
                <a:sym typeface="Consolas"/>
              </a:rPr>
              <a:t>hile x &lt; 2:</a:t>
            </a:r>
            <a:endParaRPr sz="130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07">
                <a:latin typeface="Consolas"/>
                <a:ea typeface="Consolas"/>
                <a:cs typeface="Consolas"/>
                <a:sym typeface="Consolas"/>
              </a:rPr>
              <a:t>	print(“repeat”)</a:t>
            </a:r>
            <a:endParaRPr sz="130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0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1307">
                <a:latin typeface="Consolas"/>
                <a:ea typeface="Consolas"/>
                <a:cs typeface="Consolas"/>
                <a:sym typeface="Consolas"/>
              </a:rPr>
              <a:t>#What will the output of this code be? Are there any apparent errors?</a:t>
            </a:r>
            <a:endParaRPr sz="1307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 Review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Some Definitions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A well-ordered sequence of operations that produce a result and halt in a finite amount of time.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latin typeface="Consolas"/>
                <a:ea typeface="Consolas"/>
                <a:cs typeface="Consolas"/>
                <a:sym typeface="Consolas"/>
              </a:rPr>
              <a:t>Computing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The activity of using or creating algorithmic processes to complete some task.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latin typeface="Consolas"/>
                <a:ea typeface="Consolas"/>
                <a:cs typeface="Consolas"/>
                <a:sym typeface="Consolas"/>
              </a:rPr>
              <a:t>Computer Science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The study of algorithms including their mathematical properties, their linguistic realizations, their physical realizations, and their applications.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We can assign values to variables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12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24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5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Alternatively as you may learn later the following is also valid: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,b,c = 12,24,5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We can do Math (I bet we can sherlock)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8350200" cy="24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a*b #d now has the value of 288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b / c #e now has the value of 4.8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b // c #f now has the value of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a % c #g now has the value of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h,i = a + b, a - b #you should determine the values of h and i yourselves!!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you use //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you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truncate (or forfeit) the decimal, % means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modulo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and it provide the remainder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division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for example 4 % 2 == 0 while 3 % 2 == 1 We can also use ** for exponentiation (yay!)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42950" y="1384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We can print things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42950" y="2078875"/>
            <a:ext cx="8949600" cy="26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First line of code anyone should write in any language: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print(“hello world”) #prints hello world to the console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Your instructor may have done “hey dude” instead, from this we can derive that he did not major in Computer Science while in college, this is true from his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CV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he studied Aerospace Engineering for his Bachelor’s and Master’s and then got his PhD in Applied Mathematics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(all things considered is way more impressive, so I shall let that hey dude transgression pass)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3 Review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We can have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different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types of Data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nt,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ool,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loat,str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We have built-in functions that can be used to convert to these types when provided something close in form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int(“hi”) is not valid while int(“1”) is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We can have collections of items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450" y="2071525"/>
            <a:ext cx="8769000" cy="23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10">
                <a:latin typeface="Consolas"/>
                <a:ea typeface="Consolas"/>
                <a:cs typeface="Consolas"/>
                <a:sym typeface="Consolas"/>
              </a:rPr>
              <a:t>We can make ourselves lists:</a:t>
            </a:r>
            <a:endParaRPr sz="131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1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310">
                <a:latin typeface="Consolas"/>
                <a:ea typeface="Consolas"/>
                <a:cs typeface="Consolas"/>
                <a:sym typeface="Consolas"/>
              </a:rPr>
              <a:t> = [1,2,3]</a:t>
            </a:r>
            <a:endParaRPr sz="131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10">
                <a:latin typeface="Consolas"/>
                <a:ea typeface="Consolas"/>
                <a:cs typeface="Consolas"/>
                <a:sym typeface="Consolas"/>
              </a:rPr>
              <a:t>And we can append to them</a:t>
            </a:r>
            <a:endParaRPr sz="131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10">
                <a:latin typeface="Consolas"/>
                <a:ea typeface="Consolas"/>
                <a:cs typeface="Consolas"/>
                <a:sym typeface="Consolas"/>
              </a:rPr>
              <a:t>x.append(4)</a:t>
            </a:r>
            <a:endParaRPr sz="131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10">
                <a:latin typeface="Consolas"/>
                <a:ea typeface="Consolas"/>
                <a:cs typeface="Consolas"/>
                <a:sym typeface="Consolas"/>
              </a:rPr>
              <a:t>As well as remove from them</a:t>
            </a:r>
            <a:endParaRPr sz="131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10">
                <a:latin typeface="Consolas"/>
                <a:ea typeface="Consolas"/>
                <a:cs typeface="Consolas"/>
                <a:sym typeface="Consolas"/>
              </a:rPr>
              <a:t>x.pop()</a:t>
            </a:r>
            <a:endParaRPr sz="131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10">
                <a:latin typeface="Consolas"/>
                <a:ea typeface="Consolas"/>
                <a:cs typeface="Consolas"/>
                <a:sym typeface="Consolas"/>
              </a:rPr>
              <a:t>We can </a:t>
            </a:r>
            <a:r>
              <a:rPr lang="en" sz="1310"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310">
                <a:latin typeface="Consolas"/>
                <a:ea typeface="Consolas"/>
                <a:cs typeface="Consolas"/>
                <a:sym typeface="Consolas"/>
              </a:rPr>
              <a:t> the length of the list as well!</a:t>
            </a:r>
            <a:endParaRPr sz="131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" sz="1310">
                <a:latin typeface="Consolas"/>
                <a:ea typeface="Consolas"/>
                <a:cs typeface="Consolas"/>
                <a:sym typeface="Consolas"/>
              </a:rPr>
              <a:t>print(len(x))</a:t>
            </a:r>
            <a:endParaRPr sz="131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