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e286af7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e286af7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286af73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286af73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09fd98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09fd98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286af7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286af7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9fd980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9fd980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Lecture Review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use with Lab 3 9/21/23 in COMS 1002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00" y="909825"/>
            <a:ext cx="3580626" cy="358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 Review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repeat repeat ourselves!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44400"/>
            <a:ext cx="83940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#By using a loop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 = 0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hile x &lt; 2: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	print(“repeat”)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07">
                <a:latin typeface="Consolas"/>
                <a:ea typeface="Consolas"/>
                <a:cs typeface="Consolas"/>
                <a:sym typeface="Consolas"/>
              </a:rPr>
              <a:t>#What will the output of this code be? Are there any apparent errors?</a:t>
            </a:r>
            <a:endParaRPr sz="1307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repeat repeat ourselves (reprise!)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893050"/>
            <a:ext cx="89571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#This time by using a for 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 i in range(5):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#or we can iterate directly through items in a 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ist = [“this”, “is”, “a”, “loop”]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 item in list: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print(item)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 Review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We can write functions!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#we use the def keyword and then write the 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ef inflate_value(value, rate):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eturn value*(1+rate)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#This is a function named inflate_value that takes in two arguments and returns the inflated value, functions can accept 0 or more arguments each separated by a comma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