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8B1B-8C3F-4FC8-882D-96B256D1E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02C1B-ED17-47E6-8196-48E0B55F0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1B039-EA9D-4D5C-A79A-C1770BFD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238B-171C-4AF8-8337-B05241ABD95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BB25F-549B-4572-8DEA-489AF67D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841B1-9174-4EDE-BD54-6BE1F60B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9E46-427D-4B54-B1C9-4800DF97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8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51EB-1EB8-49AD-AC32-B7DCB46A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37EDB-55EE-4087-ABC0-35FCEA074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1CAAA-1D6B-45E6-9B49-F336A698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238B-171C-4AF8-8337-B05241ABD95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F12FC-4B83-4DC0-B7BD-55BD7DD4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75965-1E6F-44C3-9820-2B4343A7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9E46-427D-4B54-B1C9-4800DF97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6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66267-0B21-49FE-9EDE-DF4A0EEE4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47DD8-7B98-4963-A7CC-DA5EAD715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289C0-9933-4ECF-BA55-F3EED271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238B-171C-4AF8-8337-B05241ABD95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D2168-AD3B-4824-AECD-439CB651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6D78A-9B4C-47A8-BD5E-4B58BDFE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9E46-427D-4B54-B1C9-4800DF97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3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5FBC-ED39-4587-A468-7B1C1C8A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EC0D-A558-4BDE-8FDD-D6B974A30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7B2E3-FDDE-4003-83DE-307B2D4C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238B-171C-4AF8-8337-B05241ABD95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846B7-CB07-4AF7-8CDE-17D74786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066A2-40B4-4854-8AAB-6533B7FC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9E46-427D-4B54-B1C9-4800DF97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3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617B-AB9C-43E4-87BA-8A57787B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E946C-CA07-43ED-B08E-C9FCB3B1E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0C9B2-1F48-4EA5-8BD7-261C954D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238B-171C-4AF8-8337-B05241ABD95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0905C-EF95-426E-B918-9EE32C4B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7F526-F50F-44DB-8261-716E4564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9E46-427D-4B54-B1C9-4800DF97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1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8B05-6C09-479F-BAD2-142BB0FA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30756-9593-4664-A0AC-861B41063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AFF5F-9D4D-4110-91C8-8D56D5EE6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E8803-FC36-4493-B0B9-6714C545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238B-171C-4AF8-8337-B05241ABD95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4A126-670C-48C5-A837-738858BA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25911-7A5C-4958-835B-585EBE83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9E46-427D-4B54-B1C9-4800DF97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5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20C3-5F53-42F9-B841-EDD0EE12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F92D6-B972-4B6B-AA8F-D4196759B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34DE7-0B8D-406E-A954-D8E880B70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CE39E-06E8-4ACE-B22C-C6A2F9D76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263BC-7650-492C-94C2-9D8D6B528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4D66D-3D51-4BEA-85BB-E1F025B1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238B-171C-4AF8-8337-B05241ABD95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7E674E-5AD8-4FBA-92DD-10C3DB2F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A03B62-DC15-4507-BD47-3CBCE0CA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9E46-427D-4B54-B1C9-4800DF97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4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963F-A7E8-418E-AFBE-AEE8565A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026383-EB15-4B9C-A82A-F80DC04A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238B-171C-4AF8-8337-B05241ABD95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8B7B8-3E4E-4603-91F0-5976A5E8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500C1-7F16-4C18-BEB8-B18A39AA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9E46-427D-4B54-B1C9-4800DF97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8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995B8-037D-440B-8D59-DF86F91C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238B-171C-4AF8-8337-B05241ABD95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017C1-4E92-404E-85B9-D53879A2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D0684-DF94-47E9-801F-F409BEC5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9E46-427D-4B54-B1C9-4800DF97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1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A35F-DD75-4F06-8A58-85DD75B3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9A5BC-579B-46C2-9DF9-32318B3B7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30CD4-3B4A-4E8E-8C8A-B06BAA2BA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0FA57-E508-486B-BED8-C5CC150A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238B-171C-4AF8-8337-B05241ABD95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FB9FF-A050-43A1-B246-6F3B90DB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DA775-8645-488A-816D-01DF7078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9E46-427D-4B54-B1C9-4800DF97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3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D9A0-CDD5-4F1A-8F43-23DDE899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55F3C-C781-4502-B70A-6C1D4A65A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8384D-67AA-43E2-B8B5-E87622EB1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65885-FF0A-4219-946B-E1AAFC5C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238B-171C-4AF8-8337-B05241ABD95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BA34F-FB83-4B77-B837-F3DE08FD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DA255-E70E-4700-8F40-F078FEC5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9E46-427D-4B54-B1C9-4800DF97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29CCA-6419-43D6-BFD6-DC5975B44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23C6B-FD8C-4871-806F-B2EB71BF3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9C90-A990-4131-9D8D-F941A71C8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2238B-171C-4AF8-8337-B05241ABD95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25D20-79AD-4F42-8C9D-9DB54A54A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05B80-93DB-43EB-A3BE-D6F76BDC5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89E46-427D-4B54-B1C9-4800DF97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6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AE5DB85-63FB-4A4B-97DE-02D3C5880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86189"/>
            <a:ext cx="5294716" cy="288562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8CB30DF-58FE-4915-91A6-CBD851242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966335"/>
            <a:ext cx="5294715" cy="292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189785A-5B56-4E4E-907A-144D024DD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945856"/>
            <a:ext cx="5294716" cy="96628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3FE983-DBD1-44D1-8F5F-B69BAF14A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900151"/>
            <a:ext cx="5294715" cy="305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9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4AA3BC-2E8B-4646-9CDF-C935A3903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469331"/>
            <a:ext cx="5294716" cy="191933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672A614-6421-48B4-8DA7-423E54940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2317110"/>
            <a:ext cx="5294715" cy="222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7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bject, candelabrum&#10;&#10;Description automatically generated">
            <a:extLst>
              <a:ext uri="{FF2B5EF4-FFF2-40B4-BE49-F238E27FC236}">
                <a16:creationId xmlns:a16="http://schemas.microsoft.com/office/drawing/2014/main" id="{AC46469F-AB79-435F-B1B3-8E35B0D1B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89" y="1955647"/>
            <a:ext cx="5294716" cy="280619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DF6CF82-E1D1-4416-AFE3-0CC945773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8" y="1829898"/>
            <a:ext cx="5294715" cy="305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3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7325A84-CD3B-4F2D-A8FD-268BFAD5A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892909"/>
            <a:ext cx="5294716" cy="107217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23377B6-9A6B-4CF9-9A3D-749F01FB0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2098703"/>
            <a:ext cx="5294715" cy="266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2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1423D2A-04CB-40A8-AA22-A229CA606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91" y="1165664"/>
            <a:ext cx="6569009" cy="45266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415117-B835-4591-8687-FB1D0F9E6638}"/>
              </a:ext>
            </a:extLst>
          </p:cNvPr>
          <p:cNvSpPr txBox="1"/>
          <p:nvPr/>
        </p:nvSpPr>
        <p:spPr>
          <a:xfrm>
            <a:off x="533400" y="1619250"/>
            <a:ext cx="4448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 correlation coefficient measures X and Y. This value has a range between -1, and 1., where 1 is a total positive linear correlation, and -1 is negative 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46406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Considine</dc:creator>
  <cp:lastModifiedBy>Michael Considine</cp:lastModifiedBy>
  <cp:revision>3</cp:revision>
  <dcterms:created xsi:type="dcterms:W3CDTF">2019-07-03T00:12:13Z</dcterms:created>
  <dcterms:modified xsi:type="dcterms:W3CDTF">2019-07-03T00:33:31Z</dcterms:modified>
</cp:coreProperties>
</file>