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meetsmedia.com/vader-sentiment-analysis-explained/" TargetMode="External"/><Relationship Id="rId2" Type="http://schemas.openxmlformats.org/officeDocument/2006/relationships/hyperlink" Target="https://www.tweepy.org/" TargetMode="External"/><Relationship Id="rId1" Type="http://schemas.openxmlformats.org/officeDocument/2006/relationships/hyperlink" Target="https://dash.plot.ly/" TargetMode="External"/><Relationship Id="rId5" Type="http://schemas.openxmlformats.org/officeDocument/2006/relationships/hyperlink" Target="https://heroku.com/" TargetMode="External"/><Relationship Id="rId4" Type="http://schemas.openxmlformats.org/officeDocument/2006/relationships/hyperlink" Target="https://pypi.org/project/vaderSentiment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eepy.org/" TargetMode="External"/><Relationship Id="rId2" Type="http://schemas.openxmlformats.org/officeDocument/2006/relationships/hyperlink" Target="https://dash.plot.ly/" TargetMode="External"/><Relationship Id="rId1" Type="http://schemas.openxmlformats.org/officeDocument/2006/relationships/hyperlink" Target="https://heroku.com/" TargetMode="External"/><Relationship Id="rId5" Type="http://schemas.openxmlformats.org/officeDocument/2006/relationships/hyperlink" Target="https://pypi.org/project/vaderSentiment/" TargetMode="External"/><Relationship Id="rId4" Type="http://schemas.openxmlformats.org/officeDocument/2006/relationships/hyperlink" Target="http://datameetsmedia.com/vader-sentiment-analysis-explained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5BF93-104D-42FD-A622-9E52B55021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E23B18-3B65-42C2-A98C-FA6F968B73F2}">
      <dgm:prSet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Web Application</a:t>
          </a:r>
        </a:p>
      </dgm:t>
    </dgm:pt>
    <dgm:pt modelId="{F2F0E06A-F51F-4057-A9DA-89AE0F0320D8}" type="parTrans" cxnId="{8EB524FC-630B-4670-BF25-6D802071E793}">
      <dgm:prSet/>
      <dgm:spPr/>
      <dgm:t>
        <a:bodyPr/>
        <a:lstStyle/>
        <a:p>
          <a:endParaRPr lang="en-US"/>
        </a:p>
      </dgm:t>
    </dgm:pt>
    <dgm:pt modelId="{66F7104F-DC80-4ACC-A156-76855708416D}" type="sibTrans" cxnId="{8EB524FC-630B-4670-BF25-6D802071E793}">
      <dgm:prSet/>
      <dgm:spPr/>
      <dgm:t>
        <a:bodyPr/>
        <a:lstStyle/>
        <a:p>
          <a:endParaRPr lang="en-US"/>
        </a:p>
      </dgm:t>
    </dgm:pt>
    <dgm:pt modelId="{C4DE1B52-BDB6-418F-8655-8F9412AD54D8}">
      <dgm:prSet/>
      <dgm:spPr/>
      <dgm:t>
        <a:bodyPr/>
        <a:lstStyle/>
        <a:p>
          <a:r>
            <a:rPr lang="en-US"/>
            <a:t>Documentation</a:t>
          </a:r>
        </a:p>
      </dgm:t>
    </dgm:pt>
    <dgm:pt modelId="{329AEB45-DA91-4543-8F95-297653A4D61A}" type="parTrans" cxnId="{1D38FDD5-4149-4C2F-9552-47AAC9DA30A3}">
      <dgm:prSet/>
      <dgm:spPr/>
      <dgm:t>
        <a:bodyPr/>
        <a:lstStyle/>
        <a:p>
          <a:endParaRPr lang="en-US"/>
        </a:p>
      </dgm:t>
    </dgm:pt>
    <dgm:pt modelId="{1BEF6C69-3FC8-4B79-A0C5-D6F305E9C41D}" type="sibTrans" cxnId="{1D38FDD5-4149-4C2F-9552-47AAC9DA30A3}">
      <dgm:prSet/>
      <dgm:spPr/>
      <dgm:t>
        <a:bodyPr/>
        <a:lstStyle/>
        <a:p>
          <a:endParaRPr lang="en-US"/>
        </a:p>
      </dgm:t>
    </dgm:pt>
    <dgm:pt modelId="{254CC615-1CFE-40B5-9CB2-D68665DE58AC}">
      <dgm:prSet/>
      <dgm:spPr/>
      <dgm:t>
        <a:bodyPr/>
        <a:lstStyle/>
        <a:p>
          <a:r>
            <a:rPr lang="en-US" dirty="0"/>
            <a:t>Dash</a:t>
          </a:r>
        </a:p>
      </dgm:t>
    </dgm:pt>
    <dgm:pt modelId="{729E30DD-1193-4276-8014-4F358FB08BF6}" type="parTrans" cxnId="{DF4642DA-11B4-40A8-BBDC-92200532FBB5}">
      <dgm:prSet/>
      <dgm:spPr/>
      <dgm:t>
        <a:bodyPr/>
        <a:lstStyle/>
        <a:p>
          <a:endParaRPr lang="en-US"/>
        </a:p>
      </dgm:t>
    </dgm:pt>
    <dgm:pt modelId="{8D689F87-4473-414E-A6C8-880EF3FC8A37}" type="sibTrans" cxnId="{DF4642DA-11B4-40A8-BBDC-92200532FBB5}">
      <dgm:prSet/>
      <dgm:spPr/>
      <dgm:t>
        <a:bodyPr/>
        <a:lstStyle/>
        <a:p>
          <a:endParaRPr lang="en-US"/>
        </a:p>
      </dgm:t>
    </dgm:pt>
    <dgm:pt modelId="{0A1379F5-30E6-43D0-BCB3-9601C92C023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https://dash.plot.ly/</a:t>
          </a:r>
          <a:endParaRPr lang="en-US"/>
        </a:p>
      </dgm:t>
    </dgm:pt>
    <dgm:pt modelId="{A1BD3CBB-48FE-426B-B2F6-2EF5B03B76FC}" type="parTrans" cxnId="{C25017AA-0ABE-441F-8A00-71BE2A93DD46}">
      <dgm:prSet/>
      <dgm:spPr/>
      <dgm:t>
        <a:bodyPr/>
        <a:lstStyle/>
        <a:p>
          <a:endParaRPr lang="en-US"/>
        </a:p>
      </dgm:t>
    </dgm:pt>
    <dgm:pt modelId="{ED796B9F-0E17-45D3-8D24-131127A4D51E}" type="sibTrans" cxnId="{C25017AA-0ABE-441F-8A00-71BE2A93DD46}">
      <dgm:prSet/>
      <dgm:spPr/>
      <dgm:t>
        <a:bodyPr/>
        <a:lstStyle/>
        <a:p>
          <a:endParaRPr lang="en-US"/>
        </a:p>
      </dgm:t>
    </dgm:pt>
    <dgm:pt modelId="{0BD05966-C102-4C04-9863-673EC1D88A5C}">
      <dgm:prSet/>
      <dgm:spPr/>
      <dgm:t>
        <a:bodyPr/>
        <a:lstStyle/>
        <a:p>
          <a:r>
            <a:rPr lang="en-US"/>
            <a:t>Tweepy</a:t>
          </a:r>
        </a:p>
      </dgm:t>
    </dgm:pt>
    <dgm:pt modelId="{A02776A0-738E-4A7E-8245-84FE39C91442}" type="parTrans" cxnId="{5A932EC3-77D6-4D9D-B492-AE51F1927D58}">
      <dgm:prSet/>
      <dgm:spPr/>
      <dgm:t>
        <a:bodyPr/>
        <a:lstStyle/>
        <a:p>
          <a:endParaRPr lang="en-US"/>
        </a:p>
      </dgm:t>
    </dgm:pt>
    <dgm:pt modelId="{EF27814F-84A5-45C3-9B03-71EEDCF05B16}" type="sibTrans" cxnId="{5A932EC3-77D6-4D9D-B492-AE51F1927D58}">
      <dgm:prSet/>
      <dgm:spPr/>
      <dgm:t>
        <a:bodyPr/>
        <a:lstStyle/>
        <a:p>
          <a:endParaRPr lang="en-US"/>
        </a:p>
      </dgm:t>
    </dgm:pt>
    <dgm:pt modelId="{24ECD4D2-4519-4343-BF9A-9ABA13D2778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https://www.tweepy.org/</a:t>
          </a:r>
          <a:endParaRPr lang="en-US"/>
        </a:p>
      </dgm:t>
    </dgm:pt>
    <dgm:pt modelId="{DA1ADB36-4891-4F23-A0D4-5A990D04C3F9}" type="parTrans" cxnId="{861EB2A2-8A28-4B68-A1E9-7BEE6A65420B}">
      <dgm:prSet/>
      <dgm:spPr/>
      <dgm:t>
        <a:bodyPr/>
        <a:lstStyle/>
        <a:p>
          <a:endParaRPr lang="en-US"/>
        </a:p>
      </dgm:t>
    </dgm:pt>
    <dgm:pt modelId="{95F6745E-0041-4F57-8C60-7ED71786959E}" type="sibTrans" cxnId="{861EB2A2-8A28-4B68-A1E9-7BEE6A65420B}">
      <dgm:prSet/>
      <dgm:spPr/>
      <dgm:t>
        <a:bodyPr/>
        <a:lstStyle/>
        <a:p>
          <a:endParaRPr lang="en-US"/>
        </a:p>
      </dgm:t>
    </dgm:pt>
    <dgm:pt modelId="{12FF7E4A-EB45-44EE-8DB9-F8EE8D9A9BD2}">
      <dgm:prSet/>
      <dgm:spPr/>
      <dgm:t>
        <a:bodyPr/>
        <a:lstStyle/>
        <a:p>
          <a:r>
            <a:rPr lang="en-US"/>
            <a:t>VADER Sentiment</a:t>
          </a:r>
        </a:p>
      </dgm:t>
    </dgm:pt>
    <dgm:pt modelId="{AE52D1D5-3EC9-488D-9B7F-68926D83E51B}" type="parTrans" cxnId="{F4AE602D-A645-4CC0-BF69-EBF588CE69BC}">
      <dgm:prSet/>
      <dgm:spPr/>
      <dgm:t>
        <a:bodyPr/>
        <a:lstStyle/>
        <a:p>
          <a:endParaRPr lang="en-US"/>
        </a:p>
      </dgm:t>
    </dgm:pt>
    <dgm:pt modelId="{A49E8FCE-834B-40C3-B135-CE10800DF5B8}" type="sibTrans" cxnId="{F4AE602D-A645-4CC0-BF69-EBF588CE69BC}">
      <dgm:prSet/>
      <dgm:spPr/>
      <dgm:t>
        <a:bodyPr/>
        <a:lstStyle/>
        <a:p>
          <a:endParaRPr lang="en-US"/>
        </a:p>
      </dgm:t>
    </dgm:pt>
    <dgm:pt modelId="{A18D77C3-BE11-4FBB-B22F-BE5E9A7C2724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http://datameetsmedia.com/vader-sentiment-analysis-explained/</a:t>
          </a:r>
          <a:endParaRPr lang="en-US"/>
        </a:p>
      </dgm:t>
    </dgm:pt>
    <dgm:pt modelId="{2C72735C-B11C-4520-828D-DF557F7CC9A3}" type="parTrans" cxnId="{854A8475-BDD6-402B-9E39-E17718EE35F1}">
      <dgm:prSet/>
      <dgm:spPr/>
      <dgm:t>
        <a:bodyPr/>
        <a:lstStyle/>
        <a:p>
          <a:endParaRPr lang="en-US"/>
        </a:p>
      </dgm:t>
    </dgm:pt>
    <dgm:pt modelId="{C02E448B-EC3A-4707-B021-AE0FAE578F1E}" type="sibTrans" cxnId="{854A8475-BDD6-402B-9E39-E17718EE35F1}">
      <dgm:prSet/>
      <dgm:spPr/>
      <dgm:t>
        <a:bodyPr/>
        <a:lstStyle/>
        <a:p>
          <a:endParaRPr lang="en-US"/>
        </a:p>
      </dgm:t>
    </dgm:pt>
    <dgm:pt modelId="{1E469800-7F60-4DF4-8419-CC2151760199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https://pypi.org/project/vaderSentiment/</a:t>
          </a:r>
          <a:endParaRPr lang="en-US"/>
        </a:p>
      </dgm:t>
    </dgm:pt>
    <dgm:pt modelId="{0D722182-25AB-403B-8C6E-D58316690FF2}" type="parTrans" cxnId="{3C30AB8D-C961-4C13-AFFA-4A194678F66E}">
      <dgm:prSet/>
      <dgm:spPr/>
      <dgm:t>
        <a:bodyPr/>
        <a:lstStyle/>
        <a:p>
          <a:endParaRPr lang="en-US"/>
        </a:p>
      </dgm:t>
    </dgm:pt>
    <dgm:pt modelId="{EF1E9D14-E603-4411-87D3-D5415E689834}" type="sibTrans" cxnId="{3C30AB8D-C961-4C13-AFFA-4A194678F66E}">
      <dgm:prSet/>
      <dgm:spPr/>
      <dgm:t>
        <a:bodyPr/>
        <a:lstStyle/>
        <a:p>
          <a:endParaRPr lang="en-US"/>
        </a:p>
      </dgm:t>
    </dgm:pt>
    <dgm:pt modelId="{C331EC5B-8322-4C14-BEAD-8DD31085A4B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/>
            </a:rPr>
            <a:t>https://Heroku.com/</a:t>
          </a:r>
          <a:r>
            <a:rPr lang="en-US" dirty="0"/>
            <a:t>  </a:t>
          </a:r>
        </a:p>
      </dgm:t>
    </dgm:pt>
    <dgm:pt modelId="{673221B4-3273-4A6C-BF96-A10D1B6DC901}" type="parTrans" cxnId="{589BC86D-6A98-42BD-9A83-1FE5D15AB4D8}">
      <dgm:prSet/>
      <dgm:spPr/>
      <dgm:t>
        <a:bodyPr/>
        <a:lstStyle/>
        <a:p>
          <a:endParaRPr lang="en-US"/>
        </a:p>
      </dgm:t>
    </dgm:pt>
    <dgm:pt modelId="{70032A8B-E8FE-476A-A9D8-10E10F4EBBD7}" type="sibTrans" cxnId="{589BC86D-6A98-42BD-9A83-1FE5D15AB4D8}">
      <dgm:prSet/>
      <dgm:spPr/>
      <dgm:t>
        <a:bodyPr/>
        <a:lstStyle/>
        <a:p>
          <a:endParaRPr lang="en-US"/>
        </a:p>
      </dgm:t>
    </dgm:pt>
    <dgm:pt modelId="{DEF08C73-1936-491A-8444-9521D6961616}" type="pres">
      <dgm:prSet presAssocID="{3DD5BF93-104D-42FD-A622-9E52B550213D}" presName="linear" presStyleCnt="0">
        <dgm:presLayoutVars>
          <dgm:animLvl val="lvl"/>
          <dgm:resizeHandles val="exact"/>
        </dgm:presLayoutVars>
      </dgm:prSet>
      <dgm:spPr/>
    </dgm:pt>
    <dgm:pt modelId="{7F60876C-BA83-4BCF-8650-1CF334252ECB}" type="pres">
      <dgm:prSet presAssocID="{CAE23B18-3B65-42C2-A98C-FA6F968B73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70891A-6EF1-41FA-953E-6825C8DB9974}" type="pres">
      <dgm:prSet presAssocID="{CAE23B18-3B65-42C2-A98C-FA6F968B73F2}" presName="childText" presStyleLbl="revTx" presStyleIdx="0" presStyleCnt="2">
        <dgm:presLayoutVars>
          <dgm:bulletEnabled val="1"/>
        </dgm:presLayoutVars>
      </dgm:prSet>
      <dgm:spPr/>
    </dgm:pt>
    <dgm:pt modelId="{021C6E6E-4877-4CBF-8480-1704A1DC20BD}" type="pres">
      <dgm:prSet presAssocID="{C4DE1B52-BDB6-418F-8655-8F9412AD54D8}" presName="parentText" presStyleLbl="node1" presStyleIdx="1" presStyleCnt="2" custLinFactNeighborY="4528">
        <dgm:presLayoutVars>
          <dgm:chMax val="0"/>
          <dgm:bulletEnabled val="1"/>
        </dgm:presLayoutVars>
      </dgm:prSet>
      <dgm:spPr/>
    </dgm:pt>
    <dgm:pt modelId="{7DCB127D-3B1C-44A2-8324-A2AB171336A3}" type="pres">
      <dgm:prSet presAssocID="{C4DE1B52-BDB6-418F-8655-8F9412AD54D8}" presName="childText" presStyleLbl="revTx" presStyleIdx="1" presStyleCnt="2" custScaleY="90864" custLinFactNeighborY="31281">
        <dgm:presLayoutVars>
          <dgm:bulletEnabled val="1"/>
        </dgm:presLayoutVars>
      </dgm:prSet>
      <dgm:spPr/>
    </dgm:pt>
  </dgm:ptLst>
  <dgm:cxnLst>
    <dgm:cxn modelId="{4171B927-24D4-4A3F-94B2-364B002B8567}" type="presOf" srcId="{0A1379F5-30E6-43D0-BCB3-9601C92C0236}" destId="{7DCB127D-3B1C-44A2-8324-A2AB171336A3}" srcOrd="0" destOrd="1" presId="urn:microsoft.com/office/officeart/2005/8/layout/vList2"/>
    <dgm:cxn modelId="{F4AE602D-A645-4CC0-BF69-EBF588CE69BC}" srcId="{C4DE1B52-BDB6-418F-8655-8F9412AD54D8}" destId="{12FF7E4A-EB45-44EE-8DB9-F8EE8D9A9BD2}" srcOrd="2" destOrd="0" parTransId="{AE52D1D5-3EC9-488D-9B7F-68926D83E51B}" sibTransId="{A49E8FCE-834B-40C3-B135-CE10800DF5B8}"/>
    <dgm:cxn modelId="{9C18C43C-1C40-4F99-9D7D-35C2731A547A}" type="presOf" srcId="{0BD05966-C102-4C04-9863-673EC1D88A5C}" destId="{7DCB127D-3B1C-44A2-8324-A2AB171336A3}" srcOrd="0" destOrd="2" presId="urn:microsoft.com/office/officeart/2005/8/layout/vList2"/>
    <dgm:cxn modelId="{061DC141-8885-4900-A2DB-305B744668F4}" type="presOf" srcId="{12FF7E4A-EB45-44EE-8DB9-F8EE8D9A9BD2}" destId="{7DCB127D-3B1C-44A2-8324-A2AB171336A3}" srcOrd="0" destOrd="4" presId="urn:microsoft.com/office/officeart/2005/8/layout/vList2"/>
    <dgm:cxn modelId="{589BC86D-6A98-42BD-9A83-1FE5D15AB4D8}" srcId="{CAE23B18-3B65-42C2-A98C-FA6F968B73F2}" destId="{C331EC5B-8322-4C14-BEAD-8DD31085A4B6}" srcOrd="0" destOrd="0" parTransId="{673221B4-3273-4A6C-BF96-A10D1B6DC901}" sibTransId="{70032A8B-E8FE-476A-A9D8-10E10F4EBBD7}"/>
    <dgm:cxn modelId="{854A8475-BDD6-402B-9E39-E17718EE35F1}" srcId="{12FF7E4A-EB45-44EE-8DB9-F8EE8D9A9BD2}" destId="{A18D77C3-BE11-4FBB-B22F-BE5E9A7C2724}" srcOrd="0" destOrd="0" parTransId="{2C72735C-B11C-4520-828D-DF557F7CC9A3}" sibTransId="{C02E448B-EC3A-4707-B021-AE0FAE578F1E}"/>
    <dgm:cxn modelId="{D15CAB7C-1FF4-4C11-B785-0B3050E85C88}" type="presOf" srcId="{CAE23B18-3B65-42C2-A98C-FA6F968B73F2}" destId="{7F60876C-BA83-4BCF-8650-1CF334252ECB}" srcOrd="0" destOrd="0" presId="urn:microsoft.com/office/officeart/2005/8/layout/vList2"/>
    <dgm:cxn modelId="{DFABF786-C176-401D-9493-EA8A98D3BDD2}" type="presOf" srcId="{A18D77C3-BE11-4FBB-B22F-BE5E9A7C2724}" destId="{7DCB127D-3B1C-44A2-8324-A2AB171336A3}" srcOrd="0" destOrd="5" presId="urn:microsoft.com/office/officeart/2005/8/layout/vList2"/>
    <dgm:cxn modelId="{F773B18A-830B-40DE-B06C-F7DC3F3E7565}" type="presOf" srcId="{24ECD4D2-4519-4343-BF9A-9ABA13D27782}" destId="{7DCB127D-3B1C-44A2-8324-A2AB171336A3}" srcOrd="0" destOrd="3" presId="urn:microsoft.com/office/officeart/2005/8/layout/vList2"/>
    <dgm:cxn modelId="{3C30AB8D-C961-4C13-AFFA-4A194678F66E}" srcId="{12FF7E4A-EB45-44EE-8DB9-F8EE8D9A9BD2}" destId="{1E469800-7F60-4DF4-8419-CC2151760199}" srcOrd="1" destOrd="0" parTransId="{0D722182-25AB-403B-8C6E-D58316690FF2}" sibTransId="{EF1E9D14-E603-4411-87D3-D5415E689834}"/>
    <dgm:cxn modelId="{F6708B98-A66C-4662-8F90-02ECB54BC5D4}" type="presOf" srcId="{1E469800-7F60-4DF4-8419-CC2151760199}" destId="{7DCB127D-3B1C-44A2-8324-A2AB171336A3}" srcOrd="0" destOrd="6" presId="urn:microsoft.com/office/officeart/2005/8/layout/vList2"/>
    <dgm:cxn modelId="{861EB2A2-8A28-4B68-A1E9-7BEE6A65420B}" srcId="{0BD05966-C102-4C04-9863-673EC1D88A5C}" destId="{24ECD4D2-4519-4343-BF9A-9ABA13D27782}" srcOrd="0" destOrd="0" parTransId="{DA1ADB36-4891-4F23-A0D4-5A990D04C3F9}" sibTransId="{95F6745E-0041-4F57-8C60-7ED71786959E}"/>
    <dgm:cxn modelId="{C25017AA-0ABE-441F-8A00-71BE2A93DD46}" srcId="{254CC615-1CFE-40B5-9CB2-D68665DE58AC}" destId="{0A1379F5-30E6-43D0-BCB3-9601C92C0236}" srcOrd="0" destOrd="0" parTransId="{A1BD3CBB-48FE-426B-B2F6-2EF5B03B76FC}" sibTransId="{ED796B9F-0E17-45D3-8D24-131127A4D51E}"/>
    <dgm:cxn modelId="{D28C76B8-116A-4CFE-9B24-9D0F4C5D7417}" type="presOf" srcId="{C331EC5B-8322-4C14-BEAD-8DD31085A4B6}" destId="{0D70891A-6EF1-41FA-953E-6825C8DB9974}" srcOrd="0" destOrd="0" presId="urn:microsoft.com/office/officeart/2005/8/layout/vList2"/>
    <dgm:cxn modelId="{3EEE8FBF-7A2F-4813-866B-CC34AB2E02BC}" type="presOf" srcId="{C4DE1B52-BDB6-418F-8655-8F9412AD54D8}" destId="{021C6E6E-4877-4CBF-8480-1704A1DC20BD}" srcOrd="0" destOrd="0" presId="urn:microsoft.com/office/officeart/2005/8/layout/vList2"/>
    <dgm:cxn modelId="{5A932EC3-77D6-4D9D-B492-AE51F1927D58}" srcId="{C4DE1B52-BDB6-418F-8655-8F9412AD54D8}" destId="{0BD05966-C102-4C04-9863-673EC1D88A5C}" srcOrd="1" destOrd="0" parTransId="{A02776A0-738E-4A7E-8245-84FE39C91442}" sibTransId="{EF27814F-84A5-45C3-9B03-71EEDCF05B16}"/>
    <dgm:cxn modelId="{61530EC6-629D-4AA1-9808-6AE5123A1789}" type="presOf" srcId="{3DD5BF93-104D-42FD-A622-9E52B550213D}" destId="{DEF08C73-1936-491A-8444-9521D6961616}" srcOrd="0" destOrd="0" presId="urn:microsoft.com/office/officeart/2005/8/layout/vList2"/>
    <dgm:cxn modelId="{1D38FDD5-4149-4C2F-9552-47AAC9DA30A3}" srcId="{3DD5BF93-104D-42FD-A622-9E52B550213D}" destId="{C4DE1B52-BDB6-418F-8655-8F9412AD54D8}" srcOrd="1" destOrd="0" parTransId="{329AEB45-DA91-4543-8F95-297653A4D61A}" sibTransId="{1BEF6C69-3FC8-4B79-A0C5-D6F305E9C41D}"/>
    <dgm:cxn modelId="{DF4642DA-11B4-40A8-BBDC-92200532FBB5}" srcId="{C4DE1B52-BDB6-418F-8655-8F9412AD54D8}" destId="{254CC615-1CFE-40B5-9CB2-D68665DE58AC}" srcOrd="0" destOrd="0" parTransId="{729E30DD-1193-4276-8014-4F358FB08BF6}" sibTransId="{8D689F87-4473-414E-A6C8-880EF3FC8A37}"/>
    <dgm:cxn modelId="{D4EC3BDE-8CA3-4F6C-8482-68AB334B05D6}" type="presOf" srcId="{254CC615-1CFE-40B5-9CB2-D68665DE58AC}" destId="{7DCB127D-3B1C-44A2-8324-A2AB171336A3}" srcOrd="0" destOrd="0" presId="urn:microsoft.com/office/officeart/2005/8/layout/vList2"/>
    <dgm:cxn modelId="{8EB524FC-630B-4670-BF25-6D802071E793}" srcId="{3DD5BF93-104D-42FD-A622-9E52B550213D}" destId="{CAE23B18-3B65-42C2-A98C-FA6F968B73F2}" srcOrd="0" destOrd="0" parTransId="{F2F0E06A-F51F-4057-A9DA-89AE0F0320D8}" sibTransId="{66F7104F-DC80-4ACC-A156-76855708416D}"/>
    <dgm:cxn modelId="{ED229DCC-361B-43C2-A6D1-D094925DC78F}" type="presParOf" srcId="{DEF08C73-1936-491A-8444-9521D6961616}" destId="{7F60876C-BA83-4BCF-8650-1CF334252ECB}" srcOrd="0" destOrd="0" presId="urn:microsoft.com/office/officeart/2005/8/layout/vList2"/>
    <dgm:cxn modelId="{B03D5636-A59F-41A0-B9B1-6B5A402D74E9}" type="presParOf" srcId="{DEF08C73-1936-491A-8444-9521D6961616}" destId="{0D70891A-6EF1-41FA-953E-6825C8DB9974}" srcOrd="1" destOrd="0" presId="urn:microsoft.com/office/officeart/2005/8/layout/vList2"/>
    <dgm:cxn modelId="{1CA4FEF5-14B8-4B05-9B0E-C214265EB00A}" type="presParOf" srcId="{DEF08C73-1936-491A-8444-9521D6961616}" destId="{021C6E6E-4877-4CBF-8480-1704A1DC20BD}" srcOrd="2" destOrd="0" presId="urn:microsoft.com/office/officeart/2005/8/layout/vList2"/>
    <dgm:cxn modelId="{AB3DD645-43C7-410A-BB65-099BB718E9ED}" type="presParOf" srcId="{DEF08C73-1936-491A-8444-9521D6961616}" destId="{7DCB127D-3B1C-44A2-8324-A2AB171336A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0876C-BA83-4BCF-8650-1CF334252ECB}">
      <dsp:nvSpPr>
        <dsp:cNvPr id="0" name=""/>
        <dsp:cNvSpPr/>
      </dsp:nvSpPr>
      <dsp:spPr>
        <a:xfrm>
          <a:off x="0" y="295203"/>
          <a:ext cx="6513603" cy="79150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 Application</a:t>
          </a:r>
        </a:p>
      </dsp:txBody>
      <dsp:txXfrm>
        <a:off x="38638" y="333841"/>
        <a:ext cx="6436327" cy="714229"/>
      </dsp:txXfrm>
    </dsp:sp>
    <dsp:sp modelId="{0D70891A-6EF1-41FA-953E-6825C8DB9974}">
      <dsp:nvSpPr>
        <dsp:cNvPr id="0" name=""/>
        <dsp:cNvSpPr/>
      </dsp:nvSpPr>
      <dsp:spPr>
        <a:xfrm>
          <a:off x="0" y="1086708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hlinkClick xmlns:r="http://schemas.openxmlformats.org/officeDocument/2006/relationships" r:id="rId1"/>
            </a:rPr>
            <a:t>https://Heroku.com/</a:t>
          </a:r>
          <a:r>
            <a:rPr lang="en-US" sz="2300" kern="1200" dirty="0"/>
            <a:t>  </a:t>
          </a:r>
        </a:p>
      </dsp:txBody>
      <dsp:txXfrm>
        <a:off x="0" y="1086708"/>
        <a:ext cx="6513603" cy="546480"/>
      </dsp:txXfrm>
    </dsp:sp>
    <dsp:sp modelId="{021C6E6E-4877-4CBF-8480-1704A1DC20BD}">
      <dsp:nvSpPr>
        <dsp:cNvPr id="0" name=""/>
        <dsp:cNvSpPr/>
      </dsp:nvSpPr>
      <dsp:spPr>
        <a:xfrm>
          <a:off x="0" y="1790935"/>
          <a:ext cx="6513603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Documentation</a:t>
          </a:r>
        </a:p>
      </dsp:txBody>
      <dsp:txXfrm>
        <a:off x="38638" y="1829573"/>
        <a:ext cx="6436327" cy="714229"/>
      </dsp:txXfrm>
    </dsp:sp>
    <dsp:sp modelId="{7DCB127D-3B1C-44A2-8324-A2AB171336A3}">
      <dsp:nvSpPr>
        <dsp:cNvPr id="0" name=""/>
        <dsp:cNvSpPr/>
      </dsp:nvSpPr>
      <dsp:spPr>
        <a:xfrm>
          <a:off x="0" y="2672284"/>
          <a:ext cx="6513603" cy="3165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Dash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hlinkClick xmlns:r="http://schemas.openxmlformats.org/officeDocument/2006/relationships" r:id="rId2"/>
            </a:rPr>
            <a:t>https://dash.plot.ly/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Tweepy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hlinkClick xmlns:r="http://schemas.openxmlformats.org/officeDocument/2006/relationships" r:id="rId3"/>
            </a:rPr>
            <a:t>https://www.tweepy.org/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VADER Sentiment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hlinkClick xmlns:r="http://schemas.openxmlformats.org/officeDocument/2006/relationships" r:id="rId4"/>
            </a:rPr>
            <a:t>http://datameetsmedia.com/vader-sentiment-analysis-explained/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hlinkClick xmlns:r="http://schemas.openxmlformats.org/officeDocument/2006/relationships" r:id="rId5"/>
            </a:rPr>
            <a:t>https://pypi.org/project/vaderSentiment/</a:t>
          </a:r>
          <a:endParaRPr lang="en-US" sz="2300" kern="1200"/>
        </a:p>
      </dsp:txBody>
      <dsp:txXfrm>
        <a:off x="0" y="2672284"/>
        <a:ext cx="6513603" cy="3165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EC18-C638-4AC0-ADC9-57B18D2C8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4CD73-6931-419F-9DC1-799BB6FDD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4ED3-6445-4936-9EC2-E7B665B1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CCD6-B7AC-43B3-B67C-32965767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0F6E-512A-4140-8AFD-BF12A7F0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3816-1DD0-49F5-B8A3-E842E456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CA433-8777-4E0D-ACB4-58547536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3865-58E5-497C-964A-E382F564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8DDE-B151-4E3A-9782-FD6CCA10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01BF-AE02-429D-AA46-D6AD53F6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6A0E1-ECFC-49B4-A7CD-EF3BCA735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E0209-78D6-48A3-88E8-42E591A51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5255-544C-4B6D-8BD9-F5F1BD7A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31161-536E-4A14-8724-56C2470D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C3B7-E71A-48B1-9958-78F6B0C3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5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EF45-6866-4A8C-8C94-81765F7A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E06C-8B23-4654-95BB-2FF1465E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B919-BC10-46F6-9371-EBEC0E90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832C-96DD-456B-A62D-4AA49340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A9235-3D55-4A3C-9B4B-8EB6DB99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56AE-5F25-4C62-AF7D-15B2183F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0AEB-C3D1-44AD-A01E-8087D2F5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7C0E-7648-4DFC-A52D-4FB52256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56F8-433F-4D67-80C9-87469A3C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7607-C14F-488C-A1F1-B506F229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AE1F-9476-43ED-99FD-01E6A7D4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7384-1842-4FC8-BD18-747F47794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8C126-5007-4884-B44D-8CEC3A70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40B4-ED0A-4027-9EB8-5B9B61ED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7FB7-F286-436B-88B4-3CAA8FC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8AF6-3231-400E-B3F8-22514AB5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FD01-EF3E-4BDB-B1CE-02BD02D5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701C9-37F7-4D05-9253-154A5F25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B5777-35F6-42E2-9210-278B7782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EC543-900F-47B3-9CF2-7AF3D481A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A0FF4-B3BE-45BF-9477-930B3C9CE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76DFB-EE25-4EDA-8C60-7CEFB8A7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2086E-2DE9-49FA-9DDC-D8BE66AF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722D1-BBBD-487A-83D2-F1680D48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D401-A3B8-46BA-BF30-AC567515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75F84-5903-4284-9C07-79F5FF78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A20B3-F2A8-413A-87D0-641F3CF5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E173E-EE5A-40AA-93CC-2310F0CE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1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7891E-1AD8-4895-864F-5C13953F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4773C-D7C7-4D18-939D-A03DF1FB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1F6EB-F691-47C4-A7E8-88DD31EC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9588-6E18-4CEF-BBD0-2744DFAE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C721-99FD-44BD-ADDA-4E3AB9A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1995E-01EE-4CF9-B5F0-13B6C5B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FB70B-6B88-4F6C-B561-AA1CE0D7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67AB9-799B-4C8B-837F-C890EDD5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A7E3B-0C84-4693-9CE0-11C6A61D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CF58-B09F-46F6-B85D-677D255E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A4480-3C48-4596-AEE7-9A142B0CF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73893-0155-4D8C-A8D7-83789977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B8C7-9F3A-45FA-A595-B153DFE7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C605-6E0B-45FF-96A0-68902E67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8148A-1FD1-4D7B-935F-EAE8C865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4DD4-054F-4B90-9151-803E51F8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7BA2C-DDDB-4E18-879A-4617065B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27A9-8799-4F7B-8A9B-91A13E646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9E39-0E21-445D-90E6-7C745638287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7127-BF21-4345-8686-7F1A9BFDE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2134F-CC81-4A03-B99E-13B143486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3A13-E503-48D2-BBD9-73024B9E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2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5710-36EE-4347-A191-F332693CC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Stock Sentiment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9A1C-59DE-4866-8F39-A2811775E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Griffin Peifer, Michael Considine, Eddie </a:t>
            </a:r>
            <a:r>
              <a:rPr lang="en-US" sz="2000" dirty="0" err="1"/>
              <a:t>Licea</a:t>
            </a:r>
            <a:endParaRPr lang="en-US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D7149-E77D-431D-8DD6-B2EE8B5B4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13" r="747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277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0084D-F352-4999-A0D2-A8BA80B0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Goal and Approach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1D00-2CD1-4D5B-9537-266AE3C4F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u="sng"/>
              <a:t>Goal</a:t>
            </a:r>
          </a:p>
          <a:p>
            <a:pPr marL="0" indent="0">
              <a:buNone/>
            </a:pPr>
            <a:r>
              <a:rPr lang="en-US" sz="2000"/>
              <a:t>Create a web application that provides summary information on a stock of your choosing, coupled with a Twitter sentiment analysis to provide insights for stock speculation.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7E2FE-6D89-4232-A46C-398BD47AB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/>
              <a:t>Approach</a:t>
            </a:r>
          </a:p>
          <a:p>
            <a:pPr>
              <a:buFontTx/>
              <a:buChar char="-"/>
            </a:pPr>
            <a:r>
              <a:rPr lang="en-US" sz="1900"/>
              <a:t>Use Yahoo finance to pull and visualize stock price details </a:t>
            </a:r>
          </a:p>
          <a:p>
            <a:pPr>
              <a:buFontTx/>
              <a:buChar char="-"/>
            </a:pPr>
            <a:r>
              <a:rPr lang="en-US" sz="1900"/>
              <a:t>Use the Twitter api and a sentiment analysis package to assign a sentiment score to all collected tweets. </a:t>
            </a:r>
          </a:p>
          <a:p>
            <a:pPr>
              <a:buFontTx/>
              <a:buChar char="-"/>
            </a:pPr>
            <a:r>
              <a:rPr lang="en-US" sz="1900"/>
              <a:t>Use Pandas and a Plotly supported package called Dash to plot dynamic stock price and twitter sentiment charts.</a:t>
            </a:r>
          </a:p>
          <a:p>
            <a:pPr>
              <a:buFontTx/>
              <a:buChar char="-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18132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9835F-43CB-48ED-92C6-B34065E8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Technologies Used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11BD-AC52-41A7-AE2D-3A431A02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400" dirty="0"/>
              <a:t>Pandas</a:t>
            </a:r>
          </a:p>
          <a:p>
            <a:endParaRPr lang="en-US" sz="2400" dirty="0"/>
          </a:p>
          <a:p>
            <a:r>
              <a:rPr lang="en-US" sz="2400" dirty="0" err="1"/>
              <a:t>Plotly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Dash </a:t>
            </a:r>
          </a:p>
          <a:p>
            <a:endParaRPr lang="en-US" sz="2400" dirty="0"/>
          </a:p>
          <a:p>
            <a:r>
              <a:rPr lang="en-US" sz="2400" dirty="0"/>
              <a:t>Selenium (Beautiful Soup)</a:t>
            </a:r>
          </a:p>
          <a:p>
            <a:endParaRPr lang="en-US" sz="2400" dirty="0"/>
          </a:p>
          <a:p>
            <a:r>
              <a:rPr lang="en-US" sz="2400" dirty="0"/>
              <a:t>SQLite </a:t>
            </a:r>
          </a:p>
          <a:p>
            <a:endParaRPr lang="en-US" sz="2400" dirty="0"/>
          </a:p>
          <a:p>
            <a:r>
              <a:rPr lang="en-US" sz="2400" dirty="0" err="1"/>
              <a:t>Vadersentiment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Tweepy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Heroku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31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9835F-43CB-48ED-92C6-B34065E8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C8A24F-1098-4D22-92D7-D925DA3CF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6039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16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Stock Sentiment Web App</vt:lpstr>
      <vt:lpstr>Goal and Approach</vt:lpstr>
      <vt:lpstr>Technologies Used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Sentiment Web App</dc:title>
  <dc:creator>Peifer, Griffin (10110)</dc:creator>
  <cp:lastModifiedBy>Peifer, Griffin (10110)</cp:lastModifiedBy>
  <cp:revision>3</cp:revision>
  <dcterms:created xsi:type="dcterms:W3CDTF">2019-09-24T01:40:10Z</dcterms:created>
  <dcterms:modified xsi:type="dcterms:W3CDTF">2019-09-24T01:58:11Z</dcterms:modified>
</cp:coreProperties>
</file>