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830-A59C-91C8-4888-06E0D223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99415-D1DF-A07E-BA3B-9FBCCBBB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5D7F-E609-289B-F6EF-B2CA0A5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9BF6-1534-5C20-D58B-AF1A34E5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56D4-AA30-674F-DCC2-DD35FE08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8877-C23B-D072-1314-B0674A5A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21987-97BB-C66F-C5F5-20598732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D91A-D49D-6706-EC1A-72ACAD0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D4B-D2E6-112D-81D2-B741CD2A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B08-BE2D-EDAE-7CF3-D4053070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13735-FD91-61D7-DCEE-4F31180FE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EA47-8BA4-E1D6-3427-9B06B1AD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FD60-281A-B444-411F-7B250950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5FFC-B2D0-6B0A-0663-B026A108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0F8C-B5E3-DC16-E3F8-C22E6151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66B-7EE9-389B-3E2C-367D227F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3F59-3A85-CDF1-1BA3-EF97639E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899-DE21-0CAA-3333-0C3CF74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FBBC-344F-E7F7-FBA7-6AC63C10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27E2-F346-1042-C958-F59B44DD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37A-AEA6-E5DF-EFB8-4B087B2B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516C7-4450-5EC5-A20B-F26CB896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5410-2CCF-7AB3-75B9-562925D9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FC34-12B8-9A4F-5C33-21E02496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FC79-496B-BFDD-2E99-E2E39EE8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06EF-309B-4229-093F-E6BFA8AA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8C-93B8-8F77-73D9-A754ADEC5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A95F6-6CEE-EC6F-886E-F1E847B7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80CF4-F780-2246-1BAD-FE2A297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4DC1-7C9F-E7EE-7F5B-5BAA2D9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84DE-0211-AEF5-A59F-E31663E6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A4F4-231D-991C-DCBA-9E4DBC17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00C12-A5B7-2C19-CA89-BC95046F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D34B-30C5-FEBA-8009-B6D83CB6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79A98-3A9D-A024-1027-6175D2C40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BFA78-C2BA-CA17-B054-6C7887BF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C47A2-ABA7-3EE5-FD8A-B4824688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FEA2A-06E8-A5B7-1F63-CFDC774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1602D-5E69-3D52-2CE4-FE1B93E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5481-B078-921D-69E3-5DC400F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C2D5D-91A4-767B-244D-E2AB8991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2A98-845C-1BCE-2BB5-3595BA76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FE97-A8DB-5A14-6B16-72468973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B43F7-1ADE-4E92-FD6A-1614DE7E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45749-2BF6-5509-3770-7CBC4E04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804B-CFFA-AF4F-356C-0005FCFA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568D-238B-B97B-4BAA-72E4FD6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3454-75BA-7B34-7F0E-D4E0E738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63A1E-14A9-F0D8-9E99-CE1AB938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E3F75-F920-D61D-72F5-B24FEFEB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0A70-C26D-B7C4-6FB0-E9CEECCC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250E7-511E-0115-1E10-AF6EA4F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FAAB-0AC6-CC44-A0DF-C9BA95C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E780C-8AC2-01AC-A9A4-A0B5D1C68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AC0D-BECD-A1A6-0EE0-C0810C3D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E296-915D-3484-EED6-EBD1BF6B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3B0F-9A06-061D-D627-CF30A0D9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E8FF-EB12-C5FB-8A3E-9ADE4104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2F897-CEBC-DEF1-0B90-81C25F2E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44D6-26DE-F52D-5DB8-B5B31BC73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EA21-200F-F814-16DD-7E7E1157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F0A8-94CC-46EE-A7EC-70390182F9A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416E-839B-0CE2-EB74-BDF001392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1B87-A215-F837-077F-83E55A5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A7FB-218E-4743-8706-3F95205C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griffinpaulquin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79444B-8CF1-0810-7272-E5AB4B5E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577" y="885827"/>
            <a:ext cx="4388228" cy="52395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725A9-195B-498F-A10C-B0D9EA2D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Summer Classic 2022 Raffle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C0C64-E875-04F2-07A6-D447BD5AB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Abenaqui</a:t>
            </a:r>
            <a:r>
              <a:rPr lang="en-US" sz="2000" dirty="0"/>
              <a:t> </a:t>
            </a:r>
            <a:r>
              <a:rPr lang="en-US" sz="2000"/>
              <a:t>Professional Shop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1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5853C-F8C0-4745-2AE2-7585209F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About the Designer: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6" name="Picture 5" descr="A person in a white shirt and tie&#10;&#10;Description automatically generated with low confidence">
            <a:extLst>
              <a:ext uri="{FF2B5EF4-FFF2-40B4-BE49-F238E27FC236}">
                <a16:creationId xmlns:a16="http://schemas.microsoft.com/office/drawing/2014/main" id="{4A114432-2183-3672-7BDC-341484311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 r="-1" b="-1"/>
          <a:stretch/>
        </p:blipFill>
        <p:spPr>
          <a:xfrm>
            <a:off x="953235" y="977991"/>
            <a:ext cx="1987199" cy="1987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139B-9722-A5AE-D913-FF518EAC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4543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  <a:hlinkClick r:id="rId4"/>
              </a:rPr>
              <a:t>https://www.linkedin.com/in/griffinpaulquinn/</a:t>
            </a:r>
            <a:endParaRPr lang="en-US" sz="22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Employed at Abenaqui starting in 2013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B. A. of Computer Science and Economics, </a:t>
            </a:r>
            <a:r>
              <a:rPr lang="en-US" sz="2200" i="1">
                <a:solidFill>
                  <a:schemeClr val="bg1">
                    <a:alpha val="80000"/>
                  </a:schemeClr>
                </a:solidFill>
              </a:rPr>
              <a:t>Cum Laude</a:t>
            </a: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, College of the Holy Cross (2022)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5 Years of Coding Experience in Multiple Languages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8D6A3-338C-CD86-8E8A-84B4EDC50B13}"/>
              </a:ext>
            </a:extLst>
          </p:cNvPr>
          <p:cNvSpPr/>
          <p:nvPr/>
        </p:nvSpPr>
        <p:spPr>
          <a:xfrm>
            <a:off x="6748524" y="2303471"/>
            <a:ext cx="327647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Griffin Quinn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9EA84DD-6D90-8F57-BE68-795FA6721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95D9-6EEA-B722-A0AE-99D9DE17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Raffle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3409-1235-3C30-8F01-DBA49C99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Developed in Go</a:t>
            </a:r>
          </a:p>
          <a:p>
            <a:r>
              <a:rPr lang="en-US" dirty="0">
                <a:solidFill>
                  <a:schemeClr val="bg1"/>
                </a:solidFill>
              </a:rPr>
              <a:t>Serves to “Pick Names out of a Hat”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A619474-4356-1365-941A-53F627A6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5202238"/>
            <a:ext cx="1386744" cy="165576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79D347-2EF8-6F66-F485-8DB4AF81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25" y="4409990"/>
            <a:ext cx="920670" cy="9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ow to Use a Pick Names Out of a Hat App - Elfster Blog">
            <a:extLst>
              <a:ext uri="{FF2B5EF4-FFF2-40B4-BE49-F238E27FC236}">
                <a16:creationId xmlns:a16="http://schemas.microsoft.com/office/drawing/2014/main" id="{2D4FA548-8CBE-7161-2EE4-CFC0B148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02" y="5598207"/>
            <a:ext cx="1302817" cy="8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White Board Cliparts, Download Free White Board Cliparts png images,  Free ClipArts on Clipart Library">
            <a:extLst>
              <a:ext uri="{FF2B5EF4-FFF2-40B4-BE49-F238E27FC236}">
                <a16:creationId xmlns:a16="http://schemas.microsoft.com/office/drawing/2014/main" id="{48B7606A-F1CA-C26F-C93B-A1DAEED5A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-1"/>
          <a:stretch/>
        </p:blipFill>
        <p:spPr bwMode="auto">
          <a:xfrm>
            <a:off x="6521569" y="3438901"/>
            <a:ext cx="1498285" cy="112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Notepad | Logopedia | Fandom">
            <a:extLst>
              <a:ext uri="{FF2B5EF4-FFF2-40B4-BE49-F238E27FC236}">
                <a16:creationId xmlns:a16="http://schemas.microsoft.com/office/drawing/2014/main" id="{239A2778-ED20-8122-54A7-127208A6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28" y="4356482"/>
            <a:ext cx="1010946" cy="10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DAD2918-A288-9BA7-7777-869E777C01A6}"/>
              </a:ext>
            </a:extLst>
          </p:cNvPr>
          <p:cNvSpPr/>
          <p:nvPr/>
        </p:nvSpPr>
        <p:spPr>
          <a:xfrm rot="20278781">
            <a:off x="5251622" y="4046838"/>
            <a:ext cx="920670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A384ADE-B593-75FA-A4EA-7599D6EE62E4}"/>
              </a:ext>
            </a:extLst>
          </p:cNvPr>
          <p:cNvSpPr/>
          <p:nvPr/>
        </p:nvSpPr>
        <p:spPr>
          <a:xfrm rot="1182703">
            <a:off x="5278254" y="5189747"/>
            <a:ext cx="920670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29B764-FB27-A383-F259-85FCD8031B26}"/>
              </a:ext>
            </a:extLst>
          </p:cNvPr>
          <p:cNvSpPr/>
          <p:nvPr/>
        </p:nvSpPr>
        <p:spPr>
          <a:xfrm rot="20278781">
            <a:off x="8341611" y="5224921"/>
            <a:ext cx="920670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8A5E943-D2AA-66D0-A280-7EE4B3DDDC2E}"/>
              </a:ext>
            </a:extLst>
          </p:cNvPr>
          <p:cNvSpPr/>
          <p:nvPr/>
        </p:nvSpPr>
        <p:spPr>
          <a:xfrm rot="1182703">
            <a:off x="8367014" y="3958619"/>
            <a:ext cx="920670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93396-9F20-051D-DDC5-72A8929E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A203C-3B2E-E5AE-1BA6-911B24E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665891"/>
            <a:ext cx="3425957" cy="5525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9A5-274C-46DF-485B-837D4AF8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First, we use a Go library called “</a:t>
            </a:r>
            <a:r>
              <a:rPr lang="en-US" sz="2000" dirty="0" err="1"/>
              <a:t>Excelize</a:t>
            </a:r>
            <a:r>
              <a:rPr lang="en-US" sz="2000" dirty="0"/>
              <a:t>” to read in player names and chances from an excel document called “Book1.xlsx”</a:t>
            </a:r>
          </a:p>
          <a:p>
            <a:pPr lvl="1"/>
            <a:r>
              <a:rPr lang="en-US" sz="1600" dirty="0"/>
              <a:t>The name of the excel file cannot be changed or else the program will not run</a:t>
            </a:r>
          </a:p>
          <a:p>
            <a:r>
              <a:rPr lang="en-US" sz="2000" dirty="0"/>
              <a:t>Second, we write our names and chances onto something called a “map” in Go</a:t>
            </a:r>
          </a:p>
          <a:p>
            <a:pPr lvl="1"/>
            <a:r>
              <a:rPr lang="en-US" sz="1600" dirty="0"/>
              <a:t>This serves as our “whiteboard” so that the program can quickly look up player names and chances when filling up the hat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14AB8F-2094-3561-0445-F1CECB98F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256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0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5386C-4BE1-577C-D744-ED368C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How Does it Work? –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AF12-C6D1-FB10-16FF-16E31498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Next, the program will ask the user how many names to draw. It will not allow the user to draw a number of players that is larger than our list of available players.</a:t>
            </a:r>
          </a:p>
          <a:p>
            <a:r>
              <a:rPr lang="en-US" sz="2000" dirty="0"/>
              <a:t>Then, as shown in the last few lines, the program places names in the hat, shuffles the hat, picks names out, then writes to a text document of the raffle winners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9910-8D1B-B51A-DAE2-3AF9ABD0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406938"/>
            <a:ext cx="4935970" cy="2270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217615-8F7E-28D5-3957-AEBA0B6B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256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475A-4815-1BB9-BA5E-0829F0C0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How Does it Work? – Put Names in Hat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AC8B-58A9-DAC8-224A-23218B25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The program will go through the “Whiteboard” of players and chances</a:t>
            </a:r>
          </a:p>
          <a:p>
            <a:r>
              <a:rPr lang="en-US" sz="2000" dirty="0"/>
              <a:t>For each player and corresponding chance, it will populate the “hat” (called a Slice in Go) with that name x amount of times</a:t>
            </a:r>
          </a:p>
          <a:p>
            <a:pPr lvl="1"/>
            <a:r>
              <a:rPr lang="en-US" sz="1600" dirty="0"/>
              <a:t>In this case, X is the amount of chances that player has</a:t>
            </a:r>
          </a:p>
          <a:p>
            <a:pPr lvl="1"/>
            <a:r>
              <a:rPr lang="en-US" sz="1600" dirty="0"/>
              <a:t>For example: Jeremey with 3 chances will be entered into the list 3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AEF2-DA42-C98B-9F02-69A98B20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551676"/>
            <a:ext cx="4935970" cy="1265418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93888E2-E556-5890-360B-39692E803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256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5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475A-4815-1BB9-BA5E-0829F0C0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How Does it Work? – Shuffle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AC8B-58A9-DAC8-224A-23218B25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Uses Go’s built in “rand” and “time” libraries to establish randomness as it shuffles the 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AEF2-DA42-C98B-9F02-69A98B20C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4" y="3814372"/>
            <a:ext cx="4935970" cy="7400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DBD58C-D73E-E490-6824-F51D0B1D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256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475A-4815-1BB9-BA5E-0829F0C0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How Does it Work? – Pick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AC8B-58A9-DAC8-224A-23218B25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Takes the hat and amount of players to pick as parameters</a:t>
            </a:r>
          </a:p>
          <a:p>
            <a:r>
              <a:rPr lang="en-US" sz="2000" dirty="0"/>
              <a:t>Randomly selects an item from the hat</a:t>
            </a:r>
          </a:p>
          <a:p>
            <a:r>
              <a:rPr lang="en-US" sz="2000" dirty="0"/>
              <a:t>Appends that player to the list of winners</a:t>
            </a:r>
          </a:p>
          <a:p>
            <a:r>
              <a:rPr lang="en-US" sz="2000" dirty="0"/>
              <a:t>Goes through the hat and removes any instance of that player so they cannot be picked again</a:t>
            </a:r>
          </a:p>
          <a:p>
            <a:r>
              <a:rPr lang="en-US" sz="2000" dirty="0"/>
              <a:t>After this, the program will output the list of winners to a “.txt”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AEF2-DA42-C98B-9F02-69A98B20C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613" y="2856724"/>
            <a:ext cx="5133795" cy="18573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A47FED6-1577-48D9-3EF5-D3F818BD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256" y="5202238"/>
            <a:ext cx="138674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Summer Classic 2022 Raffle Generator</vt:lpstr>
      <vt:lpstr>About the Designer:</vt:lpstr>
      <vt:lpstr>The Raffle Program</vt:lpstr>
      <vt:lpstr>How Does it Work?</vt:lpstr>
      <vt:lpstr>How Does it Work? – Main Function</vt:lpstr>
      <vt:lpstr>How Does it Work? – Put Names in Hat</vt:lpstr>
      <vt:lpstr>How Does it Work? – Shuffle Names</vt:lpstr>
      <vt:lpstr>How Does it Work? – Pick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Classic 2022 Raffle Generator</dc:title>
  <dc:creator>Griffin Quinn</dc:creator>
  <cp:lastModifiedBy>Griffin Quinn</cp:lastModifiedBy>
  <cp:revision>2</cp:revision>
  <dcterms:created xsi:type="dcterms:W3CDTF">2022-05-31T12:12:45Z</dcterms:created>
  <dcterms:modified xsi:type="dcterms:W3CDTF">2022-05-31T12:51:26Z</dcterms:modified>
</cp:coreProperties>
</file>