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9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3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4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0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5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4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9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4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5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261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7E514-74F0-4563-B3D8-FFCE8DFB4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07206-D63D-4DC9-BFF8-376267A6F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Guessing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54CED-2B08-4811-88FF-70C302622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Roberto Griffin</a:t>
            </a:r>
          </a:p>
        </p:txBody>
      </p:sp>
    </p:spTree>
    <p:extLst>
      <p:ext uri="{BB962C8B-B14F-4D97-AF65-F5344CB8AC3E}">
        <p14:creationId xmlns:p14="http://schemas.microsoft.com/office/powerpoint/2010/main" val="524939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1C0A-0810-4625-B379-EA7FD3B7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7A861-DDD7-489E-BCC8-EB90F605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wanted to make a game that I could use a GUI.</a:t>
            </a:r>
          </a:p>
          <a:p>
            <a:r>
              <a:rPr lang="en-US" dirty="0"/>
              <a:t>I used an abstract Interface, a multitude of different classes and inheritance</a:t>
            </a:r>
          </a:p>
          <a:p>
            <a:r>
              <a:rPr lang="en-US" dirty="0"/>
              <a:t>I made my GUI with </a:t>
            </a:r>
            <a:r>
              <a:rPr lang="en-US" dirty="0" err="1"/>
              <a:t>SceneBuilder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0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819E-ABDD-4149-818E-F8717B49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655C-CA00-4210-85B8-545F469F6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first created a new JavaFX class called The Game. </a:t>
            </a:r>
          </a:p>
          <a:p>
            <a:r>
              <a:rPr lang="en-US" dirty="0"/>
              <a:t>I implemented an FXML file into the class and I used that file to open scene builder with.</a:t>
            </a:r>
          </a:p>
          <a:p>
            <a:r>
              <a:rPr lang="en-US" dirty="0"/>
              <a:t>Here’s what I came up with</a:t>
            </a:r>
          </a:p>
        </p:txBody>
      </p:sp>
    </p:spTree>
    <p:extLst>
      <p:ext uri="{BB962C8B-B14F-4D97-AF65-F5344CB8AC3E}">
        <p14:creationId xmlns:p14="http://schemas.microsoft.com/office/powerpoint/2010/main" val="346958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091-39E7-44E3-82A0-42365AC9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Design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FDDDA47-A97A-43E6-AAFA-BACFB6140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87" y="2341563"/>
            <a:ext cx="9401625" cy="3633787"/>
          </a:xfrm>
        </p:spPr>
      </p:pic>
    </p:spTree>
    <p:extLst>
      <p:ext uri="{BB962C8B-B14F-4D97-AF65-F5344CB8AC3E}">
        <p14:creationId xmlns:p14="http://schemas.microsoft.com/office/powerpoint/2010/main" val="286600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200B-DA5B-4B92-B29B-A1633AE4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class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5E753C6-0C6A-4712-AAFD-230153E49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1890876"/>
            <a:ext cx="11757890" cy="4501257"/>
          </a:xfrm>
        </p:spPr>
      </p:pic>
    </p:spTree>
    <p:extLst>
      <p:ext uri="{BB962C8B-B14F-4D97-AF65-F5344CB8AC3E}">
        <p14:creationId xmlns:p14="http://schemas.microsoft.com/office/powerpoint/2010/main" val="244894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D09D-8452-4058-93A8-62432BDC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89373-4A8A-4264-A766-887BB1659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 used a lot different classes to try and loop the entire game.</a:t>
            </a:r>
          </a:p>
          <a:p>
            <a:r>
              <a:rPr lang="en-US" dirty="0"/>
              <a:t>I had and still have one major issue.</a:t>
            </a:r>
          </a:p>
          <a:p>
            <a:r>
              <a:rPr lang="en-US" dirty="0"/>
              <a:t>I defined a bunch of if then statements to set boundaries for the game</a:t>
            </a:r>
          </a:p>
        </p:txBody>
      </p:sp>
    </p:spTree>
    <p:extLst>
      <p:ext uri="{BB962C8B-B14F-4D97-AF65-F5344CB8AC3E}">
        <p14:creationId xmlns:p14="http://schemas.microsoft.com/office/powerpoint/2010/main" val="16273974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2924"/>
      </a:dk2>
      <a:lt2>
        <a:srgbClr val="E3E8E2"/>
      </a:lt2>
      <a:accent1>
        <a:srgbClr val="E26EEE"/>
      </a:accent1>
      <a:accent2>
        <a:srgbClr val="EB4EB8"/>
      </a:accent2>
      <a:accent3>
        <a:srgbClr val="EE6E8F"/>
      </a:accent3>
      <a:accent4>
        <a:srgbClr val="EB664E"/>
      </a:accent4>
      <a:accent5>
        <a:srgbClr val="E29226"/>
      </a:accent5>
      <a:accent6>
        <a:srgbClr val="A9A838"/>
      </a:accent6>
      <a:hlink>
        <a:srgbClr val="5B8E56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5135</TotalTime>
  <Words>119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Avenir Next LT Pro</vt:lpstr>
      <vt:lpstr>Wingdings 2</vt:lpstr>
      <vt:lpstr>DividendVTI</vt:lpstr>
      <vt:lpstr>Guessing Game</vt:lpstr>
      <vt:lpstr>The idea</vt:lpstr>
      <vt:lpstr>How</vt:lpstr>
      <vt:lpstr>My Design</vt:lpstr>
      <vt:lpstr>Main class</vt:lpstr>
      <vt:lpstr>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Guessing Game</dc:title>
  <dc:creator>Griffin, Roberto M.</dc:creator>
  <cp:lastModifiedBy>Griffin, Roberto M.</cp:lastModifiedBy>
  <cp:revision>3</cp:revision>
  <dcterms:created xsi:type="dcterms:W3CDTF">2019-12-10T15:18:01Z</dcterms:created>
  <dcterms:modified xsi:type="dcterms:W3CDTF">2019-12-14T04:53:36Z</dcterms:modified>
</cp:coreProperties>
</file>