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4" r:id="rId14"/>
    <p:sldId id="269" r:id="rId15"/>
    <p:sldId id="272" r:id="rId16"/>
    <p:sldId id="273" r:id="rId17"/>
    <p:sldId id="271" r:id="rId18"/>
    <p:sldId id="275" r:id="rId19"/>
    <p:sldId id="276" r:id="rId20"/>
    <p:sldId id="279" r:id="rId21"/>
    <p:sldId id="277" r:id="rId22"/>
    <p:sldId id="278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Account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9F-474F-AB59-DFAB92D7A33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9F-474F-AB59-DFAB92D7A33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9F-474F-AB59-DFAB92D7A3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C9F-474F-AB59-DFAB92D7A3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C9F-474F-AB59-DFAB92D7A3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C9F-474F-AB59-DFAB92D7A3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'Account Wealth Across Activity'!$B$7:$D$7</c:f>
              <c:strCache>
                <c:ptCount val="3"/>
                <c:pt idx="0">
                  <c:v>Inactive Accounts</c:v>
                </c:pt>
                <c:pt idx="1">
                  <c:v>Dormant Accounts</c:v>
                </c:pt>
                <c:pt idx="2">
                  <c:v>Active Accounts</c:v>
                </c:pt>
              </c:strCache>
            </c:strRef>
          </c:cat>
          <c:val>
            <c:numRef>
              <c:f>'Account Wealth Across Activity'!$B$8:$D$8</c:f>
              <c:numCache>
                <c:formatCode>General</c:formatCode>
                <c:ptCount val="3"/>
                <c:pt idx="0">
                  <c:v>4467156</c:v>
                </c:pt>
                <c:pt idx="1">
                  <c:v>7193062</c:v>
                </c:pt>
                <c:pt idx="2">
                  <c:v>27341926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9F-474F-AB59-DFAB92D7A33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Wealth Distribution Across Account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9E-424B-8B96-2640E0A7AA4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9E-424B-8B96-2640E0A7AA4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9E-424B-8B96-2640E0A7AA4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C9E-424B-8B96-2640E0A7AA4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C9E-424B-8B96-2640E0A7AA4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C9E-424B-8B96-2640E0A7AA4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'Account Wealth Across Activity'!$B$1:$D$1</c:f>
              <c:strCache>
                <c:ptCount val="3"/>
                <c:pt idx="0">
                  <c:v>Inactive Wealth</c:v>
                </c:pt>
                <c:pt idx="1">
                  <c:v>Dormant Wealth</c:v>
                </c:pt>
                <c:pt idx="2">
                  <c:v>Active Wealth</c:v>
                </c:pt>
              </c:strCache>
            </c:strRef>
          </c:cat>
          <c:val>
            <c:numRef>
              <c:f>'Account Wealth Across Activity'!$B$2:$D$2</c:f>
              <c:numCache>
                <c:formatCode>General</c:formatCode>
                <c:ptCount val="3"/>
                <c:pt idx="0">
                  <c:v>3.7470886503218399E+25</c:v>
                </c:pt>
                <c:pt idx="1">
                  <c:v>1.2226073865054099E+25</c:v>
                </c:pt>
                <c:pt idx="2">
                  <c:v>6.1028458349957401E+25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9E-424B-8B96-2640E0A7AA4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Cause of </a:t>
            </a:r>
            <a:r>
              <a:rPr lang="en-US" baseline="0" dirty="0"/>
              <a:t>Failed Traces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'Failed Transactions'!$C$1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20A-440D-80B3-0D4A8EDE51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20A-440D-80B3-0D4A8EDE51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20A-440D-80B3-0D4A8EDE51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20A-440D-80B3-0D4A8EDE51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20A-440D-80B3-0D4A8EDE51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20A-440D-80B3-0D4A8EDE51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20A-440D-80B3-0D4A8EDE51F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20A-440D-80B3-0D4A8EDE51FC}"/>
              </c:ext>
            </c:extLst>
          </c:dPt>
          <c:dLbls>
            <c:dLbl>
              <c:idx val="0"/>
              <c:layout>
                <c:manualLayout>
                  <c:x val="-0.35733816087892667"/>
                  <c:y val="4.52616623028563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0A-440D-80B3-0D4A8EDE51F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0A-440D-80B3-0D4A8EDE51FC}"/>
                </c:ext>
              </c:extLst>
            </c:dLbl>
            <c:dLbl>
              <c:idx val="2"/>
              <c:layout>
                <c:manualLayout>
                  <c:x val="0.30628985218193716"/>
                  <c:y val="9.19575015562408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0A-440D-80B3-0D4A8EDE51F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20A-440D-80B3-0D4A8EDE51FC}"/>
                </c:ext>
              </c:extLst>
            </c:dLbl>
            <c:dLbl>
              <c:idx val="4"/>
              <c:layout>
                <c:manualLayout>
                  <c:x val="0.30628985218193716"/>
                  <c:y val="-3.77180519190469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Other </a:t>
                    </a:r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r>
                      <a:rPr lang="en-US"/>
                      <a:t>&lt; 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520A-440D-80B3-0D4A8EDE51F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20A-440D-80B3-0D4A8EDE51FC}"/>
                </c:ext>
              </c:extLst>
            </c:dLbl>
            <c:dLbl>
              <c:idx val="6"/>
              <c:layout>
                <c:manualLayout>
                  <c:x val="0.20176236294524433"/>
                  <c:y val="0.19613386997904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0A-440D-80B3-0D4A8EDE51FC}"/>
                </c:ext>
              </c:extLst>
            </c:dLbl>
            <c:dLbl>
              <c:idx val="7"/>
              <c:layout>
                <c:manualLayout>
                  <c:x val="-0.19446974741710296"/>
                  <c:y val="-0.494106480139515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0A-440D-80B3-0D4A8EDE51F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'Failed Transactions'!$B$2:$B$9</c:f>
              <c:strCache>
                <c:ptCount val="8"/>
                <c:pt idx="0">
                  <c:v>Bad jump destination</c:v>
                </c:pt>
                <c:pt idx="1">
                  <c:v>Out of stack</c:v>
                </c:pt>
                <c:pt idx="2">
                  <c:v>Bad instruction</c:v>
                </c:pt>
                <c:pt idx="3">
                  <c:v>Mutable Call In Static Context</c:v>
                </c:pt>
                <c:pt idx="4">
                  <c:v>Built-in failed</c:v>
                </c:pt>
                <c:pt idx="5">
                  <c:v>Stack underflow</c:v>
                </c:pt>
                <c:pt idx="6">
                  <c:v>Reverted</c:v>
                </c:pt>
                <c:pt idx="7">
                  <c:v>Out of gas</c:v>
                </c:pt>
              </c:strCache>
            </c:strRef>
          </c:cat>
          <c:val>
            <c:numRef>
              <c:f>'Failed Transactions'!$C$2:$C$9</c:f>
              <c:numCache>
                <c:formatCode>General</c:formatCode>
                <c:ptCount val="8"/>
                <c:pt idx="0">
                  <c:v>1549888</c:v>
                </c:pt>
                <c:pt idx="1">
                  <c:v>159</c:v>
                </c:pt>
                <c:pt idx="2">
                  <c:v>2104346</c:v>
                </c:pt>
                <c:pt idx="3">
                  <c:v>4646</c:v>
                </c:pt>
                <c:pt idx="4">
                  <c:v>1</c:v>
                </c:pt>
                <c:pt idx="5">
                  <c:v>153631</c:v>
                </c:pt>
                <c:pt idx="6">
                  <c:v>16820040</c:v>
                </c:pt>
                <c:pt idx="7">
                  <c:v>155743188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20A-440D-80B3-0D4A8EDE51F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47589-DDB7-4EA5-9E4E-560EF56812A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F2C71-CB3E-41C5-8AFD-4DD292A706E4}">
      <dgm:prSet phldrT="[Text]"/>
      <dgm:spPr/>
      <dgm:t>
        <a:bodyPr/>
        <a:lstStyle/>
        <a:p>
          <a:r>
            <a:rPr lang="en-US" dirty="0"/>
            <a:t>Blockchain Exporter</a:t>
          </a:r>
        </a:p>
      </dgm:t>
    </dgm:pt>
    <dgm:pt modelId="{8F704B95-7B4A-4E83-B3CF-534F5092638F}" type="parTrans" cxnId="{CE3B71F0-F556-494B-A1A3-F28F3F17B620}">
      <dgm:prSet/>
      <dgm:spPr/>
      <dgm:t>
        <a:bodyPr/>
        <a:lstStyle/>
        <a:p>
          <a:endParaRPr lang="en-US"/>
        </a:p>
      </dgm:t>
    </dgm:pt>
    <dgm:pt modelId="{AF1A19E9-2072-46CD-A1B5-4390DF4DAFF7}" type="sibTrans" cxnId="{CE3B71F0-F556-494B-A1A3-F28F3F17B620}">
      <dgm:prSet/>
      <dgm:spPr/>
      <dgm:t>
        <a:bodyPr/>
        <a:lstStyle/>
        <a:p>
          <a:endParaRPr lang="en-US"/>
        </a:p>
      </dgm:t>
    </dgm:pt>
    <dgm:pt modelId="{D4A61C15-A8EC-4734-B85C-52F160E03CFB}">
      <dgm:prSet phldrT="[Text]"/>
      <dgm:spPr/>
      <dgm:t>
        <a:bodyPr/>
        <a:lstStyle/>
        <a:p>
          <a:r>
            <a:rPr lang="en-US" dirty="0"/>
            <a:t>Ethereum ETL</a:t>
          </a:r>
        </a:p>
      </dgm:t>
    </dgm:pt>
    <dgm:pt modelId="{AFA5D068-81AB-43B5-876F-A1B23F1C9392}" type="parTrans" cxnId="{B9FFFEFE-31E2-4C24-ADDF-00251AB8E1E1}">
      <dgm:prSet/>
      <dgm:spPr/>
      <dgm:t>
        <a:bodyPr/>
        <a:lstStyle/>
        <a:p>
          <a:endParaRPr lang="en-US"/>
        </a:p>
      </dgm:t>
    </dgm:pt>
    <dgm:pt modelId="{9C5AE395-0337-46A3-A2D3-E703B8ACD223}" type="sibTrans" cxnId="{B9FFFEFE-31E2-4C24-ADDF-00251AB8E1E1}">
      <dgm:prSet/>
      <dgm:spPr/>
      <dgm:t>
        <a:bodyPr/>
        <a:lstStyle/>
        <a:p>
          <a:endParaRPr lang="en-US"/>
        </a:p>
      </dgm:t>
    </dgm:pt>
    <dgm:pt modelId="{9E63EFFC-972B-43CA-81E9-8318CD71D89B}">
      <dgm:prSet phldrT="[Text]"/>
      <dgm:spPr/>
      <dgm:t>
        <a:bodyPr/>
        <a:lstStyle/>
        <a:p>
          <a:r>
            <a:rPr lang="en-US" dirty="0"/>
            <a:t>SQL Database</a:t>
          </a:r>
        </a:p>
      </dgm:t>
    </dgm:pt>
    <dgm:pt modelId="{6B06E616-D18B-455D-A7FE-BE7E578A7B55}" type="parTrans" cxnId="{EA8DDE75-B441-4892-8599-B3B4A5AE99EE}">
      <dgm:prSet/>
      <dgm:spPr/>
      <dgm:t>
        <a:bodyPr/>
        <a:lstStyle/>
        <a:p>
          <a:endParaRPr lang="en-US"/>
        </a:p>
      </dgm:t>
    </dgm:pt>
    <dgm:pt modelId="{B2E7FBC5-462B-4356-AC93-D3EBCD0211EA}" type="sibTrans" cxnId="{EA8DDE75-B441-4892-8599-B3B4A5AE99EE}">
      <dgm:prSet/>
      <dgm:spPr/>
      <dgm:t>
        <a:bodyPr/>
        <a:lstStyle/>
        <a:p>
          <a:endParaRPr lang="en-US"/>
        </a:p>
      </dgm:t>
    </dgm:pt>
    <dgm:pt modelId="{EB55AF21-BCC0-4389-A3B5-61A2C13FF5E9}">
      <dgm:prSet phldrT="[Text]"/>
      <dgm:spPr/>
      <dgm:t>
        <a:bodyPr/>
        <a:lstStyle/>
        <a:p>
          <a:r>
            <a:rPr lang="en-US" dirty="0"/>
            <a:t>Graphing And Analysis</a:t>
          </a:r>
        </a:p>
      </dgm:t>
    </dgm:pt>
    <dgm:pt modelId="{AAB3D84E-D60A-48DC-AC55-E31CD8B99951}" type="parTrans" cxnId="{1AE57419-B815-4CE2-A0BB-EE2E122A26BA}">
      <dgm:prSet/>
      <dgm:spPr/>
      <dgm:t>
        <a:bodyPr/>
        <a:lstStyle/>
        <a:p>
          <a:endParaRPr lang="en-US"/>
        </a:p>
      </dgm:t>
    </dgm:pt>
    <dgm:pt modelId="{FAC72FED-7642-4861-8E41-9CB430B5F573}" type="sibTrans" cxnId="{1AE57419-B815-4CE2-A0BB-EE2E122A26BA}">
      <dgm:prSet/>
      <dgm:spPr/>
      <dgm:t>
        <a:bodyPr/>
        <a:lstStyle/>
        <a:p>
          <a:endParaRPr lang="en-US"/>
        </a:p>
      </dgm:t>
    </dgm:pt>
    <dgm:pt modelId="{AD9FB92F-851D-47F4-9900-BE97C06B8C97}">
      <dgm:prSet phldrT="[Text]"/>
      <dgm:spPr/>
      <dgm:t>
        <a:bodyPr/>
        <a:lstStyle/>
        <a:p>
          <a:r>
            <a:rPr lang="en-US" dirty="0"/>
            <a:t>Gephi</a:t>
          </a:r>
        </a:p>
      </dgm:t>
    </dgm:pt>
    <dgm:pt modelId="{FEDF956B-CFEF-4BA4-9A70-7FD4D73242B8}" type="parTrans" cxnId="{9E2AFC0D-3E7F-4521-B645-238ABDE70AEA}">
      <dgm:prSet/>
      <dgm:spPr/>
      <dgm:t>
        <a:bodyPr/>
        <a:lstStyle/>
        <a:p>
          <a:endParaRPr lang="en-US"/>
        </a:p>
      </dgm:t>
    </dgm:pt>
    <dgm:pt modelId="{861B72CD-3436-42AD-A743-5F4AC5C096E1}" type="sibTrans" cxnId="{9E2AFC0D-3E7F-4521-B645-238ABDE70AEA}">
      <dgm:prSet/>
      <dgm:spPr/>
      <dgm:t>
        <a:bodyPr/>
        <a:lstStyle/>
        <a:p>
          <a:endParaRPr lang="en-US"/>
        </a:p>
      </dgm:t>
    </dgm:pt>
    <dgm:pt modelId="{7F49F16E-87A6-41B5-B022-FCB105E6ADD9}">
      <dgm:prSet phldrT="[Text]"/>
      <dgm:spPr/>
      <dgm:t>
        <a:bodyPr/>
        <a:lstStyle/>
        <a:p>
          <a:r>
            <a:rPr lang="en-US" dirty="0" err="1"/>
            <a:t>Geth</a:t>
          </a:r>
          <a:endParaRPr lang="en-US" dirty="0"/>
        </a:p>
      </dgm:t>
    </dgm:pt>
    <dgm:pt modelId="{925C5341-EC10-4B8E-B899-0FE10CFEDD2A}" type="parTrans" cxnId="{230E0565-6D61-4FF4-A2F2-DC49F426CE0F}">
      <dgm:prSet/>
      <dgm:spPr/>
      <dgm:t>
        <a:bodyPr/>
        <a:lstStyle/>
        <a:p>
          <a:endParaRPr lang="en-US"/>
        </a:p>
      </dgm:t>
    </dgm:pt>
    <dgm:pt modelId="{72A8B4F2-F9FA-435B-962B-0B3F132F9AEC}" type="sibTrans" cxnId="{230E0565-6D61-4FF4-A2F2-DC49F426CE0F}">
      <dgm:prSet/>
      <dgm:spPr/>
      <dgm:t>
        <a:bodyPr/>
        <a:lstStyle/>
        <a:p>
          <a:endParaRPr lang="en-US"/>
        </a:p>
      </dgm:t>
    </dgm:pt>
    <dgm:pt modelId="{AAA470B5-0BE3-492C-951B-B11D69F52AF4}">
      <dgm:prSet phldrT="[Text]"/>
      <dgm:spPr/>
      <dgm:t>
        <a:bodyPr/>
        <a:lstStyle/>
        <a:p>
          <a:r>
            <a:rPr lang="en-US" dirty="0"/>
            <a:t>Archival Node</a:t>
          </a:r>
        </a:p>
      </dgm:t>
    </dgm:pt>
    <dgm:pt modelId="{36F0AF20-250A-4CD4-8E77-78B81D79AB8F}" type="parTrans" cxnId="{83E1D4BE-1F5B-4240-B460-C0A1C29CC20C}">
      <dgm:prSet/>
      <dgm:spPr/>
      <dgm:t>
        <a:bodyPr/>
        <a:lstStyle/>
        <a:p>
          <a:endParaRPr lang="en-US"/>
        </a:p>
      </dgm:t>
    </dgm:pt>
    <dgm:pt modelId="{A172015F-15E2-43F8-8FD1-00B5A6F7AF5C}" type="sibTrans" cxnId="{83E1D4BE-1F5B-4240-B460-C0A1C29CC20C}">
      <dgm:prSet/>
      <dgm:spPr/>
      <dgm:t>
        <a:bodyPr/>
        <a:lstStyle/>
        <a:p>
          <a:endParaRPr lang="en-US"/>
        </a:p>
      </dgm:t>
    </dgm:pt>
    <dgm:pt modelId="{AE59536F-53E5-4CFD-A508-C1F4DFA2113F}">
      <dgm:prSet phldrT="[Text]"/>
      <dgm:spPr/>
      <dgm:t>
        <a:bodyPr/>
        <a:lstStyle/>
        <a:p>
          <a:r>
            <a:rPr lang="en-US" dirty="0"/>
            <a:t>Google’s Big Query</a:t>
          </a:r>
        </a:p>
      </dgm:t>
    </dgm:pt>
    <dgm:pt modelId="{70E3E7DD-B93F-4E27-A64B-5DD0693DD84E}" type="parTrans" cxnId="{D63CFAED-DA8A-483F-ADDE-DEB03C8F2A39}">
      <dgm:prSet/>
      <dgm:spPr/>
      <dgm:t>
        <a:bodyPr/>
        <a:lstStyle/>
        <a:p>
          <a:endParaRPr lang="en-US"/>
        </a:p>
      </dgm:t>
    </dgm:pt>
    <dgm:pt modelId="{B841A803-B0EB-4A81-9462-962A2ED8276D}" type="sibTrans" cxnId="{D63CFAED-DA8A-483F-ADDE-DEB03C8F2A39}">
      <dgm:prSet/>
      <dgm:spPr/>
      <dgm:t>
        <a:bodyPr/>
        <a:lstStyle/>
        <a:p>
          <a:endParaRPr lang="en-US"/>
        </a:p>
      </dgm:t>
    </dgm:pt>
    <dgm:pt modelId="{2AB47DFB-AB84-4C8C-81DD-2D6BC32ACEC5}">
      <dgm:prSet phldrT="[Text]"/>
      <dgm:spPr/>
      <dgm:t>
        <a:bodyPr/>
        <a:lstStyle/>
        <a:p>
          <a:r>
            <a:rPr lang="en-US" dirty="0"/>
            <a:t>Parity</a:t>
          </a:r>
        </a:p>
      </dgm:t>
    </dgm:pt>
    <dgm:pt modelId="{34CE2268-D75E-4594-B696-1146CFDE2D66}" type="parTrans" cxnId="{0208D64E-B07C-40DE-B7DE-8531B3DFDF39}">
      <dgm:prSet/>
      <dgm:spPr/>
      <dgm:t>
        <a:bodyPr/>
        <a:lstStyle/>
        <a:p>
          <a:endParaRPr lang="en-US"/>
        </a:p>
      </dgm:t>
    </dgm:pt>
    <dgm:pt modelId="{7F3A92A5-F65E-4F6D-BF00-E696F78E6E6D}" type="sibTrans" cxnId="{0208D64E-B07C-40DE-B7DE-8531B3DFDF39}">
      <dgm:prSet/>
      <dgm:spPr/>
      <dgm:t>
        <a:bodyPr/>
        <a:lstStyle/>
        <a:p>
          <a:endParaRPr lang="en-US"/>
        </a:p>
      </dgm:t>
    </dgm:pt>
    <dgm:pt modelId="{BE591A56-6A9E-4285-B8FE-3C91364AFA29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D7537AA0-64E4-428A-8E34-0D194F90196E}" type="parTrans" cxnId="{85D3DDCD-1224-49B8-9D52-52C4F7DFBC9E}">
      <dgm:prSet/>
      <dgm:spPr/>
      <dgm:t>
        <a:bodyPr/>
        <a:lstStyle/>
        <a:p>
          <a:endParaRPr lang="en-US"/>
        </a:p>
      </dgm:t>
    </dgm:pt>
    <dgm:pt modelId="{EDAA8E13-DFF0-4EC6-AEBC-DE83E72ECF85}" type="sibTrans" cxnId="{85D3DDCD-1224-49B8-9D52-52C4F7DFBC9E}">
      <dgm:prSet/>
      <dgm:spPr/>
      <dgm:t>
        <a:bodyPr/>
        <a:lstStyle/>
        <a:p>
          <a:endParaRPr lang="en-US"/>
        </a:p>
      </dgm:t>
    </dgm:pt>
    <dgm:pt modelId="{9D3F40BB-A17F-40D6-ABE1-354E73E8A7CA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DCB913B7-082E-47AB-AC44-E32BEBFB28E1}" type="parTrans" cxnId="{D166C8C2-8A04-49AA-8584-B06EFAD5EEF7}">
      <dgm:prSet/>
      <dgm:spPr/>
      <dgm:t>
        <a:bodyPr/>
        <a:lstStyle/>
        <a:p>
          <a:endParaRPr lang="en-US"/>
        </a:p>
      </dgm:t>
    </dgm:pt>
    <dgm:pt modelId="{0D8297BE-CA69-44A2-B9C1-B37662D7ECF0}" type="sibTrans" cxnId="{D166C8C2-8A04-49AA-8584-B06EFAD5EEF7}">
      <dgm:prSet/>
      <dgm:spPr/>
      <dgm:t>
        <a:bodyPr/>
        <a:lstStyle/>
        <a:p>
          <a:endParaRPr lang="en-US"/>
        </a:p>
      </dgm:t>
    </dgm:pt>
    <dgm:pt modelId="{E454B4A6-73D8-43D2-AED3-20014020B40F}" type="pres">
      <dgm:prSet presAssocID="{91047589-DDB7-4EA5-9E4E-560EF56812A7}" presName="linearFlow" presStyleCnt="0">
        <dgm:presLayoutVars>
          <dgm:dir/>
          <dgm:animLvl val="lvl"/>
          <dgm:resizeHandles val="exact"/>
        </dgm:presLayoutVars>
      </dgm:prSet>
      <dgm:spPr/>
    </dgm:pt>
    <dgm:pt modelId="{4735A94D-7F85-4BD6-AB18-0278882351FF}" type="pres">
      <dgm:prSet presAssocID="{AAA470B5-0BE3-492C-951B-B11D69F52AF4}" presName="composite" presStyleCnt="0"/>
      <dgm:spPr/>
    </dgm:pt>
    <dgm:pt modelId="{FD55C397-5F4F-47E1-A720-403DB99A6B38}" type="pres">
      <dgm:prSet presAssocID="{AAA470B5-0BE3-492C-951B-B11D69F52AF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D03DD5-70E4-4F26-B9E6-BADEB354BA11}" type="pres">
      <dgm:prSet presAssocID="{AAA470B5-0BE3-492C-951B-B11D69F52AF4}" presName="parSh" presStyleLbl="node1" presStyleIdx="0" presStyleCnt="4"/>
      <dgm:spPr/>
    </dgm:pt>
    <dgm:pt modelId="{7FC5E004-C64B-4DAF-B633-562BE96E2C3F}" type="pres">
      <dgm:prSet presAssocID="{AAA470B5-0BE3-492C-951B-B11D69F52AF4}" presName="desTx" presStyleLbl="fgAcc1" presStyleIdx="0" presStyleCnt="4">
        <dgm:presLayoutVars>
          <dgm:bulletEnabled val="1"/>
        </dgm:presLayoutVars>
      </dgm:prSet>
      <dgm:spPr/>
    </dgm:pt>
    <dgm:pt modelId="{6034F5BF-3F59-491A-B29A-7445D171D15A}" type="pres">
      <dgm:prSet presAssocID="{A172015F-15E2-43F8-8FD1-00B5A6F7AF5C}" presName="sibTrans" presStyleLbl="sibTrans2D1" presStyleIdx="0" presStyleCnt="3"/>
      <dgm:spPr/>
    </dgm:pt>
    <dgm:pt modelId="{F32F7609-8E53-47DE-867A-75885BEA7328}" type="pres">
      <dgm:prSet presAssocID="{A172015F-15E2-43F8-8FD1-00B5A6F7AF5C}" presName="connTx" presStyleLbl="sibTrans2D1" presStyleIdx="0" presStyleCnt="3"/>
      <dgm:spPr/>
    </dgm:pt>
    <dgm:pt modelId="{DA01C113-AB22-41D0-81ED-E423BC043413}" type="pres">
      <dgm:prSet presAssocID="{9FBF2C71-CB3E-41C5-8AFD-4DD292A706E4}" presName="composite" presStyleCnt="0"/>
      <dgm:spPr/>
    </dgm:pt>
    <dgm:pt modelId="{DB4C5936-462A-49B8-9D4F-5B5B74EC3D45}" type="pres">
      <dgm:prSet presAssocID="{9FBF2C71-CB3E-41C5-8AFD-4DD292A706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ED1668-C11C-412C-91CF-209C87C39B6C}" type="pres">
      <dgm:prSet presAssocID="{9FBF2C71-CB3E-41C5-8AFD-4DD292A706E4}" presName="parSh" presStyleLbl="node1" presStyleIdx="1" presStyleCnt="4"/>
      <dgm:spPr/>
    </dgm:pt>
    <dgm:pt modelId="{449B7E36-994E-4190-8888-32DD34AC5CE9}" type="pres">
      <dgm:prSet presAssocID="{9FBF2C71-CB3E-41C5-8AFD-4DD292A706E4}" presName="desTx" presStyleLbl="fgAcc1" presStyleIdx="1" presStyleCnt="4">
        <dgm:presLayoutVars>
          <dgm:bulletEnabled val="1"/>
        </dgm:presLayoutVars>
      </dgm:prSet>
      <dgm:spPr/>
    </dgm:pt>
    <dgm:pt modelId="{091886B1-49C1-4D45-A036-F8B6926C0F72}" type="pres">
      <dgm:prSet presAssocID="{AF1A19E9-2072-46CD-A1B5-4390DF4DAFF7}" presName="sibTrans" presStyleLbl="sibTrans2D1" presStyleIdx="1" presStyleCnt="3"/>
      <dgm:spPr/>
    </dgm:pt>
    <dgm:pt modelId="{BD007A81-AB1C-477F-87ED-420886E2892D}" type="pres">
      <dgm:prSet presAssocID="{AF1A19E9-2072-46CD-A1B5-4390DF4DAFF7}" presName="connTx" presStyleLbl="sibTrans2D1" presStyleIdx="1" presStyleCnt="3"/>
      <dgm:spPr/>
    </dgm:pt>
    <dgm:pt modelId="{D5D3F96B-A492-4938-A5AD-2CEA117F7BBC}" type="pres">
      <dgm:prSet presAssocID="{9E63EFFC-972B-43CA-81E9-8318CD71D89B}" presName="composite" presStyleCnt="0"/>
      <dgm:spPr/>
    </dgm:pt>
    <dgm:pt modelId="{70BA12B8-4EFF-4EEE-9596-10605E55B182}" type="pres">
      <dgm:prSet presAssocID="{9E63EFFC-972B-43CA-81E9-8318CD71D89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D2E62D-951B-4E32-A45E-8E89A7C9AAF5}" type="pres">
      <dgm:prSet presAssocID="{9E63EFFC-972B-43CA-81E9-8318CD71D89B}" presName="parSh" presStyleLbl="node1" presStyleIdx="2" presStyleCnt="4"/>
      <dgm:spPr/>
    </dgm:pt>
    <dgm:pt modelId="{3220ECB7-EBCE-4004-A278-0B92EBFFDAAA}" type="pres">
      <dgm:prSet presAssocID="{9E63EFFC-972B-43CA-81E9-8318CD71D89B}" presName="desTx" presStyleLbl="fgAcc1" presStyleIdx="2" presStyleCnt="4">
        <dgm:presLayoutVars>
          <dgm:bulletEnabled val="1"/>
        </dgm:presLayoutVars>
      </dgm:prSet>
      <dgm:spPr/>
    </dgm:pt>
    <dgm:pt modelId="{2DA0E704-C448-4B18-B067-9672030D4DE4}" type="pres">
      <dgm:prSet presAssocID="{B2E7FBC5-462B-4356-AC93-D3EBCD0211EA}" presName="sibTrans" presStyleLbl="sibTrans2D1" presStyleIdx="2" presStyleCnt="3"/>
      <dgm:spPr/>
    </dgm:pt>
    <dgm:pt modelId="{8020366B-9D37-4DD3-BC66-2734D50F4C25}" type="pres">
      <dgm:prSet presAssocID="{B2E7FBC5-462B-4356-AC93-D3EBCD0211EA}" presName="connTx" presStyleLbl="sibTrans2D1" presStyleIdx="2" presStyleCnt="3"/>
      <dgm:spPr/>
    </dgm:pt>
    <dgm:pt modelId="{4752C910-9661-4D78-BC1F-6BB9BF7B2726}" type="pres">
      <dgm:prSet presAssocID="{EB55AF21-BCC0-4389-A3B5-61A2C13FF5E9}" presName="composite" presStyleCnt="0"/>
      <dgm:spPr/>
    </dgm:pt>
    <dgm:pt modelId="{019CAFA3-AE0A-4511-A855-B704133E82B0}" type="pres">
      <dgm:prSet presAssocID="{EB55AF21-BCC0-4389-A3B5-61A2C13FF5E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B25708-21EA-43BC-9F4E-D5BC76C1FA4F}" type="pres">
      <dgm:prSet presAssocID="{EB55AF21-BCC0-4389-A3B5-61A2C13FF5E9}" presName="parSh" presStyleLbl="node1" presStyleIdx="3" presStyleCnt="4"/>
      <dgm:spPr/>
    </dgm:pt>
    <dgm:pt modelId="{EC21F4E8-18DD-416A-899E-D5E54ED9E2D3}" type="pres">
      <dgm:prSet presAssocID="{EB55AF21-BCC0-4389-A3B5-61A2C13FF5E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55FAA0C-EB84-4248-A530-0AF5E92F9BFC}" type="presOf" srcId="{9E63EFFC-972B-43CA-81E9-8318CD71D89B}" destId="{12D2E62D-951B-4E32-A45E-8E89A7C9AAF5}" srcOrd="1" destOrd="0" presId="urn:microsoft.com/office/officeart/2005/8/layout/process3"/>
    <dgm:cxn modelId="{9E2AFC0D-3E7F-4521-B645-238ABDE70AEA}" srcId="{EB55AF21-BCC0-4389-A3B5-61A2C13FF5E9}" destId="{AD9FB92F-851D-47F4-9900-BE97C06B8C97}" srcOrd="0" destOrd="0" parTransId="{FEDF956B-CFEF-4BA4-9A70-7FD4D73242B8}" sibTransId="{861B72CD-3436-42AD-A743-5F4AC5C096E1}"/>
    <dgm:cxn modelId="{96401C0E-6FAC-46FB-94C8-A3720265F2BE}" type="presOf" srcId="{AAA470B5-0BE3-492C-951B-B11D69F52AF4}" destId="{FD55C397-5F4F-47E1-A720-403DB99A6B38}" srcOrd="0" destOrd="0" presId="urn:microsoft.com/office/officeart/2005/8/layout/process3"/>
    <dgm:cxn modelId="{1AE57419-B815-4CE2-A0BB-EE2E122A26BA}" srcId="{91047589-DDB7-4EA5-9E4E-560EF56812A7}" destId="{EB55AF21-BCC0-4389-A3B5-61A2C13FF5E9}" srcOrd="3" destOrd="0" parTransId="{AAB3D84E-D60A-48DC-AC55-E31CD8B99951}" sibTransId="{FAC72FED-7642-4861-8E41-9CB430B5F573}"/>
    <dgm:cxn modelId="{536C3D29-D8D3-4581-9DF1-49C2455200F7}" type="presOf" srcId="{9FBF2C71-CB3E-41C5-8AFD-4DD292A706E4}" destId="{73ED1668-C11C-412C-91CF-209C87C39B6C}" srcOrd="1" destOrd="0" presId="urn:microsoft.com/office/officeart/2005/8/layout/process3"/>
    <dgm:cxn modelId="{FF88E631-4546-4D50-87D3-9F707CE19D78}" type="presOf" srcId="{2AB47DFB-AB84-4C8C-81DD-2D6BC32ACEC5}" destId="{7FC5E004-C64B-4DAF-B633-562BE96E2C3F}" srcOrd="0" destOrd="1" presId="urn:microsoft.com/office/officeart/2005/8/layout/process3"/>
    <dgm:cxn modelId="{35579B35-8069-4DEC-97CA-8D970D788E05}" type="presOf" srcId="{AAA470B5-0BE3-492C-951B-B11D69F52AF4}" destId="{62D03DD5-70E4-4F26-B9E6-BADEB354BA11}" srcOrd="1" destOrd="0" presId="urn:microsoft.com/office/officeart/2005/8/layout/process3"/>
    <dgm:cxn modelId="{13A8AA3B-3268-4D4A-B041-963D09F21E44}" type="presOf" srcId="{A172015F-15E2-43F8-8FD1-00B5A6F7AF5C}" destId="{F32F7609-8E53-47DE-867A-75885BEA7328}" srcOrd="1" destOrd="0" presId="urn:microsoft.com/office/officeart/2005/8/layout/process3"/>
    <dgm:cxn modelId="{0A89AE3E-58E2-4626-8608-A6E9F0E658CF}" type="presOf" srcId="{B2E7FBC5-462B-4356-AC93-D3EBCD0211EA}" destId="{8020366B-9D37-4DD3-BC66-2734D50F4C25}" srcOrd="1" destOrd="0" presId="urn:microsoft.com/office/officeart/2005/8/layout/process3"/>
    <dgm:cxn modelId="{B6B6E63E-CBBF-4D2A-82DA-59E0343E77B0}" type="presOf" srcId="{D4A61C15-A8EC-4734-B85C-52F160E03CFB}" destId="{449B7E36-994E-4190-8888-32DD34AC5CE9}" srcOrd="0" destOrd="0" presId="urn:microsoft.com/office/officeart/2005/8/layout/process3"/>
    <dgm:cxn modelId="{63F77B42-BAE3-4B9E-B431-F10C487E4753}" type="presOf" srcId="{BE591A56-6A9E-4285-B8FE-3C91364AFA29}" destId="{EC21F4E8-18DD-416A-899E-D5E54ED9E2D3}" srcOrd="0" destOrd="1" presId="urn:microsoft.com/office/officeart/2005/8/layout/process3"/>
    <dgm:cxn modelId="{230E0565-6D61-4FF4-A2F2-DC49F426CE0F}" srcId="{AAA470B5-0BE3-492C-951B-B11D69F52AF4}" destId="{7F49F16E-87A6-41B5-B022-FCB105E6ADD9}" srcOrd="0" destOrd="0" parTransId="{925C5341-EC10-4B8E-B899-0FE10CFEDD2A}" sibTransId="{72A8B4F2-F9FA-435B-962B-0B3F132F9AEC}"/>
    <dgm:cxn modelId="{AE383E65-B765-4271-86C5-D46A5003947D}" type="presOf" srcId="{91047589-DDB7-4EA5-9E4E-560EF56812A7}" destId="{E454B4A6-73D8-43D2-AED3-20014020B40F}" srcOrd="0" destOrd="0" presId="urn:microsoft.com/office/officeart/2005/8/layout/process3"/>
    <dgm:cxn modelId="{190DCB46-377E-48CE-8BDE-71CA1291AEE7}" type="presOf" srcId="{7F49F16E-87A6-41B5-B022-FCB105E6ADD9}" destId="{7FC5E004-C64B-4DAF-B633-562BE96E2C3F}" srcOrd="0" destOrd="0" presId="urn:microsoft.com/office/officeart/2005/8/layout/process3"/>
    <dgm:cxn modelId="{0208D64E-B07C-40DE-B7DE-8531B3DFDF39}" srcId="{AAA470B5-0BE3-492C-951B-B11D69F52AF4}" destId="{2AB47DFB-AB84-4C8C-81DD-2D6BC32ACEC5}" srcOrd="1" destOrd="0" parTransId="{34CE2268-D75E-4594-B696-1146CFDE2D66}" sibTransId="{7F3A92A5-F65E-4F6D-BF00-E696F78E6E6D}"/>
    <dgm:cxn modelId="{EA8DDE75-B441-4892-8599-B3B4A5AE99EE}" srcId="{91047589-DDB7-4EA5-9E4E-560EF56812A7}" destId="{9E63EFFC-972B-43CA-81E9-8318CD71D89B}" srcOrd="2" destOrd="0" parTransId="{6B06E616-D18B-455D-A7FE-BE7E578A7B55}" sibTransId="{B2E7FBC5-462B-4356-AC93-D3EBCD0211EA}"/>
    <dgm:cxn modelId="{02F64B59-8822-4BD3-ACB2-2494BB7487E8}" type="presOf" srcId="{EB55AF21-BCC0-4389-A3B5-61A2C13FF5E9}" destId="{35B25708-21EA-43BC-9F4E-D5BC76C1FA4F}" srcOrd="1" destOrd="0" presId="urn:microsoft.com/office/officeart/2005/8/layout/process3"/>
    <dgm:cxn modelId="{AF01407D-E1BC-4419-9076-C308CD5C0C3F}" type="presOf" srcId="{AD9FB92F-851D-47F4-9900-BE97C06B8C97}" destId="{EC21F4E8-18DD-416A-899E-D5E54ED9E2D3}" srcOrd="0" destOrd="0" presId="urn:microsoft.com/office/officeart/2005/8/layout/process3"/>
    <dgm:cxn modelId="{6903D08C-9E8B-4CEB-9266-91B489155153}" type="presOf" srcId="{B2E7FBC5-462B-4356-AC93-D3EBCD0211EA}" destId="{2DA0E704-C448-4B18-B067-9672030D4DE4}" srcOrd="0" destOrd="0" presId="urn:microsoft.com/office/officeart/2005/8/layout/process3"/>
    <dgm:cxn modelId="{7D4CD6A2-88DE-474C-BA25-B34DCF0C5025}" type="presOf" srcId="{9D3F40BB-A17F-40D6-ABE1-354E73E8A7CA}" destId="{EC21F4E8-18DD-416A-899E-D5E54ED9E2D3}" srcOrd="0" destOrd="2" presId="urn:microsoft.com/office/officeart/2005/8/layout/process3"/>
    <dgm:cxn modelId="{927B51A4-C018-4F39-815E-FFC4063282AD}" type="presOf" srcId="{9E63EFFC-972B-43CA-81E9-8318CD71D89B}" destId="{70BA12B8-4EFF-4EEE-9596-10605E55B182}" srcOrd="0" destOrd="0" presId="urn:microsoft.com/office/officeart/2005/8/layout/process3"/>
    <dgm:cxn modelId="{6B5A06AF-8E6D-4149-9A91-9616E4E82044}" type="presOf" srcId="{AE59536F-53E5-4CFD-A508-C1F4DFA2113F}" destId="{3220ECB7-EBCE-4004-A278-0B92EBFFDAAA}" srcOrd="0" destOrd="0" presId="urn:microsoft.com/office/officeart/2005/8/layout/process3"/>
    <dgm:cxn modelId="{DCDD22B0-03D0-4520-87D6-D23C522CF387}" type="presOf" srcId="{A172015F-15E2-43F8-8FD1-00B5A6F7AF5C}" destId="{6034F5BF-3F59-491A-B29A-7445D171D15A}" srcOrd="0" destOrd="0" presId="urn:microsoft.com/office/officeart/2005/8/layout/process3"/>
    <dgm:cxn modelId="{EDC53DBB-1C4E-40BA-B2B7-02EDD960BAE9}" type="presOf" srcId="{EB55AF21-BCC0-4389-A3B5-61A2C13FF5E9}" destId="{019CAFA3-AE0A-4511-A855-B704133E82B0}" srcOrd="0" destOrd="0" presId="urn:microsoft.com/office/officeart/2005/8/layout/process3"/>
    <dgm:cxn modelId="{83E1D4BE-1F5B-4240-B460-C0A1C29CC20C}" srcId="{91047589-DDB7-4EA5-9E4E-560EF56812A7}" destId="{AAA470B5-0BE3-492C-951B-B11D69F52AF4}" srcOrd="0" destOrd="0" parTransId="{36F0AF20-250A-4CD4-8E77-78B81D79AB8F}" sibTransId="{A172015F-15E2-43F8-8FD1-00B5A6F7AF5C}"/>
    <dgm:cxn modelId="{D166C8C2-8A04-49AA-8584-B06EFAD5EEF7}" srcId="{EB55AF21-BCC0-4389-A3B5-61A2C13FF5E9}" destId="{9D3F40BB-A17F-40D6-ABE1-354E73E8A7CA}" srcOrd="2" destOrd="0" parTransId="{DCB913B7-082E-47AB-AC44-E32BEBFB28E1}" sibTransId="{0D8297BE-CA69-44A2-B9C1-B37662D7ECF0}"/>
    <dgm:cxn modelId="{85D3DDCD-1224-49B8-9D52-52C4F7DFBC9E}" srcId="{EB55AF21-BCC0-4389-A3B5-61A2C13FF5E9}" destId="{BE591A56-6A9E-4285-B8FE-3C91364AFA29}" srcOrd="1" destOrd="0" parTransId="{D7537AA0-64E4-428A-8E34-0D194F90196E}" sibTransId="{EDAA8E13-DFF0-4EC6-AEBC-DE83E72ECF85}"/>
    <dgm:cxn modelId="{64FCBED7-77D0-4CEF-B5C8-406DFF3B2B9D}" type="presOf" srcId="{AF1A19E9-2072-46CD-A1B5-4390DF4DAFF7}" destId="{BD007A81-AB1C-477F-87ED-420886E2892D}" srcOrd="1" destOrd="0" presId="urn:microsoft.com/office/officeart/2005/8/layout/process3"/>
    <dgm:cxn modelId="{D63CFAED-DA8A-483F-ADDE-DEB03C8F2A39}" srcId="{9E63EFFC-972B-43CA-81E9-8318CD71D89B}" destId="{AE59536F-53E5-4CFD-A508-C1F4DFA2113F}" srcOrd="0" destOrd="0" parTransId="{70E3E7DD-B93F-4E27-A64B-5DD0693DD84E}" sibTransId="{B841A803-B0EB-4A81-9462-962A2ED8276D}"/>
    <dgm:cxn modelId="{CE3B71F0-F556-494B-A1A3-F28F3F17B620}" srcId="{91047589-DDB7-4EA5-9E4E-560EF56812A7}" destId="{9FBF2C71-CB3E-41C5-8AFD-4DD292A706E4}" srcOrd="1" destOrd="0" parTransId="{8F704B95-7B4A-4E83-B3CF-534F5092638F}" sibTransId="{AF1A19E9-2072-46CD-A1B5-4390DF4DAFF7}"/>
    <dgm:cxn modelId="{75CCFBF7-AEFD-47BA-9FFB-AD04F9B8748E}" type="presOf" srcId="{AF1A19E9-2072-46CD-A1B5-4390DF4DAFF7}" destId="{091886B1-49C1-4D45-A036-F8B6926C0F72}" srcOrd="0" destOrd="0" presId="urn:microsoft.com/office/officeart/2005/8/layout/process3"/>
    <dgm:cxn modelId="{BD036FFC-95D4-4F1B-A018-B5E118402CA6}" type="presOf" srcId="{9FBF2C71-CB3E-41C5-8AFD-4DD292A706E4}" destId="{DB4C5936-462A-49B8-9D4F-5B5B74EC3D45}" srcOrd="0" destOrd="0" presId="urn:microsoft.com/office/officeart/2005/8/layout/process3"/>
    <dgm:cxn modelId="{B9FFFEFE-31E2-4C24-ADDF-00251AB8E1E1}" srcId="{9FBF2C71-CB3E-41C5-8AFD-4DD292A706E4}" destId="{D4A61C15-A8EC-4734-B85C-52F160E03CFB}" srcOrd="0" destOrd="0" parTransId="{AFA5D068-81AB-43B5-876F-A1B23F1C9392}" sibTransId="{9C5AE395-0337-46A3-A2D3-E703B8ACD223}"/>
    <dgm:cxn modelId="{4CC32FF3-12E4-437C-9343-22F960F7E8D0}" type="presParOf" srcId="{E454B4A6-73D8-43D2-AED3-20014020B40F}" destId="{4735A94D-7F85-4BD6-AB18-0278882351FF}" srcOrd="0" destOrd="0" presId="urn:microsoft.com/office/officeart/2005/8/layout/process3"/>
    <dgm:cxn modelId="{CDB67CC6-EDE3-41F9-8173-E62E3C879C96}" type="presParOf" srcId="{4735A94D-7F85-4BD6-AB18-0278882351FF}" destId="{FD55C397-5F4F-47E1-A720-403DB99A6B38}" srcOrd="0" destOrd="0" presId="urn:microsoft.com/office/officeart/2005/8/layout/process3"/>
    <dgm:cxn modelId="{07CB4E08-5E96-48A6-B749-5B7F21900B10}" type="presParOf" srcId="{4735A94D-7F85-4BD6-AB18-0278882351FF}" destId="{62D03DD5-70E4-4F26-B9E6-BADEB354BA11}" srcOrd="1" destOrd="0" presId="urn:microsoft.com/office/officeart/2005/8/layout/process3"/>
    <dgm:cxn modelId="{4BABDEC4-3405-4C27-B937-6DFA9BB6B3FF}" type="presParOf" srcId="{4735A94D-7F85-4BD6-AB18-0278882351FF}" destId="{7FC5E004-C64B-4DAF-B633-562BE96E2C3F}" srcOrd="2" destOrd="0" presId="urn:microsoft.com/office/officeart/2005/8/layout/process3"/>
    <dgm:cxn modelId="{9E0068DE-7ECD-4A50-A630-EAD2F5A7BC46}" type="presParOf" srcId="{E454B4A6-73D8-43D2-AED3-20014020B40F}" destId="{6034F5BF-3F59-491A-B29A-7445D171D15A}" srcOrd="1" destOrd="0" presId="urn:microsoft.com/office/officeart/2005/8/layout/process3"/>
    <dgm:cxn modelId="{E9C6C3E2-B750-41CD-9BA2-6D744828A425}" type="presParOf" srcId="{6034F5BF-3F59-491A-B29A-7445D171D15A}" destId="{F32F7609-8E53-47DE-867A-75885BEA7328}" srcOrd="0" destOrd="0" presId="urn:microsoft.com/office/officeart/2005/8/layout/process3"/>
    <dgm:cxn modelId="{59E874B5-C3D0-4292-AE8B-05394852D439}" type="presParOf" srcId="{E454B4A6-73D8-43D2-AED3-20014020B40F}" destId="{DA01C113-AB22-41D0-81ED-E423BC043413}" srcOrd="2" destOrd="0" presId="urn:microsoft.com/office/officeart/2005/8/layout/process3"/>
    <dgm:cxn modelId="{FE2C5E36-11FB-4EBD-AFDF-E0329CFC5E2C}" type="presParOf" srcId="{DA01C113-AB22-41D0-81ED-E423BC043413}" destId="{DB4C5936-462A-49B8-9D4F-5B5B74EC3D45}" srcOrd="0" destOrd="0" presId="urn:microsoft.com/office/officeart/2005/8/layout/process3"/>
    <dgm:cxn modelId="{CE584333-2F79-4C2B-A1DD-E7A90ADDF11D}" type="presParOf" srcId="{DA01C113-AB22-41D0-81ED-E423BC043413}" destId="{73ED1668-C11C-412C-91CF-209C87C39B6C}" srcOrd="1" destOrd="0" presId="urn:microsoft.com/office/officeart/2005/8/layout/process3"/>
    <dgm:cxn modelId="{18DDB0FD-913A-4C2F-88A6-22092AF31188}" type="presParOf" srcId="{DA01C113-AB22-41D0-81ED-E423BC043413}" destId="{449B7E36-994E-4190-8888-32DD34AC5CE9}" srcOrd="2" destOrd="0" presId="urn:microsoft.com/office/officeart/2005/8/layout/process3"/>
    <dgm:cxn modelId="{2920AAFC-B9C7-497A-8317-BD5EA50CB9EC}" type="presParOf" srcId="{E454B4A6-73D8-43D2-AED3-20014020B40F}" destId="{091886B1-49C1-4D45-A036-F8B6926C0F72}" srcOrd="3" destOrd="0" presId="urn:microsoft.com/office/officeart/2005/8/layout/process3"/>
    <dgm:cxn modelId="{2D29ED56-1FF7-48B7-A816-AD9204CEA440}" type="presParOf" srcId="{091886B1-49C1-4D45-A036-F8B6926C0F72}" destId="{BD007A81-AB1C-477F-87ED-420886E2892D}" srcOrd="0" destOrd="0" presId="urn:microsoft.com/office/officeart/2005/8/layout/process3"/>
    <dgm:cxn modelId="{4C26FB4B-8C92-4C9B-88A1-7C73740FE360}" type="presParOf" srcId="{E454B4A6-73D8-43D2-AED3-20014020B40F}" destId="{D5D3F96B-A492-4938-A5AD-2CEA117F7BBC}" srcOrd="4" destOrd="0" presId="urn:microsoft.com/office/officeart/2005/8/layout/process3"/>
    <dgm:cxn modelId="{ED721546-7564-4734-8C05-BE3D62BB9743}" type="presParOf" srcId="{D5D3F96B-A492-4938-A5AD-2CEA117F7BBC}" destId="{70BA12B8-4EFF-4EEE-9596-10605E55B182}" srcOrd="0" destOrd="0" presId="urn:microsoft.com/office/officeart/2005/8/layout/process3"/>
    <dgm:cxn modelId="{D75EBA23-926F-40A3-8822-20F9AF6F7470}" type="presParOf" srcId="{D5D3F96B-A492-4938-A5AD-2CEA117F7BBC}" destId="{12D2E62D-951B-4E32-A45E-8E89A7C9AAF5}" srcOrd="1" destOrd="0" presId="urn:microsoft.com/office/officeart/2005/8/layout/process3"/>
    <dgm:cxn modelId="{A3164009-E46B-4839-A85B-7568E6C8F8E9}" type="presParOf" srcId="{D5D3F96B-A492-4938-A5AD-2CEA117F7BBC}" destId="{3220ECB7-EBCE-4004-A278-0B92EBFFDAAA}" srcOrd="2" destOrd="0" presId="urn:microsoft.com/office/officeart/2005/8/layout/process3"/>
    <dgm:cxn modelId="{60C43386-1990-45AD-B4C9-169C514AEC71}" type="presParOf" srcId="{E454B4A6-73D8-43D2-AED3-20014020B40F}" destId="{2DA0E704-C448-4B18-B067-9672030D4DE4}" srcOrd="5" destOrd="0" presId="urn:microsoft.com/office/officeart/2005/8/layout/process3"/>
    <dgm:cxn modelId="{5806A1B4-D163-4622-B9D0-9F5115C9FEE6}" type="presParOf" srcId="{2DA0E704-C448-4B18-B067-9672030D4DE4}" destId="{8020366B-9D37-4DD3-BC66-2734D50F4C25}" srcOrd="0" destOrd="0" presId="urn:microsoft.com/office/officeart/2005/8/layout/process3"/>
    <dgm:cxn modelId="{D576740F-4F76-4DF2-BAE5-3F0CC4DBEBBC}" type="presParOf" srcId="{E454B4A6-73D8-43D2-AED3-20014020B40F}" destId="{4752C910-9661-4D78-BC1F-6BB9BF7B2726}" srcOrd="6" destOrd="0" presId="urn:microsoft.com/office/officeart/2005/8/layout/process3"/>
    <dgm:cxn modelId="{4358851B-25F7-44F5-9255-DCEAB00F0A27}" type="presParOf" srcId="{4752C910-9661-4D78-BC1F-6BB9BF7B2726}" destId="{019CAFA3-AE0A-4511-A855-B704133E82B0}" srcOrd="0" destOrd="0" presId="urn:microsoft.com/office/officeart/2005/8/layout/process3"/>
    <dgm:cxn modelId="{BE903406-6B57-40E2-858A-6C4AE3A89392}" type="presParOf" srcId="{4752C910-9661-4D78-BC1F-6BB9BF7B2726}" destId="{35B25708-21EA-43BC-9F4E-D5BC76C1FA4F}" srcOrd="1" destOrd="0" presId="urn:microsoft.com/office/officeart/2005/8/layout/process3"/>
    <dgm:cxn modelId="{9A3044ED-4546-4296-9B49-2EE8E65D530C}" type="presParOf" srcId="{4752C910-9661-4D78-BC1F-6BB9BF7B2726}" destId="{EC21F4E8-18DD-416A-899E-D5E54ED9E2D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E9EE7-4FFA-4BD9-BFFC-CDBD7E01E84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490C1-E586-49CC-BCAD-C622D8246FD6}">
      <dgm:prSet phldrT="[Text]"/>
      <dgm:spPr/>
      <dgm:t>
        <a:bodyPr/>
        <a:lstStyle/>
        <a:p>
          <a:r>
            <a:rPr lang="en-US" dirty="0"/>
            <a:t>SQL Queries</a:t>
          </a:r>
        </a:p>
      </dgm:t>
    </dgm:pt>
    <dgm:pt modelId="{24056075-1D5C-4AC1-906E-C0E12ECEFD10}" type="parTrans" cxnId="{4003A699-77D0-48B1-B17D-13875F77902E}">
      <dgm:prSet/>
      <dgm:spPr/>
      <dgm:t>
        <a:bodyPr/>
        <a:lstStyle/>
        <a:p>
          <a:endParaRPr lang="en-US"/>
        </a:p>
      </dgm:t>
    </dgm:pt>
    <dgm:pt modelId="{9175CFCA-6791-4D0D-A409-0077B45E9768}" type="sibTrans" cxnId="{4003A699-77D0-48B1-B17D-13875F77902E}">
      <dgm:prSet/>
      <dgm:spPr/>
      <dgm:t>
        <a:bodyPr/>
        <a:lstStyle/>
        <a:p>
          <a:endParaRPr lang="en-US"/>
        </a:p>
      </dgm:t>
    </dgm:pt>
    <dgm:pt modelId="{F0A87EE9-E02C-42BC-9451-6EF5D9553048}">
      <dgm:prSet phldrT="[Text]"/>
      <dgm:spPr/>
      <dgm:t>
        <a:bodyPr/>
        <a:lstStyle/>
        <a:p>
          <a:r>
            <a:rPr lang="en-US" dirty="0"/>
            <a:t>Balances</a:t>
          </a:r>
        </a:p>
      </dgm:t>
    </dgm:pt>
    <dgm:pt modelId="{93DC5C14-4F54-417A-A48F-4683136EF2A2}" type="parTrans" cxnId="{F9E8C9CB-8673-4E77-A3F0-FBAF021BE938}">
      <dgm:prSet/>
      <dgm:spPr/>
      <dgm:t>
        <a:bodyPr/>
        <a:lstStyle/>
        <a:p>
          <a:endParaRPr lang="en-US"/>
        </a:p>
      </dgm:t>
    </dgm:pt>
    <dgm:pt modelId="{1BBD609F-6A9F-4751-B49B-3B0411F0B1CF}" type="sibTrans" cxnId="{F9E8C9CB-8673-4E77-A3F0-FBAF021BE938}">
      <dgm:prSet/>
      <dgm:spPr/>
      <dgm:t>
        <a:bodyPr/>
        <a:lstStyle/>
        <a:p>
          <a:endParaRPr lang="en-US"/>
        </a:p>
      </dgm:t>
    </dgm:pt>
    <dgm:pt modelId="{A03B85A2-84AC-4FC7-AB9E-AC4414FF73B2}">
      <dgm:prSet phldrT="[Text]"/>
      <dgm:spPr/>
      <dgm:t>
        <a:bodyPr/>
        <a:lstStyle/>
        <a:p>
          <a:r>
            <a:rPr lang="en-US" dirty="0"/>
            <a:t>Export</a:t>
          </a:r>
        </a:p>
      </dgm:t>
    </dgm:pt>
    <dgm:pt modelId="{D24BD299-4AE8-46BB-9E40-A26389C45C9E}" type="parTrans" cxnId="{07790991-7B52-4B82-B341-E1D0137C9CB3}">
      <dgm:prSet/>
      <dgm:spPr/>
      <dgm:t>
        <a:bodyPr/>
        <a:lstStyle/>
        <a:p>
          <a:endParaRPr lang="en-US"/>
        </a:p>
      </dgm:t>
    </dgm:pt>
    <dgm:pt modelId="{0AB90E2D-66BF-493B-832A-D691B691C750}" type="sibTrans" cxnId="{07790991-7B52-4B82-B341-E1D0137C9CB3}">
      <dgm:prSet/>
      <dgm:spPr/>
      <dgm:t>
        <a:bodyPr/>
        <a:lstStyle/>
        <a:p>
          <a:endParaRPr lang="en-US"/>
        </a:p>
      </dgm:t>
    </dgm:pt>
    <dgm:pt modelId="{8ED26784-3886-4F51-AE40-FC8B760C7FDB}">
      <dgm:prSet phldrT="[Text]"/>
      <dgm:spPr/>
      <dgm:t>
        <a:bodyPr/>
        <a:lstStyle/>
        <a:p>
          <a:r>
            <a:rPr lang="en-US" dirty="0"/>
            <a:t>Export as CSV</a:t>
          </a:r>
        </a:p>
      </dgm:t>
    </dgm:pt>
    <dgm:pt modelId="{6F420927-4833-425D-975E-D7F1BF5CCE18}" type="parTrans" cxnId="{6D9C45B5-1E27-4A90-9911-771BD4B52E2C}">
      <dgm:prSet/>
      <dgm:spPr/>
      <dgm:t>
        <a:bodyPr/>
        <a:lstStyle/>
        <a:p>
          <a:endParaRPr lang="en-US"/>
        </a:p>
      </dgm:t>
    </dgm:pt>
    <dgm:pt modelId="{DB47926B-1A87-4EC5-952B-B5141986AE88}" type="sibTrans" cxnId="{6D9C45B5-1E27-4A90-9911-771BD4B52E2C}">
      <dgm:prSet/>
      <dgm:spPr/>
      <dgm:t>
        <a:bodyPr/>
        <a:lstStyle/>
        <a:p>
          <a:endParaRPr lang="en-US"/>
        </a:p>
      </dgm:t>
    </dgm:pt>
    <dgm:pt modelId="{5F12E5B5-C1A4-45FE-9830-8453C957239E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7B28BF17-F9E9-4A44-91D2-83EAF86CD158}" type="parTrans" cxnId="{144241ED-2302-4C56-AD10-70669B5F140D}">
      <dgm:prSet/>
      <dgm:spPr/>
      <dgm:t>
        <a:bodyPr/>
        <a:lstStyle/>
        <a:p>
          <a:endParaRPr lang="en-US"/>
        </a:p>
      </dgm:t>
    </dgm:pt>
    <dgm:pt modelId="{53AAADE5-6E62-45BC-82AB-CFC973A21E97}" type="sibTrans" cxnId="{144241ED-2302-4C56-AD10-70669B5F140D}">
      <dgm:prSet/>
      <dgm:spPr/>
      <dgm:t>
        <a:bodyPr/>
        <a:lstStyle/>
        <a:p>
          <a:endParaRPr lang="en-US"/>
        </a:p>
      </dgm:t>
    </dgm:pt>
    <dgm:pt modelId="{AB1BE595-B671-4C29-A05C-F43FF2EDDDCE}">
      <dgm:prSet phldrT="[Text]"/>
      <dgm:spPr/>
      <dgm:t>
        <a:bodyPr/>
        <a:lstStyle/>
        <a:p>
          <a:r>
            <a:rPr lang="en-US" dirty="0"/>
            <a:t>Plot with Python</a:t>
          </a:r>
        </a:p>
      </dgm:t>
    </dgm:pt>
    <dgm:pt modelId="{C1DC370A-2189-40F8-A531-4DBA42F58CD8}" type="parTrans" cxnId="{31EE88CC-AF02-439D-BA1D-574C1413E5AF}">
      <dgm:prSet/>
      <dgm:spPr/>
      <dgm:t>
        <a:bodyPr/>
        <a:lstStyle/>
        <a:p>
          <a:endParaRPr lang="en-US"/>
        </a:p>
      </dgm:t>
    </dgm:pt>
    <dgm:pt modelId="{F5C7BA2F-E283-4C4A-ADC4-6D199DF73952}" type="sibTrans" cxnId="{31EE88CC-AF02-439D-BA1D-574C1413E5AF}">
      <dgm:prSet/>
      <dgm:spPr/>
      <dgm:t>
        <a:bodyPr/>
        <a:lstStyle/>
        <a:p>
          <a:endParaRPr lang="en-US"/>
        </a:p>
      </dgm:t>
    </dgm:pt>
    <dgm:pt modelId="{E8E6D66E-865D-4858-A547-7D17CAA224AF}">
      <dgm:prSet phldrT="[Text]"/>
      <dgm:spPr/>
      <dgm:t>
        <a:bodyPr/>
        <a:lstStyle/>
        <a:p>
          <a:endParaRPr lang="en-US" dirty="0"/>
        </a:p>
      </dgm:t>
    </dgm:pt>
    <dgm:pt modelId="{4AF81C8B-AADC-4508-A475-958708D77545}" type="parTrans" cxnId="{1737DD1C-DF97-4751-80EC-B0004883E5E8}">
      <dgm:prSet/>
      <dgm:spPr/>
      <dgm:t>
        <a:bodyPr/>
        <a:lstStyle/>
        <a:p>
          <a:endParaRPr lang="en-US"/>
        </a:p>
      </dgm:t>
    </dgm:pt>
    <dgm:pt modelId="{6F4C033C-7DF8-4DCF-A106-0D81B34D6DFD}" type="sibTrans" cxnId="{1737DD1C-DF97-4751-80EC-B0004883E5E8}">
      <dgm:prSet/>
      <dgm:spPr/>
      <dgm:t>
        <a:bodyPr/>
        <a:lstStyle/>
        <a:p>
          <a:endParaRPr lang="en-US"/>
        </a:p>
      </dgm:t>
    </dgm:pt>
    <dgm:pt modelId="{5161A6BD-96AA-42AA-BE7F-5D46CDE13504}">
      <dgm:prSet phldrT="[Text]"/>
      <dgm:spPr/>
      <dgm:t>
        <a:bodyPr/>
        <a:lstStyle/>
        <a:p>
          <a:endParaRPr lang="en-US" dirty="0"/>
        </a:p>
      </dgm:t>
    </dgm:pt>
    <dgm:pt modelId="{78925DB3-3F00-49FE-8520-79173AE617B1}" type="parTrans" cxnId="{47F2927D-8DB5-4A2D-8E24-EF5F46387D59}">
      <dgm:prSet/>
      <dgm:spPr/>
      <dgm:t>
        <a:bodyPr/>
        <a:lstStyle/>
        <a:p>
          <a:endParaRPr lang="en-US"/>
        </a:p>
      </dgm:t>
    </dgm:pt>
    <dgm:pt modelId="{FC770F75-F754-429B-935E-99BC2F905F3C}" type="sibTrans" cxnId="{47F2927D-8DB5-4A2D-8E24-EF5F46387D59}">
      <dgm:prSet/>
      <dgm:spPr/>
      <dgm:t>
        <a:bodyPr/>
        <a:lstStyle/>
        <a:p>
          <a:endParaRPr lang="en-US"/>
        </a:p>
      </dgm:t>
    </dgm:pt>
    <dgm:pt modelId="{A5309EA1-2178-4932-8243-DD1E7F2779EB}">
      <dgm:prSet phldrT="[Text]"/>
      <dgm:spPr/>
      <dgm:t>
        <a:bodyPr/>
        <a:lstStyle/>
        <a:p>
          <a:r>
            <a:rPr lang="en-US" dirty="0"/>
            <a:t>Transactions</a:t>
          </a:r>
        </a:p>
      </dgm:t>
    </dgm:pt>
    <dgm:pt modelId="{2B54C579-D572-4426-BBEE-D92645CE16EE}" type="parTrans" cxnId="{935E512A-7A63-4F46-B690-DC7EB677CBAC}">
      <dgm:prSet/>
      <dgm:spPr/>
      <dgm:t>
        <a:bodyPr/>
        <a:lstStyle/>
        <a:p>
          <a:endParaRPr lang="en-US"/>
        </a:p>
      </dgm:t>
    </dgm:pt>
    <dgm:pt modelId="{9FDFF790-DA4B-4EF8-ABE2-ED9330454D4D}" type="sibTrans" cxnId="{935E512A-7A63-4F46-B690-DC7EB677CBAC}">
      <dgm:prSet/>
      <dgm:spPr/>
      <dgm:t>
        <a:bodyPr/>
        <a:lstStyle/>
        <a:p>
          <a:endParaRPr lang="en-US"/>
        </a:p>
      </dgm:t>
    </dgm:pt>
    <dgm:pt modelId="{B6F47945-00CB-4EC5-AF44-48E46E5D3E7C}">
      <dgm:prSet phldrT="[Text]"/>
      <dgm:spPr/>
      <dgm:t>
        <a:bodyPr/>
        <a:lstStyle/>
        <a:p>
          <a:endParaRPr lang="en-US" dirty="0"/>
        </a:p>
      </dgm:t>
    </dgm:pt>
    <dgm:pt modelId="{97F31366-B0B4-458A-8C4E-C870B032FA6D}" type="parTrans" cxnId="{0C8D387A-E399-4666-B847-5BC7CA15E104}">
      <dgm:prSet/>
      <dgm:spPr/>
      <dgm:t>
        <a:bodyPr/>
        <a:lstStyle/>
        <a:p>
          <a:endParaRPr lang="en-US"/>
        </a:p>
      </dgm:t>
    </dgm:pt>
    <dgm:pt modelId="{EC8AE274-BE98-4914-AB2E-8D58F84C0088}" type="sibTrans" cxnId="{0C8D387A-E399-4666-B847-5BC7CA15E104}">
      <dgm:prSet/>
      <dgm:spPr/>
      <dgm:t>
        <a:bodyPr/>
        <a:lstStyle/>
        <a:p>
          <a:endParaRPr lang="en-US"/>
        </a:p>
      </dgm:t>
    </dgm:pt>
    <dgm:pt modelId="{4CBE5893-9931-408E-AC43-B1D4FC66F61E}">
      <dgm:prSet phldrT="[Text]"/>
      <dgm:spPr/>
      <dgm:t>
        <a:bodyPr/>
        <a:lstStyle/>
        <a:p>
          <a:r>
            <a:rPr lang="en-US" dirty="0"/>
            <a:t>Create Graph representation</a:t>
          </a:r>
        </a:p>
      </dgm:t>
    </dgm:pt>
    <dgm:pt modelId="{ACBBD7AD-8C93-487C-B2A3-124EFB4E5E9D}" type="parTrans" cxnId="{0F6A55FE-E780-4A78-A1E3-93C1BC76232A}">
      <dgm:prSet/>
      <dgm:spPr/>
      <dgm:t>
        <a:bodyPr/>
        <a:lstStyle/>
        <a:p>
          <a:endParaRPr lang="en-US"/>
        </a:p>
      </dgm:t>
    </dgm:pt>
    <dgm:pt modelId="{4B225628-CCA9-4431-BFB2-5D0992187225}" type="sibTrans" cxnId="{0F6A55FE-E780-4A78-A1E3-93C1BC76232A}">
      <dgm:prSet/>
      <dgm:spPr/>
      <dgm:t>
        <a:bodyPr/>
        <a:lstStyle/>
        <a:p>
          <a:endParaRPr lang="en-US"/>
        </a:p>
      </dgm:t>
    </dgm:pt>
    <dgm:pt modelId="{B89BA86D-8D10-4082-B358-A9B14A140148}">
      <dgm:prSet phldrT="[Text]"/>
      <dgm:spPr/>
      <dgm:t>
        <a:bodyPr/>
        <a:lstStyle/>
        <a:p>
          <a:r>
            <a:rPr lang="en-US" dirty="0"/>
            <a:t>Create New Tables</a:t>
          </a:r>
        </a:p>
      </dgm:t>
    </dgm:pt>
    <dgm:pt modelId="{B27F3664-C193-4957-8D8F-46D3B99D9D1D}" type="parTrans" cxnId="{A194CB39-62FE-4643-AF85-A636B0981087}">
      <dgm:prSet/>
      <dgm:spPr/>
      <dgm:t>
        <a:bodyPr/>
        <a:lstStyle/>
        <a:p>
          <a:endParaRPr lang="en-US"/>
        </a:p>
      </dgm:t>
    </dgm:pt>
    <dgm:pt modelId="{5D6F39F9-EEC5-4EBD-BB34-9EEDA8F8C46D}" type="sibTrans" cxnId="{A194CB39-62FE-4643-AF85-A636B0981087}">
      <dgm:prSet/>
      <dgm:spPr/>
      <dgm:t>
        <a:bodyPr/>
        <a:lstStyle/>
        <a:p>
          <a:endParaRPr lang="en-US"/>
        </a:p>
      </dgm:t>
    </dgm:pt>
    <dgm:pt modelId="{9C26E3C4-202D-4A04-B1C2-4E445E063FE1}">
      <dgm:prSet phldrT="[Text]"/>
      <dgm:spPr/>
      <dgm:t>
        <a:bodyPr/>
        <a:lstStyle/>
        <a:p>
          <a:r>
            <a:rPr lang="en-US" dirty="0"/>
            <a:t>Measure statistics</a:t>
          </a:r>
        </a:p>
      </dgm:t>
    </dgm:pt>
    <dgm:pt modelId="{484D1B6C-1F6F-4580-AB9C-6A03EE9CDCB7}" type="parTrans" cxnId="{A9E8346A-3A50-4051-8AE5-DA04F49D906E}">
      <dgm:prSet/>
      <dgm:spPr/>
      <dgm:t>
        <a:bodyPr/>
        <a:lstStyle/>
        <a:p>
          <a:endParaRPr lang="en-US"/>
        </a:p>
      </dgm:t>
    </dgm:pt>
    <dgm:pt modelId="{B81305FD-E9F0-418E-9147-A8A7B61BF868}" type="sibTrans" cxnId="{A9E8346A-3A50-4051-8AE5-DA04F49D906E}">
      <dgm:prSet/>
      <dgm:spPr/>
      <dgm:t>
        <a:bodyPr/>
        <a:lstStyle/>
        <a:p>
          <a:endParaRPr lang="en-US"/>
        </a:p>
      </dgm:t>
    </dgm:pt>
    <dgm:pt modelId="{5A787E0D-0277-4303-A0F7-8377C76F62E0}">
      <dgm:prSet phldrT="[Text]"/>
      <dgm:spPr/>
      <dgm:t>
        <a:bodyPr/>
        <a:lstStyle/>
        <a:p>
          <a:r>
            <a:rPr lang="en-US" dirty="0"/>
            <a:t>Create adjacency graph</a:t>
          </a:r>
        </a:p>
      </dgm:t>
    </dgm:pt>
    <dgm:pt modelId="{DF637553-3A07-400E-8986-F3F8DB1AC7CA}" type="parTrans" cxnId="{E563331E-B535-461F-8603-B326487454FD}">
      <dgm:prSet/>
      <dgm:spPr/>
      <dgm:t>
        <a:bodyPr/>
        <a:lstStyle/>
        <a:p>
          <a:endParaRPr lang="en-US"/>
        </a:p>
      </dgm:t>
    </dgm:pt>
    <dgm:pt modelId="{370C7605-1645-489C-8C03-004AF392630C}" type="sibTrans" cxnId="{E563331E-B535-461F-8603-B326487454FD}">
      <dgm:prSet/>
      <dgm:spPr/>
      <dgm:t>
        <a:bodyPr/>
        <a:lstStyle/>
        <a:p>
          <a:endParaRPr lang="en-US"/>
        </a:p>
      </dgm:t>
    </dgm:pt>
    <dgm:pt modelId="{6E8F7D89-0F2F-45A2-B21D-A57B9343C887}" type="pres">
      <dgm:prSet presAssocID="{9BBE9EE7-4FFA-4BD9-BFFC-CDBD7E01E847}" presName="linearFlow" presStyleCnt="0">
        <dgm:presLayoutVars>
          <dgm:dir/>
          <dgm:animLvl val="lvl"/>
          <dgm:resizeHandles val="exact"/>
        </dgm:presLayoutVars>
      </dgm:prSet>
      <dgm:spPr/>
    </dgm:pt>
    <dgm:pt modelId="{EFBEB8C9-A466-4F9D-8D29-7D8E25C50162}" type="pres">
      <dgm:prSet presAssocID="{A95490C1-E586-49CC-BCAD-C622D8246FD6}" presName="composite" presStyleCnt="0"/>
      <dgm:spPr/>
    </dgm:pt>
    <dgm:pt modelId="{273C4DE3-7C22-42BE-8D58-BD820E633A7F}" type="pres">
      <dgm:prSet presAssocID="{A95490C1-E586-49CC-BCAD-C622D8246F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EA89AF-6DA1-45BD-A482-8AFEEA410FC7}" type="pres">
      <dgm:prSet presAssocID="{A95490C1-E586-49CC-BCAD-C622D8246FD6}" presName="parSh" presStyleLbl="node1" presStyleIdx="0" presStyleCnt="3"/>
      <dgm:spPr/>
    </dgm:pt>
    <dgm:pt modelId="{DF4E9607-584D-4130-937D-3A04BD59B805}" type="pres">
      <dgm:prSet presAssocID="{A95490C1-E586-49CC-BCAD-C622D8246FD6}" presName="desTx" presStyleLbl="fgAcc1" presStyleIdx="0" presStyleCnt="3">
        <dgm:presLayoutVars>
          <dgm:bulletEnabled val="1"/>
        </dgm:presLayoutVars>
      </dgm:prSet>
      <dgm:spPr/>
    </dgm:pt>
    <dgm:pt modelId="{B05547DD-41EF-4519-99ED-71C2B8FB7E74}" type="pres">
      <dgm:prSet presAssocID="{9175CFCA-6791-4D0D-A409-0077B45E9768}" presName="sibTrans" presStyleLbl="sibTrans2D1" presStyleIdx="0" presStyleCnt="2"/>
      <dgm:spPr/>
    </dgm:pt>
    <dgm:pt modelId="{B1FA806C-8676-420F-ADAA-D5B49F5E9A81}" type="pres">
      <dgm:prSet presAssocID="{9175CFCA-6791-4D0D-A409-0077B45E9768}" presName="connTx" presStyleLbl="sibTrans2D1" presStyleIdx="0" presStyleCnt="2"/>
      <dgm:spPr/>
    </dgm:pt>
    <dgm:pt modelId="{C4D63B21-7C48-44FE-8EF6-ECE55E26C3FC}" type="pres">
      <dgm:prSet presAssocID="{A03B85A2-84AC-4FC7-AB9E-AC4414FF73B2}" presName="composite" presStyleCnt="0"/>
      <dgm:spPr/>
    </dgm:pt>
    <dgm:pt modelId="{843E4F8E-9690-4820-9F24-3EEBB1CEA146}" type="pres">
      <dgm:prSet presAssocID="{A03B85A2-84AC-4FC7-AB9E-AC4414FF73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A90C0E-15CE-49D9-A110-E8AD601331FC}" type="pres">
      <dgm:prSet presAssocID="{A03B85A2-84AC-4FC7-AB9E-AC4414FF73B2}" presName="parSh" presStyleLbl="node1" presStyleIdx="1" presStyleCnt="3"/>
      <dgm:spPr/>
    </dgm:pt>
    <dgm:pt modelId="{909A9374-4CEC-4594-A267-D3D8322B2A2C}" type="pres">
      <dgm:prSet presAssocID="{A03B85A2-84AC-4FC7-AB9E-AC4414FF73B2}" presName="desTx" presStyleLbl="fgAcc1" presStyleIdx="1" presStyleCnt="3">
        <dgm:presLayoutVars>
          <dgm:bulletEnabled val="1"/>
        </dgm:presLayoutVars>
      </dgm:prSet>
      <dgm:spPr/>
    </dgm:pt>
    <dgm:pt modelId="{06A9FB57-FBC7-48A8-92E6-B2CBC0C70D55}" type="pres">
      <dgm:prSet presAssocID="{0AB90E2D-66BF-493B-832A-D691B691C750}" presName="sibTrans" presStyleLbl="sibTrans2D1" presStyleIdx="1" presStyleCnt="2"/>
      <dgm:spPr/>
    </dgm:pt>
    <dgm:pt modelId="{B951950A-9626-483A-A600-276F91633575}" type="pres">
      <dgm:prSet presAssocID="{0AB90E2D-66BF-493B-832A-D691B691C750}" presName="connTx" presStyleLbl="sibTrans2D1" presStyleIdx="1" presStyleCnt="2"/>
      <dgm:spPr/>
    </dgm:pt>
    <dgm:pt modelId="{C2259150-92BC-41F3-AC74-46827EE1F435}" type="pres">
      <dgm:prSet presAssocID="{5F12E5B5-C1A4-45FE-9830-8453C957239E}" presName="composite" presStyleCnt="0"/>
      <dgm:spPr/>
    </dgm:pt>
    <dgm:pt modelId="{D7B290DE-9B3C-4BF7-A997-75CBA5E2FFFD}" type="pres">
      <dgm:prSet presAssocID="{5F12E5B5-C1A4-45FE-9830-8453C957239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6F7302-D709-4D0C-9A0F-D941F03A510A}" type="pres">
      <dgm:prSet presAssocID="{5F12E5B5-C1A4-45FE-9830-8453C957239E}" presName="parSh" presStyleLbl="node1" presStyleIdx="2" presStyleCnt="3"/>
      <dgm:spPr/>
    </dgm:pt>
    <dgm:pt modelId="{8F1B747E-F05E-4A2B-B9D3-46912932245B}" type="pres">
      <dgm:prSet presAssocID="{5F12E5B5-C1A4-45FE-9830-8453C957239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737DD1C-DF97-4751-80EC-B0004883E5E8}" srcId="{A03B85A2-84AC-4FC7-AB9E-AC4414FF73B2}" destId="{E8E6D66E-865D-4858-A547-7D17CAA224AF}" srcOrd="2" destOrd="0" parTransId="{4AF81C8B-AADC-4508-A475-958708D77545}" sibTransId="{6F4C033C-7DF8-4DCF-A106-0D81B34D6DFD}"/>
    <dgm:cxn modelId="{E563331E-B535-461F-8603-B326487454FD}" srcId="{5F12E5B5-C1A4-45FE-9830-8453C957239E}" destId="{5A787E0D-0277-4303-A0F7-8377C76F62E0}" srcOrd="2" destOrd="0" parTransId="{DF637553-3A07-400E-8986-F3F8DB1AC7CA}" sibTransId="{370C7605-1645-489C-8C03-004AF392630C}"/>
    <dgm:cxn modelId="{E0B29120-F95E-4170-875D-9BEB90781FCE}" type="presOf" srcId="{AB1BE595-B671-4C29-A05C-F43FF2EDDDCE}" destId="{8F1B747E-F05E-4A2B-B9D3-46912932245B}" srcOrd="0" destOrd="0" presId="urn:microsoft.com/office/officeart/2005/8/layout/process3"/>
    <dgm:cxn modelId="{935E512A-7A63-4F46-B690-DC7EB677CBAC}" srcId="{A95490C1-E586-49CC-BCAD-C622D8246FD6}" destId="{A5309EA1-2178-4932-8243-DD1E7F2779EB}" srcOrd="1" destOrd="0" parTransId="{2B54C579-D572-4426-BBEE-D92645CE16EE}" sibTransId="{9FDFF790-DA4B-4EF8-ABE2-ED9330454D4D}"/>
    <dgm:cxn modelId="{8D22C42A-2F99-4726-8786-2B61C00E0E67}" type="presOf" srcId="{A5309EA1-2178-4932-8243-DD1E7F2779EB}" destId="{DF4E9607-584D-4130-937D-3A04BD59B805}" srcOrd="0" destOrd="1" presId="urn:microsoft.com/office/officeart/2005/8/layout/process3"/>
    <dgm:cxn modelId="{A194CB39-62FE-4643-AF85-A636B0981087}" srcId="{A95490C1-E586-49CC-BCAD-C622D8246FD6}" destId="{B89BA86D-8D10-4082-B358-A9B14A140148}" srcOrd="2" destOrd="0" parTransId="{B27F3664-C193-4957-8D8F-46D3B99D9D1D}" sibTransId="{5D6F39F9-EEC5-4EBD-BB34-9EEDA8F8C46D}"/>
    <dgm:cxn modelId="{D8AABB3B-B3D8-412B-935C-02C568493BF4}" type="presOf" srcId="{B89BA86D-8D10-4082-B358-A9B14A140148}" destId="{DF4E9607-584D-4130-937D-3A04BD59B805}" srcOrd="0" destOrd="2" presId="urn:microsoft.com/office/officeart/2005/8/layout/process3"/>
    <dgm:cxn modelId="{DE62E95B-706C-44EA-8AD0-32779D7DE077}" type="presOf" srcId="{A03B85A2-84AC-4FC7-AB9E-AC4414FF73B2}" destId="{43A90C0E-15CE-49D9-A110-E8AD601331FC}" srcOrd="1" destOrd="0" presId="urn:microsoft.com/office/officeart/2005/8/layout/process3"/>
    <dgm:cxn modelId="{C3187B68-4628-4E53-939D-D0FFF364619F}" type="presOf" srcId="{5F12E5B5-C1A4-45FE-9830-8453C957239E}" destId="{D7B290DE-9B3C-4BF7-A997-75CBA5E2FFFD}" srcOrd="0" destOrd="0" presId="urn:microsoft.com/office/officeart/2005/8/layout/process3"/>
    <dgm:cxn modelId="{BF7ED768-0FEF-4CA0-B5D7-CA9691F8CE0E}" type="presOf" srcId="{B6F47945-00CB-4EC5-AF44-48E46E5D3E7C}" destId="{8F1B747E-F05E-4A2B-B9D3-46912932245B}" srcOrd="0" destOrd="3" presId="urn:microsoft.com/office/officeart/2005/8/layout/process3"/>
    <dgm:cxn modelId="{A9E8346A-3A50-4051-8AE5-DA04F49D906E}" srcId="{5F12E5B5-C1A4-45FE-9830-8453C957239E}" destId="{9C26E3C4-202D-4A04-B1C2-4E445E063FE1}" srcOrd="1" destOrd="0" parTransId="{484D1B6C-1F6F-4580-AB9C-6A03EE9CDCB7}" sibTransId="{B81305FD-E9F0-418E-9147-A8A7B61BF868}"/>
    <dgm:cxn modelId="{EE9D6D6A-4F00-473E-8CAC-82F98A43684D}" type="presOf" srcId="{E8E6D66E-865D-4858-A547-7D17CAA224AF}" destId="{909A9374-4CEC-4594-A267-D3D8322B2A2C}" srcOrd="0" destOrd="2" presId="urn:microsoft.com/office/officeart/2005/8/layout/process3"/>
    <dgm:cxn modelId="{AFA8914D-AC88-4840-89B3-BDF2C025E38D}" type="presOf" srcId="{5A787E0D-0277-4303-A0F7-8377C76F62E0}" destId="{8F1B747E-F05E-4A2B-B9D3-46912932245B}" srcOrd="0" destOrd="2" presId="urn:microsoft.com/office/officeart/2005/8/layout/process3"/>
    <dgm:cxn modelId="{D044004E-8D43-4B19-9DD0-5B7585C40963}" type="presOf" srcId="{F0A87EE9-E02C-42BC-9451-6EF5D9553048}" destId="{DF4E9607-584D-4130-937D-3A04BD59B805}" srcOrd="0" destOrd="0" presId="urn:microsoft.com/office/officeart/2005/8/layout/process3"/>
    <dgm:cxn modelId="{8367AF71-7EEF-430C-AFFE-CCC0471376C1}" type="presOf" srcId="{5161A6BD-96AA-42AA-BE7F-5D46CDE13504}" destId="{DF4E9607-584D-4130-937D-3A04BD59B805}" srcOrd="0" destOrd="3" presId="urn:microsoft.com/office/officeart/2005/8/layout/process3"/>
    <dgm:cxn modelId="{C8750E75-50B4-42F9-9CD9-5A7649A15EB9}" type="presOf" srcId="{0AB90E2D-66BF-493B-832A-D691B691C750}" destId="{B951950A-9626-483A-A600-276F91633575}" srcOrd="1" destOrd="0" presId="urn:microsoft.com/office/officeart/2005/8/layout/process3"/>
    <dgm:cxn modelId="{DAA47678-049C-4A6D-AB76-9969263BFBB2}" type="presOf" srcId="{9BBE9EE7-4FFA-4BD9-BFFC-CDBD7E01E847}" destId="{6E8F7D89-0F2F-45A2-B21D-A57B9343C887}" srcOrd="0" destOrd="0" presId="urn:microsoft.com/office/officeart/2005/8/layout/process3"/>
    <dgm:cxn modelId="{0C8D387A-E399-4666-B847-5BC7CA15E104}" srcId="{5F12E5B5-C1A4-45FE-9830-8453C957239E}" destId="{B6F47945-00CB-4EC5-AF44-48E46E5D3E7C}" srcOrd="3" destOrd="0" parTransId="{97F31366-B0B4-458A-8C4E-C870B032FA6D}" sibTransId="{EC8AE274-BE98-4914-AB2E-8D58F84C0088}"/>
    <dgm:cxn modelId="{47F2927D-8DB5-4A2D-8E24-EF5F46387D59}" srcId="{A95490C1-E586-49CC-BCAD-C622D8246FD6}" destId="{5161A6BD-96AA-42AA-BE7F-5D46CDE13504}" srcOrd="3" destOrd="0" parTransId="{78925DB3-3F00-49FE-8520-79173AE617B1}" sibTransId="{FC770F75-F754-429B-935E-99BC2F905F3C}"/>
    <dgm:cxn modelId="{0F62B57E-B3B4-48DB-AE1C-DA0F1943F9E5}" type="presOf" srcId="{9175CFCA-6791-4D0D-A409-0077B45E9768}" destId="{B1FA806C-8676-420F-ADAA-D5B49F5E9A81}" srcOrd="1" destOrd="0" presId="urn:microsoft.com/office/officeart/2005/8/layout/process3"/>
    <dgm:cxn modelId="{8306AB88-E408-4A27-BE5F-5634A933DF1C}" type="presOf" srcId="{9C26E3C4-202D-4A04-B1C2-4E445E063FE1}" destId="{8F1B747E-F05E-4A2B-B9D3-46912932245B}" srcOrd="0" destOrd="1" presId="urn:microsoft.com/office/officeart/2005/8/layout/process3"/>
    <dgm:cxn modelId="{07790991-7B52-4B82-B341-E1D0137C9CB3}" srcId="{9BBE9EE7-4FFA-4BD9-BFFC-CDBD7E01E847}" destId="{A03B85A2-84AC-4FC7-AB9E-AC4414FF73B2}" srcOrd="1" destOrd="0" parTransId="{D24BD299-4AE8-46BB-9E40-A26389C45C9E}" sibTransId="{0AB90E2D-66BF-493B-832A-D691B691C750}"/>
    <dgm:cxn modelId="{4003A699-77D0-48B1-B17D-13875F77902E}" srcId="{9BBE9EE7-4FFA-4BD9-BFFC-CDBD7E01E847}" destId="{A95490C1-E586-49CC-BCAD-C622D8246FD6}" srcOrd="0" destOrd="0" parTransId="{24056075-1D5C-4AC1-906E-C0E12ECEFD10}" sibTransId="{9175CFCA-6791-4D0D-A409-0077B45E9768}"/>
    <dgm:cxn modelId="{2A00649C-2598-4262-B7C5-87BC7D5FA1ED}" type="presOf" srcId="{4CBE5893-9931-408E-AC43-B1D4FC66F61E}" destId="{909A9374-4CEC-4594-A267-D3D8322B2A2C}" srcOrd="0" destOrd="1" presId="urn:microsoft.com/office/officeart/2005/8/layout/process3"/>
    <dgm:cxn modelId="{0E73849F-E96B-4794-A721-48784B2C9B29}" type="presOf" srcId="{8ED26784-3886-4F51-AE40-FC8B760C7FDB}" destId="{909A9374-4CEC-4594-A267-D3D8322B2A2C}" srcOrd="0" destOrd="0" presId="urn:microsoft.com/office/officeart/2005/8/layout/process3"/>
    <dgm:cxn modelId="{6D9C45B5-1E27-4A90-9911-771BD4B52E2C}" srcId="{A03B85A2-84AC-4FC7-AB9E-AC4414FF73B2}" destId="{8ED26784-3886-4F51-AE40-FC8B760C7FDB}" srcOrd="0" destOrd="0" parTransId="{6F420927-4833-425D-975E-D7F1BF5CCE18}" sibTransId="{DB47926B-1A87-4EC5-952B-B5141986AE88}"/>
    <dgm:cxn modelId="{04EE48B7-022E-4638-B725-79268577AA6A}" type="presOf" srcId="{A95490C1-E586-49CC-BCAD-C622D8246FD6}" destId="{273C4DE3-7C22-42BE-8D58-BD820E633A7F}" srcOrd="0" destOrd="0" presId="urn:microsoft.com/office/officeart/2005/8/layout/process3"/>
    <dgm:cxn modelId="{08ED8DBA-6D39-4144-90D7-08C75767DEEF}" type="presOf" srcId="{9175CFCA-6791-4D0D-A409-0077B45E9768}" destId="{B05547DD-41EF-4519-99ED-71C2B8FB7E74}" srcOrd="0" destOrd="0" presId="urn:microsoft.com/office/officeart/2005/8/layout/process3"/>
    <dgm:cxn modelId="{F9E8C9CB-8673-4E77-A3F0-FBAF021BE938}" srcId="{A95490C1-E586-49CC-BCAD-C622D8246FD6}" destId="{F0A87EE9-E02C-42BC-9451-6EF5D9553048}" srcOrd="0" destOrd="0" parTransId="{93DC5C14-4F54-417A-A48F-4683136EF2A2}" sibTransId="{1BBD609F-6A9F-4751-B49B-3B0411F0B1CF}"/>
    <dgm:cxn modelId="{31EE88CC-AF02-439D-BA1D-574C1413E5AF}" srcId="{5F12E5B5-C1A4-45FE-9830-8453C957239E}" destId="{AB1BE595-B671-4C29-A05C-F43FF2EDDDCE}" srcOrd="0" destOrd="0" parTransId="{C1DC370A-2189-40F8-A531-4DBA42F58CD8}" sibTransId="{F5C7BA2F-E283-4C4A-ADC4-6D199DF73952}"/>
    <dgm:cxn modelId="{1E91BFCC-4F88-4FB1-A73D-1CDE37547DB5}" type="presOf" srcId="{5F12E5B5-C1A4-45FE-9830-8453C957239E}" destId="{3E6F7302-D709-4D0C-9A0F-D941F03A510A}" srcOrd="1" destOrd="0" presId="urn:microsoft.com/office/officeart/2005/8/layout/process3"/>
    <dgm:cxn modelId="{186951E5-BFE2-4621-B7A8-5D8D20036C4E}" type="presOf" srcId="{A03B85A2-84AC-4FC7-AB9E-AC4414FF73B2}" destId="{843E4F8E-9690-4820-9F24-3EEBB1CEA146}" srcOrd="0" destOrd="0" presId="urn:microsoft.com/office/officeart/2005/8/layout/process3"/>
    <dgm:cxn modelId="{144241ED-2302-4C56-AD10-70669B5F140D}" srcId="{9BBE9EE7-4FFA-4BD9-BFFC-CDBD7E01E847}" destId="{5F12E5B5-C1A4-45FE-9830-8453C957239E}" srcOrd="2" destOrd="0" parTransId="{7B28BF17-F9E9-4A44-91D2-83EAF86CD158}" sibTransId="{53AAADE5-6E62-45BC-82AB-CFC973A21E97}"/>
    <dgm:cxn modelId="{EA8A77FA-EB43-440C-A01D-997A0B2E65EF}" type="presOf" srcId="{0AB90E2D-66BF-493B-832A-D691B691C750}" destId="{06A9FB57-FBC7-48A8-92E6-B2CBC0C70D55}" srcOrd="0" destOrd="0" presId="urn:microsoft.com/office/officeart/2005/8/layout/process3"/>
    <dgm:cxn modelId="{0F6A55FE-E780-4A78-A1E3-93C1BC76232A}" srcId="{A03B85A2-84AC-4FC7-AB9E-AC4414FF73B2}" destId="{4CBE5893-9931-408E-AC43-B1D4FC66F61E}" srcOrd="1" destOrd="0" parTransId="{ACBBD7AD-8C93-487C-B2A3-124EFB4E5E9D}" sibTransId="{4B225628-CCA9-4431-BFB2-5D0992187225}"/>
    <dgm:cxn modelId="{A01618FF-4098-4E22-A726-68A86E728835}" type="presOf" srcId="{A95490C1-E586-49CC-BCAD-C622D8246FD6}" destId="{1BEA89AF-6DA1-45BD-A482-8AFEEA410FC7}" srcOrd="1" destOrd="0" presId="urn:microsoft.com/office/officeart/2005/8/layout/process3"/>
    <dgm:cxn modelId="{08F747D6-AEC8-41C6-A5C1-FA44F17412E0}" type="presParOf" srcId="{6E8F7D89-0F2F-45A2-B21D-A57B9343C887}" destId="{EFBEB8C9-A466-4F9D-8D29-7D8E25C50162}" srcOrd="0" destOrd="0" presId="urn:microsoft.com/office/officeart/2005/8/layout/process3"/>
    <dgm:cxn modelId="{48B6051E-73C5-4C52-86FA-FC2132A38D24}" type="presParOf" srcId="{EFBEB8C9-A466-4F9D-8D29-7D8E25C50162}" destId="{273C4DE3-7C22-42BE-8D58-BD820E633A7F}" srcOrd="0" destOrd="0" presId="urn:microsoft.com/office/officeart/2005/8/layout/process3"/>
    <dgm:cxn modelId="{B737BD3C-A15D-4AFB-95E8-86925D88BECF}" type="presParOf" srcId="{EFBEB8C9-A466-4F9D-8D29-7D8E25C50162}" destId="{1BEA89AF-6DA1-45BD-A482-8AFEEA410FC7}" srcOrd="1" destOrd="0" presId="urn:microsoft.com/office/officeart/2005/8/layout/process3"/>
    <dgm:cxn modelId="{4553B994-3A82-463A-9AE7-24E10842F994}" type="presParOf" srcId="{EFBEB8C9-A466-4F9D-8D29-7D8E25C50162}" destId="{DF4E9607-584D-4130-937D-3A04BD59B805}" srcOrd="2" destOrd="0" presId="urn:microsoft.com/office/officeart/2005/8/layout/process3"/>
    <dgm:cxn modelId="{EE10AD49-9B61-4BDD-A70E-37096B307DE7}" type="presParOf" srcId="{6E8F7D89-0F2F-45A2-B21D-A57B9343C887}" destId="{B05547DD-41EF-4519-99ED-71C2B8FB7E74}" srcOrd="1" destOrd="0" presId="urn:microsoft.com/office/officeart/2005/8/layout/process3"/>
    <dgm:cxn modelId="{D0C9BEB9-0F64-4D7B-A21A-0404EE3F59ED}" type="presParOf" srcId="{B05547DD-41EF-4519-99ED-71C2B8FB7E74}" destId="{B1FA806C-8676-420F-ADAA-D5B49F5E9A81}" srcOrd="0" destOrd="0" presId="urn:microsoft.com/office/officeart/2005/8/layout/process3"/>
    <dgm:cxn modelId="{0D7EB882-356D-4CC7-A50D-FBA2AE1FFFA6}" type="presParOf" srcId="{6E8F7D89-0F2F-45A2-B21D-A57B9343C887}" destId="{C4D63B21-7C48-44FE-8EF6-ECE55E26C3FC}" srcOrd="2" destOrd="0" presId="urn:microsoft.com/office/officeart/2005/8/layout/process3"/>
    <dgm:cxn modelId="{54500300-492E-4087-8EB8-BD4FCF36463F}" type="presParOf" srcId="{C4D63B21-7C48-44FE-8EF6-ECE55E26C3FC}" destId="{843E4F8E-9690-4820-9F24-3EEBB1CEA146}" srcOrd="0" destOrd="0" presId="urn:microsoft.com/office/officeart/2005/8/layout/process3"/>
    <dgm:cxn modelId="{BD0FFE15-7370-4801-A16D-299040955C08}" type="presParOf" srcId="{C4D63B21-7C48-44FE-8EF6-ECE55E26C3FC}" destId="{43A90C0E-15CE-49D9-A110-E8AD601331FC}" srcOrd="1" destOrd="0" presId="urn:microsoft.com/office/officeart/2005/8/layout/process3"/>
    <dgm:cxn modelId="{1E57B345-261A-4E8A-A660-1BE4961E581F}" type="presParOf" srcId="{C4D63B21-7C48-44FE-8EF6-ECE55E26C3FC}" destId="{909A9374-4CEC-4594-A267-D3D8322B2A2C}" srcOrd="2" destOrd="0" presId="urn:microsoft.com/office/officeart/2005/8/layout/process3"/>
    <dgm:cxn modelId="{59E7F987-9AC4-4C32-9267-789A1999DADD}" type="presParOf" srcId="{6E8F7D89-0F2F-45A2-B21D-A57B9343C887}" destId="{06A9FB57-FBC7-48A8-92E6-B2CBC0C70D55}" srcOrd="3" destOrd="0" presId="urn:microsoft.com/office/officeart/2005/8/layout/process3"/>
    <dgm:cxn modelId="{085DB786-CDE8-4610-A8B7-CF7C06E48B31}" type="presParOf" srcId="{06A9FB57-FBC7-48A8-92E6-B2CBC0C70D55}" destId="{B951950A-9626-483A-A600-276F91633575}" srcOrd="0" destOrd="0" presId="urn:microsoft.com/office/officeart/2005/8/layout/process3"/>
    <dgm:cxn modelId="{C15A5463-24A8-4FF5-8A15-FC9FDD792E71}" type="presParOf" srcId="{6E8F7D89-0F2F-45A2-B21D-A57B9343C887}" destId="{C2259150-92BC-41F3-AC74-46827EE1F435}" srcOrd="4" destOrd="0" presId="urn:microsoft.com/office/officeart/2005/8/layout/process3"/>
    <dgm:cxn modelId="{A81DAF63-B9EF-442D-99C8-3E42CD9F001E}" type="presParOf" srcId="{C2259150-92BC-41F3-AC74-46827EE1F435}" destId="{D7B290DE-9B3C-4BF7-A997-75CBA5E2FFFD}" srcOrd="0" destOrd="0" presId="urn:microsoft.com/office/officeart/2005/8/layout/process3"/>
    <dgm:cxn modelId="{61C04D96-DC91-4F8E-966B-7BEB155B1BB3}" type="presParOf" srcId="{C2259150-92BC-41F3-AC74-46827EE1F435}" destId="{3E6F7302-D709-4D0C-9A0F-D941F03A510A}" srcOrd="1" destOrd="0" presId="urn:microsoft.com/office/officeart/2005/8/layout/process3"/>
    <dgm:cxn modelId="{54DDD6EA-DD38-4B38-89E2-052B4C6C4DF3}" type="presParOf" srcId="{C2259150-92BC-41F3-AC74-46827EE1F435}" destId="{8F1B747E-F05E-4A2B-B9D3-46912932245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8EDD-B665-44C7-BEB1-6483AA29E21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F1CC7-11C4-4E8C-AC2C-9F814DCD9097}">
      <dgm:prSet phldrT="[Text]"/>
      <dgm:spPr/>
      <dgm:t>
        <a:bodyPr/>
        <a:lstStyle/>
        <a:p>
          <a:r>
            <a:rPr lang="en-US" dirty="0"/>
            <a:t>Pre-process Contracts</a:t>
          </a:r>
        </a:p>
      </dgm:t>
    </dgm:pt>
    <dgm:pt modelId="{38A624EB-04BF-447B-86A1-7F40FD9B72F2}" type="parTrans" cxnId="{50A0635C-9811-4176-920E-91F4317B7E3D}">
      <dgm:prSet/>
      <dgm:spPr/>
      <dgm:t>
        <a:bodyPr/>
        <a:lstStyle/>
        <a:p>
          <a:endParaRPr lang="en-US"/>
        </a:p>
      </dgm:t>
    </dgm:pt>
    <dgm:pt modelId="{38C3D42E-7730-416A-84DF-52650EFAC437}" type="sibTrans" cxnId="{50A0635C-9811-4176-920E-91F4317B7E3D}">
      <dgm:prSet/>
      <dgm:spPr/>
      <dgm:t>
        <a:bodyPr/>
        <a:lstStyle/>
        <a:p>
          <a:endParaRPr lang="en-US"/>
        </a:p>
      </dgm:t>
    </dgm:pt>
    <dgm:pt modelId="{AC11F704-AAB5-4601-A5DB-DBC6FF1CA8FF}">
      <dgm:prSet phldrT="[Text]"/>
      <dgm:spPr/>
      <dgm:t>
        <a:bodyPr/>
        <a:lstStyle/>
        <a:p>
          <a:r>
            <a:rPr lang="en-US" dirty="0"/>
            <a:t>Reduce table down to unique bytecode</a:t>
          </a:r>
        </a:p>
      </dgm:t>
    </dgm:pt>
    <dgm:pt modelId="{964DCE9D-CF63-4159-9C2E-F7122E82A1B8}" type="parTrans" cxnId="{4070DB54-7C6A-41CF-8540-87BA66C7A5C5}">
      <dgm:prSet/>
      <dgm:spPr/>
      <dgm:t>
        <a:bodyPr/>
        <a:lstStyle/>
        <a:p>
          <a:endParaRPr lang="en-US"/>
        </a:p>
      </dgm:t>
    </dgm:pt>
    <dgm:pt modelId="{503AC9F4-5ACB-4ABF-8838-2DDF32E604B7}" type="sibTrans" cxnId="{4070DB54-7C6A-41CF-8540-87BA66C7A5C5}">
      <dgm:prSet/>
      <dgm:spPr/>
      <dgm:t>
        <a:bodyPr/>
        <a:lstStyle/>
        <a:p>
          <a:endParaRPr lang="en-US"/>
        </a:p>
      </dgm:t>
    </dgm:pt>
    <dgm:pt modelId="{A35AC170-4005-4FED-981D-A8465AA0BB0C}">
      <dgm:prSet phldrT="[Text]"/>
      <dgm:spPr/>
      <dgm:t>
        <a:bodyPr/>
        <a:lstStyle/>
        <a:p>
          <a:r>
            <a:rPr lang="en-US" dirty="0"/>
            <a:t>Remove Hardcoded Values</a:t>
          </a:r>
        </a:p>
      </dgm:t>
    </dgm:pt>
    <dgm:pt modelId="{B44633AF-FA83-40B7-8025-3B7FED5D3797}" type="parTrans" cxnId="{D191F20F-199C-4059-9D39-34D8AFE7B015}">
      <dgm:prSet/>
      <dgm:spPr/>
      <dgm:t>
        <a:bodyPr/>
        <a:lstStyle/>
        <a:p>
          <a:endParaRPr lang="en-US"/>
        </a:p>
      </dgm:t>
    </dgm:pt>
    <dgm:pt modelId="{B0D0F9F4-2B9C-4AD7-B97C-DC9A580DE4E4}" type="sibTrans" cxnId="{D191F20F-199C-4059-9D39-34D8AFE7B015}">
      <dgm:prSet/>
      <dgm:spPr/>
      <dgm:t>
        <a:bodyPr/>
        <a:lstStyle/>
        <a:p>
          <a:endParaRPr lang="en-US"/>
        </a:p>
      </dgm:t>
    </dgm:pt>
    <dgm:pt modelId="{0F2B578D-AEC7-40B8-819D-871957F5ACAA}">
      <dgm:prSet phldrT="[Text]"/>
      <dgm:spPr/>
      <dgm:t>
        <a:bodyPr/>
        <a:lstStyle/>
        <a:p>
          <a:r>
            <a:rPr lang="en-US" dirty="0"/>
            <a:t>Ignore constant values</a:t>
          </a:r>
        </a:p>
      </dgm:t>
    </dgm:pt>
    <dgm:pt modelId="{464E24F3-EEF2-4F60-BF5E-1049C5E17877}" type="parTrans" cxnId="{40DA6E10-5E62-4B15-9CB7-AFDE47838F8D}">
      <dgm:prSet/>
      <dgm:spPr/>
      <dgm:t>
        <a:bodyPr/>
        <a:lstStyle/>
        <a:p>
          <a:endParaRPr lang="en-US"/>
        </a:p>
      </dgm:t>
    </dgm:pt>
    <dgm:pt modelId="{50386404-3E53-4A01-ACBA-F123A3A3A6DD}" type="sibTrans" cxnId="{40DA6E10-5E62-4B15-9CB7-AFDE47838F8D}">
      <dgm:prSet/>
      <dgm:spPr/>
      <dgm:t>
        <a:bodyPr/>
        <a:lstStyle/>
        <a:p>
          <a:endParaRPr lang="en-US"/>
        </a:p>
      </dgm:t>
    </dgm:pt>
    <dgm:pt modelId="{80727135-CA6C-4C01-BBEE-4749177BF0DB}">
      <dgm:prSet phldrT="[Text]"/>
      <dgm:spPr/>
      <dgm:t>
        <a:bodyPr/>
        <a:lstStyle/>
        <a:p>
          <a:r>
            <a:rPr lang="en-US" dirty="0"/>
            <a:t>Segment Bytecode</a:t>
          </a:r>
        </a:p>
      </dgm:t>
    </dgm:pt>
    <dgm:pt modelId="{9AAB69E6-4328-429E-8B8D-5F562F27D307}" type="parTrans" cxnId="{D30641DE-F6F9-4A62-8E7B-3ACA196A1C30}">
      <dgm:prSet/>
      <dgm:spPr/>
      <dgm:t>
        <a:bodyPr/>
        <a:lstStyle/>
        <a:p>
          <a:endParaRPr lang="en-US"/>
        </a:p>
      </dgm:t>
    </dgm:pt>
    <dgm:pt modelId="{907440BA-8987-43F6-BF1C-0F4850E6B8D6}" type="sibTrans" cxnId="{D30641DE-F6F9-4A62-8E7B-3ACA196A1C30}">
      <dgm:prSet/>
      <dgm:spPr/>
      <dgm:t>
        <a:bodyPr/>
        <a:lstStyle/>
        <a:p>
          <a:endParaRPr lang="en-US"/>
        </a:p>
      </dgm:t>
    </dgm:pt>
    <dgm:pt modelId="{6D61BB22-DCFA-4A63-A08E-2E9673A2AB9C}">
      <dgm:prSet phldrT="[Text]"/>
      <dgm:spPr/>
      <dgm:t>
        <a:bodyPr/>
        <a:lstStyle/>
        <a:p>
          <a:r>
            <a:rPr lang="en-US" dirty="0"/>
            <a:t>End segments on:</a:t>
          </a:r>
        </a:p>
      </dgm:t>
    </dgm:pt>
    <dgm:pt modelId="{9F53F93A-0F86-43ED-962A-E6EF74E0C4F2}" type="parTrans" cxnId="{BAE493AB-A0CA-41F3-BFE2-8C6CAAF1FC32}">
      <dgm:prSet/>
      <dgm:spPr/>
      <dgm:t>
        <a:bodyPr/>
        <a:lstStyle/>
        <a:p>
          <a:endParaRPr lang="en-US"/>
        </a:p>
      </dgm:t>
    </dgm:pt>
    <dgm:pt modelId="{041D24DF-24E6-40EF-BE88-2B81A59B8ADA}" type="sibTrans" cxnId="{BAE493AB-A0CA-41F3-BFE2-8C6CAAF1FC32}">
      <dgm:prSet/>
      <dgm:spPr/>
      <dgm:t>
        <a:bodyPr/>
        <a:lstStyle/>
        <a:p>
          <a:endParaRPr lang="en-US"/>
        </a:p>
      </dgm:t>
    </dgm:pt>
    <dgm:pt modelId="{AA0A46F7-95C9-4994-9E97-5F649D3297EC}">
      <dgm:prSet phldrT="[Text]"/>
      <dgm:spPr/>
      <dgm:t>
        <a:bodyPr/>
        <a:lstStyle/>
        <a:p>
          <a:r>
            <a:rPr lang="en-US" dirty="0"/>
            <a:t>Focus only on logic</a:t>
          </a:r>
        </a:p>
      </dgm:t>
    </dgm:pt>
    <dgm:pt modelId="{A79E0829-5891-4F7B-91BD-AAC6E4E8B7BD}" type="parTrans" cxnId="{060EC4C8-13E9-4B85-AD9F-43743C612E7B}">
      <dgm:prSet/>
      <dgm:spPr/>
      <dgm:t>
        <a:bodyPr/>
        <a:lstStyle/>
        <a:p>
          <a:endParaRPr lang="en-US"/>
        </a:p>
      </dgm:t>
    </dgm:pt>
    <dgm:pt modelId="{635CFE2E-D172-4FEA-8AB7-87606B93F252}" type="sibTrans" cxnId="{060EC4C8-13E9-4B85-AD9F-43743C612E7B}">
      <dgm:prSet/>
      <dgm:spPr/>
      <dgm:t>
        <a:bodyPr/>
        <a:lstStyle/>
        <a:p>
          <a:endParaRPr lang="en-US"/>
        </a:p>
      </dgm:t>
    </dgm:pt>
    <dgm:pt modelId="{9F7A7D99-D5DE-464A-8A6E-F3E85173DC90}">
      <dgm:prSet phldrT="[Text]"/>
      <dgm:spPr/>
      <dgm:t>
        <a:bodyPr/>
        <a:lstStyle/>
        <a:p>
          <a:r>
            <a:rPr lang="en-US" dirty="0"/>
            <a:t>Hash Segments</a:t>
          </a:r>
        </a:p>
      </dgm:t>
    </dgm:pt>
    <dgm:pt modelId="{581891DF-D3B0-4A4C-994C-1FA578430618}" type="parTrans" cxnId="{029E2F9F-03DD-42BD-94B7-BE01B74E8FC8}">
      <dgm:prSet/>
      <dgm:spPr/>
      <dgm:t>
        <a:bodyPr/>
        <a:lstStyle/>
        <a:p>
          <a:endParaRPr lang="en-US"/>
        </a:p>
      </dgm:t>
    </dgm:pt>
    <dgm:pt modelId="{407BF97E-C945-4013-AA20-008F8D4633FD}" type="sibTrans" cxnId="{029E2F9F-03DD-42BD-94B7-BE01B74E8FC8}">
      <dgm:prSet/>
      <dgm:spPr/>
      <dgm:t>
        <a:bodyPr/>
        <a:lstStyle/>
        <a:p>
          <a:endParaRPr lang="en-US"/>
        </a:p>
      </dgm:t>
    </dgm:pt>
    <dgm:pt modelId="{4853464C-EABA-4881-AE61-8B766840068F}">
      <dgm:prSet phldrT="[Text]"/>
      <dgm:spPr/>
      <dgm:t>
        <a:bodyPr/>
        <a:lstStyle/>
        <a:p>
          <a:endParaRPr lang="en-US" dirty="0"/>
        </a:p>
      </dgm:t>
    </dgm:pt>
    <dgm:pt modelId="{A16BD9D4-B19E-4AA7-B092-7B5C7069C1ED}" type="parTrans" cxnId="{8768C2C7-0605-4C3F-AADD-7D07107B54B9}">
      <dgm:prSet/>
      <dgm:spPr/>
      <dgm:t>
        <a:bodyPr/>
        <a:lstStyle/>
        <a:p>
          <a:endParaRPr lang="en-US"/>
        </a:p>
      </dgm:t>
    </dgm:pt>
    <dgm:pt modelId="{F405448D-A0E0-42FB-A98B-E19D712E9346}" type="sibTrans" cxnId="{8768C2C7-0605-4C3F-AADD-7D07107B54B9}">
      <dgm:prSet/>
      <dgm:spPr/>
      <dgm:t>
        <a:bodyPr/>
        <a:lstStyle/>
        <a:p>
          <a:endParaRPr lang="en-US"/>
        </a:p>
      </dgm:t>
    </dgm:pt>
    <dgm:pt modelId="{34970F86-F40E-488B-93B0-A0E85495E501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A96A5D2A-2AEB-483E-B356-4A4F07407858}" type="parTrans" cxnId="{64559775-D929-4B24-8B0A-0657E76945D6}">
      <dgm:prSet/>
      <dgm:spPr/>
      <dgm:t>
        <a:bodyPr/>
        <a:lstStyle/>
        <a:p>
          <a:endParaRPr lang="en-US"/>
        </a:p>
      </dgm:t>
    </dgm:pt>
    <dgm:pt modelId="{65DB18AA-15FB-47E8-A1BE-85D29E3E0666}" type="sibTrans" cxnId="{64559775-D929-4B24-8B0A-0657E76945D6}">
      <dgm:prSet/>
      <dgm:spPr/>
      <dgm:t>
        <a:bodyPr/>
        <a:lstStyle/>
        <a:p>
          <a:endParaRPr lang="en-US"/>
        </a:p>
      </dgm:t>
    </dgm:pt>
    <dgm:pt modelId="{B3049B42-A01D-4A93-9803-008B1DA7C197}">
      <dgm:prSet phldrT="[Text]"/>
      <dgm:spPr/>
      <dgm:t>
        <a:bodyPr/>
        <a:lstStyle/>
        <a:p>
          <a:r>
            <a:rPr lang="en-US" dirty="0"/>
            <a:t>JUMP</a:t>
          </a:r>
        </a:p>
      </dgm:t>
    </dgm:pt>
    <dgm:pt modelId="{89DF0621-4D36-48EA-A6C5-6A63C0E1CB3C}" type="parTrans" cxnId="{BBEDCD20-B690-4334-A409-A65F4FB743E0}">
      <dgm:prSet/>
      <dgm:spPr/>
      <dgm:t>
        <a:bodyPr/>
        <a:lstStyle/>
        <a:p>
          <a:endParaRPr lang="en-US"/>
        </a:p>
      </dgm:t>
    </dgm:pt>
    <dgm:pt modelId="{551DCA79-E97E-46D0-AD11-D192C47ACBE0}" type="sibTrans" cxnId="{BBEDCD20-B690-4334-A409-A65F4FB743E0}">
      <dgm:prSet/>
      <dgm:spPr/>
      <dgm:t>
        <a:bodyPr/>
        <a:lstStyle/>
        <a:p>
          <a:endParaRPr lang="en-US"/>
        </a:p>
      </dgm:t>
    </dgm:pt>
    <dgm:pt modelId="{C9492790-ADD3-4878-9EEF-BE988FA336DE}">
      <dgm:prSet phldrT="[Text]"/>
      <dgm:spPr/>
      <dgm:t>
        <a:bodyPr/>
        <a:lstStyle/>
        <a:p>
          <a:r>
            <a:rPr lang="en-US" dirty="0"/>
            <a:t>JUMPI</a:t>
          </a:r>
        </a:p>
      </dgm:t>
    </dgm:pt>
    <dgm:pt modelId="{00EEBF27-84C5-4B03-B97A-235E8B32A5DD}" type="parTrans" cxnId="{81FDB02B-B807-4429-A435-D9E35A1845B2}">
      <dgm:prSet/>
      <dgm:spPr/>
      <dgm:t>
        <a:bodyPr/>
        <a:lstStyle/>
        <a:p>
          <a:endParaRPr lang="en-US"/>
        </a:p>
      </dgm:t>
    </dgm:pt>
    <dgm:pt modelId="{CE134ADA-C5F5-46B7-9EA7-3279DFA8826D}" type="sibTrans" cxnId="{81FDB02B-B807-4429-A435-D9E35A1845B2}">
      <dgm:prSet/>
      <dgm:spPr/>
      <dgm:t>
        <a:bodyPr/>
        <a:lstStyle/>
        <a:p>
          <a:endParaRPr lang="en-US"/>
        </a:p>
      </dgm:t>
    </dgm:pt>
    <dgm:pt modelId="{01C945BA-82CE-4F13-8041-730E2229580D}">
      <dgm:prSet phldrT="[Text]"/>
      <dgm:spPr/>
      <dgm:t>
        <a:bodyPr/>
        <a:lstStyle/>
        <a:p>
          <a:r>
            <a:rPr lang="en-US" dirty="0"/>
            <a:t>RETURN</a:t>
          </a:r>
        </a:p>
      </dgm:t>
    </dgm:pt>
    <dgm:pt modelId="{5394CAB1-27C7-4A75-A0AF-E92180F04C42}" type="parTrans" cxnId="{D5B90E16-F39B-43F7-B045-6778F593CF73}">
      <dgm:prSet/>
      <dgm:spPr/>
      <dgm:t>
        <a:bodyPr/>
        <a:lstStyle/>
        <a:p>
          <a:endParaRPr lang="en-US"/>
        </a:p>
      </dgm:t>
    </dgm:pt>
    <dgm:pt modelId="{AA88F939-A7B9-436C-A587-FA7B8D542CF7}" type="sibTrans" cxnId="{D5B90E16-F39B-43F7-B045-6778F593CF73}">
      <dgm:prSet/>
      <dgm:spPr/>
      <dgm:t>
        <a:bodyPr/>
        <a:lstStyle/>
        <a:p>
          <a:endParaRPr lang="en-US"/>
        </a:p>
      </dgm:t>
    </dgm:pt>
    <dgm:pt modelId="{B9124F28-FB00-432F-A597-116CD76A7EFB}">
      <dgm:prSet phldrT="[Text]"/>
      <dgm:spPr/>
      <dgm:t>
        <a:bodyPr/>
        <a:lstStyle/>
        <a:p>
          <a:r>
            <a:rPr lang="en-US" dirty="0"/>
            <a:t>REVERT</a:t>
          </a:r>
        </a:p>
      </dgm:t>
    </dgm:pt>
    <dgm:pt modelId="{2C4FD2CA-A7B6-4E93-A0A6-C57319A4C609}" type="parTrans" cxnId="{E197CAB6-6F11-4B92-97CE-A2F1CE6333B7}">
      <dgm:prSet/>
      <dgm:spPr/>
      <dgm:t>
        <a:bodyPr/>
        <a:lstStyle/>
        <a:p>
          <a:endParaRPr lang="en-US"/>
        </a:p>
      </dgm:t>
    </dgm:pt>
    <dgm:pt modelId="{995F0172-A672-4375-AEF2-88AAB80D2912}" type="sibTrans" cxnId="{E197CAB6-6F11-4B92-97CE-A2F1CE6333B7}">
      <dgm:prSet/>
      <dgm:spPr/>
      <dgm:t>
        <a:bodyPr/>
        <a:lstStyle/>
        <a:p>
          <a:endParaRPr lang="en-US"/>
        </a:p>
      </dgm:t>
    </dgm:pt>
    <dgm:pt modelId="{2B0ECBFF-E976-4B90-A969-4607D0B573E1}">
      <dgm:prSet phldrT="[Text]"/>
      <dgm:spPr/>
      <dgm:t>
        <a:bodyPr/>
        <a:lstStyle/>
        <a:p>
          <a:r>
            <a:rPr lang="en-US" dirty="0"/>
            <a:t>Each segment is independently hashed</a:t>
          </a:r>
        </a:p>
      </dgm:t>
    </dgm:pt>
    <dgm:pt modelId="{441F11BA-CBF4-4F10-8D4F-758894C4634A}" type="parTrans" cxnId="{018FAAF4-C945-45D3-8BD6-22FF576D0987}">
      <dgm:prSet/>
      <dgm:spPr/>
      <dgm:t>
        <a:bodyPr/>
        <a:lstStyle/>
        <a:p>
          <a:endParaRPr lang="en-US"/>
        </a:p>
      </dgm:t>
    </dgm:pt>
    <dgm:pt modelId="{0F992EC0-474F-4E02-ABBC-DDF8DE242C80}" type="sibTrans" cxnId="{018FAAF4-C945-45D3-8BD6-22FF576D0987}">
      <dgm:prSet/>
      <dgm:spPr/>
      <dgm:t>
        <a:bodyPr/>
        <a:lstStyle/>
        <a:p>
          <a:endParaRPr lang="en-US"/>
        </a:p>
      </dgm:t>
    </dgm:pt>
    <dgm:pt modelId="{B5E4A3AD-715D-4911-B843-23DF5972C4C0}">
      <dgm:prSet phldrT="[Text]"/>
      <dgm:spPr/>
      <dgm:t>
        <a:bodyPr/>
        <a:lstStyle/>
        <a:p>
          <a:r>
            <a:rPr lang="en-US" dirty="0"/>
            <a:t>Combined to create the fingerprint</a:t>
          </a:r>
        </a:p>
      </dgm:t>
    </dgm:pt>
    <dgm:pt modelId="{EBBF61D2-FC6B-4D49-8B99-6D1777CD0AA7}" type="parTrans" cxnId="{E1D9451F-7590-40B8-A2BC-9DE779CB3D5C}">
      <dgm:prSet/>
      <dgm:spPr/>
      <dgm:t>
        <a:bodyPr/>
        <a:lstStyle/>
        <a:p>
          <a:endParaRPr lang="en-US"/>
        </a:p>
      </dgm:t>
    </dgm:pt>
    <dgm:pt modelId="{609BF4AA-65E8-4F48-88C7-F3A3D613BCE1}" type="sibTrans" cxnId="{E1D9451F-7590-40B8-A2BC-9DE779CB3D5C}">
      <dgm:prSet/>
      <dgm:spPr/>
      <dgm:t>
        <a:bodyPr/>
        <a:lstStyle/>
        <a:p>
          <a:endParaRPr lang="en-US"/>
        </a:p>
      </dgm:t>
    </dgm:pt>
    <dgm:pt modelId="{011E8D15-BECA-4698-8D96-79DDF52B7977}" type="pres">
      <dgm:prSet presAssocID="{90AE8EDD-B665-44C7-BEB1-6483AA29E210}" presName="linearFlow" presStyleCnt="0">
        <dgm:presLayoutVars>
          <dgm:dir/>
          <dgm:animLvl val="lvl"/>
          <dgm:resizeHandles val="exact"/>
        </dgm:presLayoutVars>
      </dgm:prSet>
      <dgm:spPr/>
    </dgm:pt>
    <dgm:pt modelId="{D07CE9C0-CB74-4200-B72E-373BD1A3E456}" type="pres">
      <dgm:prSet presAssocID="{FB6F1CC7-11C4-4E8C-AC2C-9F814DCD9097}" presName="composite" presStyleCnt="0"/>
      <dgm:spPr/>
    </dgm:pt>
    <dgm:pt modelId="{1402D262-F3CB-461D-BCA0-D49AB4F6E91F}" type="pres">
      <dgm:prSet presAssocID="{FB6F1CC7-11C4-4E8C-AC2C-9F814DCD909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6CFB30-302C-4C9B-9188-13EFD4CFF0FC}" type="pres">
      <dgm:prSet presAssocID="{FB6F1CC7-11C4-4E8C-AC2C-9F814DCD9097}" presName="parSh" presStyleLbl="node1" presStyleIdx="0" presStyleCnt="4"/>
      <dgm:spPr/>
    </dgm:pt>
    <dgm:pt modelId="{C7402C85-ADE4-4C80-B483-1D2C36B94D89}" type="pres">
      <dgm:prSet presAssocID="{FB6F1CC7-11C4-4E8C-AC2C-9F814DCD9097}" presName="desTx" presStyleLbl="fgAcc1" presStyleIdx="0" presStyleCnt="4">
        <dgm:presLayoutVars>
          <dgm:bulletEnabled val="1"/>
        </dgm:presLayoutVars>
      </dgm:prSet>
      <dgm:spPr/>
    </dgm:pt>
    <dgm:pt modelId="{03D3F8DF-B5C5-4FEE-9DDE-070DBA413FC2}" type="pres">
      <dgm:prSet presAssocID="{38C3D42E-7730-416A-84DF-52650EFAC437}" presName="sibTrans" presStyleLbl="sibTrans2D1" presStyleIdx="0" presStyleCnt="3"/>
      <dgm:spPr/>
    </dgm:pt>
    <dgm:pt modelId="{E4F767E9-1617-435B-B0D2-0A9ECC85E152}" type="pres">
      <dgm:prSet presAssocID="{38C3D42E-7730-416A-84DF-52650EFAC437}" presName="connTx" presStyleLbl="sibTrans2D1" presStyleIdx="0" presStyleCnt="3"/>
      <dgm:spPr/>
    </dgm:pt>
    <dgm:pt modelId="{1AE90E18-7F15-4CB7-9065-A06513C0A0FA}" type="pres">
      <dgm:prSet presAssocID="{A35AC170-4005-4FED-981D-A8465AA0BB0C}" presName="composite" presStyleCnt="0"/>
      <dgm:spPr/>
    </dgm:pt>
    <dgm:pt modelId="{F38E510F-2CB0-450A-8B98-80B27F322E1F}" type="pres">
      <dgm:prSet presAssocID="{A35AC170-4005-4FED-981D-A8465AA0BB0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62A98-159E-4F69-BCC5-2EE676384D2F}" type="pres">
      <dgm:prSet presAssocID="{A35AC170-4005-4FED-981D-A8465AA0BB0C}" presName="parSh" presStyleLbl="node1" presStyleIdx="1" presStyleCnt="4"/>
      <dgm:spPr/>
    </dgm:pt>
    <dgm:pt modelId="{6A3EAB9F-F036-46F7-BABF-FE4170B727A7}" type="pres">
      <dgm:prSet presAssocID="{A35AC170-4005-4FED-981D-A8465AA0BB0C}" presName="desTx" presStyleLbl="fgAcc1" presStyleIdx="1" presStyleCnt="4">
        <dgm:presLayoutVars>
          <dgm:bulletEnabled val="1"/>
        </dgm:presLayoutVars>
      </dgm:prSet>
      <dgm:spPr/>
    </dgm:pt>
    <dgm:pt modelId="{1C540D98-5A89-43CB-B231-C19781B02001}" type="pres">
      <dgm:prSet presAssocID="{B0D0F9F4-2B9C-4AD7-B97C-DC9A580DE4E4}" presName="sibTrans" presStyleLbl="sibTrans2D1" presStyleIdx="1" presStyleCnt="3"/>
      <dgm:spPr/>
    </dgm:pt>
    <dgm:pt modelId="{D4AA4E2F-0C17-4BA6-9497-D7D65FAF3CE8}" type="pres">
      <dgm:prSet presAssocID="{B0D0F9F4-2B9C-4AD7-B97C-DC9A580DE4E4}" presName="connTx" presStyleLbl="sibTrans2D1" presStyleIdx="1" presStyleCnt="3"/>
      <dgm:spPr/>
    </dgm:pt>
    <dgm:pt modelId="{80C7EA66-3E1A-4B1A-A43A-36958D05FB57}" type="pres">
      <dgm:prSet presAssocID="{80727135-CA6C-4C01-BBEE-4749177BF0DB}" presName="composite" presStyleCnt="0"/>
      <dgm:spPr/>
    </dgm:pt>
    <dgm:pt modelId="{501CEFF7-8641-4806-B7BF-155355B8A668}" type="pres">
      <dgm:prSet presAssocID="{80727135-CA6C-4C01-BBEE-4749177BF0D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546BA8-570E-4E0F-9969-16024799F6F2}" type="pres">
      <dgm:prSet presAssocID="{80727135-CA6C-4C01-BBEE-4749177BF0DB}" presName="parSh" presStyleLbl="node1" presStyleIdx="2" presStyleCnt="4"/>
      <dgm:spPr/>
    </dgm:pt>
    <dgm:pt modelId="{BCA4B023-4D2A-4E7E-87CA-6B989BB1E963}" type="pres">
      <dgm:prSet presAssocID="{80727135-CA6C-4C01-BBEE-4749177BF0DB}" presName="desTx" presStyleLbl="fgAcc1" presStyleIdx="2" presStyleCnt="4">
        <dgm:presLayoutVars>
          <dgm:bulletEnabled val="1"/>
        </dgm:presLayoutVars>
      </dgm:prSet>
      <dgm:spPr/>
    </dgm:pt>
    <dgm:pt modelId="{9AB97D21-8DA8-4274-96AE-30DFCB9233EF}" type="pres">
      <dgm:prSet presAssocID="{907440BA-8987-43F6-BF1C-0F4850E6B8D6}" presName="sibTrans" presStyleLbl="sibTrans2D1" presStyleIdx="2" presStyleCnt="3"/>
      <dgm:spPr/>
    </dgm:pt>
    <dgm:pt modelId="{0A1E9E0C-E627-4088-B5A1-77BD62E7FFD7}" type="pres">
      <dgm:prSet presAssocID="{907440BA-8987-43F6-BF1C-0F4850E6B8D6}" presName="connTx" presStyleLbl="sibTrans2D1" presStyleIdx="2" presStyleCnt="3"/>
      <dgm:spPr/>
    </dgm:pt>
    <dgm:pt modelId="{4C464A60-799C-4A57-8888-DDA535652FDA}" type="pres">
      <dgm:prSet presAssocID="{9F7A7D99-D5DE-464A-8A6E-F3E85173DC90}" presName="composite" presStyleCnt="0"/>
      <dgm:spPr/>
    </dgm:pt>
    <dgm:pt modelId="{1A8A142E-8CD7-4A04-BBA0-556F535861F9}" type="pres">
      <dgm:prSet presAssocID="{9F7A7D99-D5DE-464A-8A6E-F3E85173DC9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31D64C-9760-440E-A677-AA9BF894B5D1}" type="pres">
      <dgm:prSet presAssocID="{9F7A7D99-D5DE-464A-8A6E-F3E85173DC90}" presName="parSh" presStyleLbl="node1" presStyleIdx="3" presStyleCnt="4"/>
      <dgm:spPr/>
    </dgm:pt>
    <dgm:pt modelId="{222D2B94-C61F-4EA5-82B7-D3FA45F7170A}" type="pres">
      <dgm:prSet presAssocID="{9F7A7D99-D5DE-464A-8A6E-F3E85173DC9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191F20F-199C-4059-9D39-34D8AFE7B015}" srcId="{90AE8EDD-B665-44C7-BEB1-6483AA29E210}" destId="{A35AC170-4005-4FED-981D-A8465AA0BB0C}" srcOrd="1" destOrd="0" parTransId="{B44633AF-FA83-40B7-8025-3B7FED5D3797}" sibTransId="{B0D0F9F4-2B9C-4AD7-B97C-DC9A580DE4E4}"/>
    <dgm:cxn modelId="{40DA6E10-5E62-4B15-9CB7-AFDE47838F8D}" srcId="{A35AC170-4005-4FED-981D-A8465AA0BB0C}" destId="{0F2B578D-AEC7-40B8-819D-871957F5ACAA}" srcOrd="0" destOrd="0" parTransId="{464E24F3-EEF2-4F60-BF5E-1049C5E17877}" sibTransId="{50386404-3E53-4A01-ACBA-F123A3A3A6DD}"/>
    <dgm:cxn modelId="{9C198313-4A87-4D17-B5CD-694F159CFC37}" type="presOf" srcId="{01C945BA-82CE-4F13-8041-730E2229580D}" destId="{BCA4B023-4D2A-4E7E-87CA-6B989BB1E963}" srcOrd="0" destOrd="4" presId="urn:microsoft.com/office/officeart/2005/8/layout/process3"/>
    <dgm:cxn modelId="{D5B90E16-F39B-43F7-B045-6778F593CF73}" srcId="{6D61BB22-DCFA-4A63-A08E-2E9673A2AB9C}" destId="{01C945BA-82CE-4F13-8041-730E2229580D}" srcOrd="3" destOrd="0" parTransId="{5394CAB1-27C7-4A75-A0AF-E92180F04C42}" sibTransId="{AA88F939-A7B9-436C-A587-FA7B8D542CF7}"/>
    <dgm:cxn modelId="{BF36451B-098A-4B7B-B31D-4C7D4327A2D5}" type="presOf" srcId="{9F7A7D99-D5DE-464A-8A6E-F3E85173DC90}" destId="{6331D64C-9760-440E-A677-AA9BF894B5D1}" srcOrd="1" destOrd="0" presId="urn:microsoft.com/office/officeart/2005/8/layout/process3"/>
    <dgm:cxn modelId="{D23ED11E-702A-42D2-A0FD-39E740197E18}" type="presOf" srcId="{907440BA-8987-43F6-BF1C-0F4850E6B8D6}" destId="{0A1E9E0C-E627-4088-B5A1-77BD62E7FFD7}" srcOrd="1" destOrd="0" presId="urn:microsoft.com/office/officeart/2005/8/layout/process3"/>
    <dgm:cxn modelId="{E1D9451F-7590-40B8-A2BC-9DE779CB3D5C}" srcId="{9F7A7D99-D5DE-464A-8A6E-F3E85173DC90}" destId="{B5E4A3AD-715D-4911-B843-23DF5972C4C0}" srcOrd="1" destOrd="0" parTransId="{EBBF61D2-FC6B-4D49-8B99-6D1777CD0AA7}" sibTransId="{609BF4AA-65E8-4F48-88C7-F3A3D613BCE1}"/>
    <dgm:cxn modelId="{BBEDCD20-B690-4334-A409-A65F4FB743E0}" srcId="{6D61BB22-DCFA-4A63-A08E-2E9673A2AB9C}" destId="{B3049B42-A01D-4A93-9803-008B1DA7C197}" srcOrd="1" destOrd="0" parTransId="{89DF0621-4D36-48EA-A6C5-6A63C0E1CB3C}" sibTransId="{551DCA79-E97E-46D0-AD11-D192C47ACBE0}"/>
    <dgm:cxn modelId="{E629E727-A9DB-4329-A631-5CFF01C58209}" type="presOf" srcId="{B0D0F9F4-2B9C-4AD7-B97C-DC9A580DE4E4}" destId="{D4AA4E2F-0C17-4BA6-9497-D7D65FAF3CE8}" srcOrd="1" destOrd="0" presId="urn:microsoft.com/office/officeart/2005/8/layout/process3"/>
    <dgm:cxn modelId="{81FDB02B-B807-4429-A435-D9E35A1845B2}" srcId="{6D61BB22-DCFA-4A63-A08E-2E9673A2AB9C}" destId="{C9492790-ADD3-4878-9EEF-BE988FA336DE}" srcOrd="2" destOrd="0" parTransId="{00EEBF27-84C5-4B03-B97A-235E8B32A5DD}" sibTransId="{CE134ADA-C5F5-46B7-9EA7-3279DFA8826D}"/>
    <dgm:cxn modelId="{55014435-5E76-4850-B4CB-CDA38532B077}" type="presOf" srcId="{AC11F704-AAB5-4601-A5DB-DBC6FF1CA8FF}" destId="{C7402C85-ADE4-4C80-B483-1D2C36B94D89}" srcOrd="0" destOrd="0" presId="urn:microsoft.com/office/officeart/2005/8/layout/process3"/>
    <dgm:cxn modelId="{50A0635C-9811-4176-920E-91F4317B7E3D}" srcId="{90AE8EDD-B665-44C7-BEB1-6483AA29E210}" destId="{FB6F1CC7-11C4-4E8C-AC2C-9F814DCD9097}" srcOrd="0" destOrd="0" parTransId="{38A624EB-04BF-447B-86A1-7F40FD9B72F2}" sibTransId="{38C3D42E-7730-416A-84DF-52650EFAC437}"/>
    <dgm:cxn modelId="{B258455C-7836-4969-87A3-1202DC78A425}" type="presOf" srcId="{B5E4A3AD-715D-4911-B843-23DF5972C4C0}" destId="{222D2B94-C61F-4EA5-82B7-D3FA45F7170A}" srcOrd="0" destOrd="1" presId="urn:microsoft.com/office/officeart/2005/8/layout/process3"/>
    <dgm:cxn modelId="{C07B8E62-E88A-496E-9313-A0D5FACFBDDF}" type="presOf" srcId="{9F7A7D99-D5DE-464A-8A6E-F3E85173DC90}" destId="{1A8A142E-8CD7-4A04-BBA0-556F535861F9}" srcOrd="0" destOrd="0" presId="urn:microsoft.com/office/officeart/2005/8/layout/process3"/>
    <dgm:cxn modelId="{15C38043-4077-47C1-8796-5A7ABDBA5F57}" type="presOf" srcId="{4853464C-EABA-4881-AE61-8B766840068F}" destId="{BCA4B023-4D2A-4E7E-87CA-6B989BB1E963}" srcOrd="0" destOrd="6" presId="urn:microsoft.com/office/officeart/2005/8/layout/process3"/>
    <dgm:cxn modelId="{66006D49-FCF2-4616-9A4F-E66FF99BA565}" type="presOf" srcId="{AA0A46F7-95C9-4994-9E97-5F649D3297EC}" destId="{6A3EAB9F-F036-46F7-BABF-FE4170B727A7}" srcOrd="0" destOrd="1" presId="urn:microsoft.com/office/officeart/2005/8/layout/process3"/>
    <dgm:cxn modelId="{2308724B-F624-4E1A-802D-6891F0217DCB}" type="presOf" srcId="{B0D0F9F4-2B9C-4AD7-B97C-DC9A580DE4E4}" destId="{1C540D98-5A89-43CB-B231-C19781B02001}" srcOrd="0" destOrd="0" presId="urn:microsoft.com/office/officeart/2005/8/layout/process3"/>
    <dgm:cxn modelId="{C302BD50-A935-4E47-8556-8D27E1BDEB98}" type="presOf" srcId="{80727135-CA6C-4C01-BBEE-4749177BF0DB}" destId="{DA546BA8-570E-4E0F-9969-16024799F6F2}" srcOrd="1" destOrd="0" presId="urn:microsoft.com/office/officeart/2005/8/layout/process3"/>
    <dgm:cxn modelId="{FBA5C651-DB2F-4C6C-A41A-66AB9D4E5596}" type="presOf" srcId="{C9492790-ADD3-4878-9EEF-BE988FA336DE}" destId="{BCA4B023-4D2A-4E7E-87CA-6B989BB1E963}" srcOrd="0" destOrd="3" presId="urn:microsoft.com/office/officeart/2005/8/layout/process3"/>
    <dgm:cxn modelId="{7C8C9272-410F-4CDB-9470-F28AF10E42BF}" type="presOf" srcId="{38C3D42E-7730-416A-84DF-52650EFAC437}" destId="{E4F767E9-1617-435B-B0D2-0A9ECC85E152}" srcOrd="1" destOrd="0" presId="urn:microsoft.com/office/officeart/2005/8/layout/process3"/>
    <dgm:cxn modelId="{38CBB373-18EB-4D1E-9AA2-247A466555AB}" type="presOf" srcId="{34970F86-F40E-488B-93B0-A0E85495E501}" destId="{BCA4B023-4D2A-4E7E-87CA-6B989BB1E963}" srcOrd="0" destOrd="1" presId="urn:microsoft.com/office/officeart/2005/8/layout/process3"/>
    <dgm:cxn modelId="{4070DB54-7C6A-41CF-8540-87BA66C7A5C5}" srcId="{FB6F1CC7-11C4-4E8C-AC2C-9F814DCD9097}" destId="{AC11F704-AAB5-4601-A5DB-DBC6FF1CA8FF}" srcOrd="0" destOrd="0" parTransId="{964DCE9D-CF63-4159-9C2E-F7122E82A1B8}" sibTransId="{503AC9F4-5ACB-4ABF-8838-2DDF32E604B7}"/>
    <dgm:cxn modelId="{64559775-D929-4B24-8B0A-0657E76945D6}" srcId="{6D61BB22-DCFA-4A63-A08E-2E9673A2AB9C}" destId="{34970F86-F40E-488B-93B0-A0E85495E501}" srcOrd="0" destOrd="0" parTransId="{A96A5D2A-2AEB-483E-B356-4A4F07407858}" sibTransId="{65DB18AA-15FB-47E8-A1BE-85D29E3E0666}"/>
    <dgm:cxn modelId="{4B911B78-F19A-494A-8F9D-1FAF25EFD3B6}" type="presOf" srcId="{0F2B578D-AEC7-40B8-819D-871957F5ACAA}" destId="{6A3EAB9F-F036-46F7-BABF-FE4170B727A7}" srcOrd="0" destOrd="0" presId="urn:microsoft.com/office/officeart/2005/8/layout/process3"/>
    <dgm:cxn modelId="{4DC6FA82-B4C7-4F83-8149-2AA228406F7D}" type="presOf" srcId="{80727135-CA6C-4C01-BBEE-4749177BF0DB}" destId="{501CEFF7-8641-4806-B7BF-155355B8A668}" srcOrd="0" destOrd="0" presId="urn:microsoft.com/office/officeart/2005/8/layout/process3"/>
    <dgm:cxn modelId="{BEBB6F8B-5973-4011-AB5F-1EB48AFA1226}" type="presOf" srcId="{6D61BB22-DCFA-4A63-A08E-2E9673A2AB9C}" destId="{BCA4B023-4D2A-4E7E-87CA-6B989BB1E963}" srcOrd="0" destOrd="0" presId="urn:microsoft.com/office/officeart/2005/8/layout/process3"/>
    <dgm:cxn modelId="{A6B54294-998B-436F-96BE-F50B4597BA23}" type="presOf" srcId="{A35AC170-4005-4FED-981D-A8465AA0BB0C}" destId="{F38E510F-2CB0-450A-8B98-80B27F322E1F}" srcOrd="0" destOrd="0" presId="urn:microsoft.com/office/officeart/2005/8/layout/process3"/>
    <dgm:cxn modelId="{9B58229F-C203-4296-A8B9-A5F0D1F002FE}" type="presOf" srcId="{A35AC170-4005-4FED-981D-A8465AA0BB0C}" destId="{33062A98-159E-4F69-BCC5-2EE676384D2F}" srcOrd="1" destOrd="0" presId="urn:microsoft.com/office/officeart/2005/8/layout/process3"/>
    <dgm:cxn modelId="{029E2F9F-03DD-42BD-94B7-BE01B74E8FC8}" srcId="{90AE8EDD-B665-44C7-BEB1-6483AA29E210}" destId="{9F7A7D99-D5DE-464A-8A6E-F3E85173DC90}" srcOrd="3" destOrd="0" parTransId="{581891DF-D3B0-4A4C-994C-1FA578430618}" sibTransId="{407BF97E-C945-4013-AA20-008F8D4633FD}"/>
    <dgm:cxn modelId="{BAE493AB-A0CA-41F3-BFE2-8C6CAAF1FC32}" srcId="{80727135-CA6C-4C01-BBEE-4749177BF0DB}" destId="{6D61BB22-DCFA-4A63-A08E-2E9673A2AB9C}" srcOrd="0" destOrd="0" parTransId="{9F53F93A-0F86-43ED-962A-E6EF74E0C4F2}" sibTransId="{041D24DF-24E6-40EF-BE88-2B81A59B8ADA}"/>
    <dgm:cxn modelId="{28F28BB3-8214-4E55-AD9B-EEB3641CECC0}" type="presOf" srcId="{90AE8EDD-B665-44C7-BEB1-6483AA29E210}" destId="{011E8D15-BECA-4698-8D96-79DDF52B7977}" srcOrd="0" destOrd="0" presId="urn:microsoft.com/office/officeart/2005/8/layout/process3"/>
    <dgm:cxn modelId="{E197CAB6-6F11-4B92-97CE-A2F1CE6333B7}" srcId="{6D61BB22-DCFA-4A63-A08E-2E9673A2AB9C}" destId="{B9124F28-FB00-432F-A597-116CD76A7EFB}" srcOrd="4" destOrd="0" parTransId="{2C4FD2CA-A7B6-4E93-A0A6-C57319A4C609}" sibTransId="{995F0172-A672-4375-AEF2-88AAB80D2912}"/>
    <dgm:cxn modelId="{25AB91B8-CA64-4172-BDDB-B457B2887517}" type="presOf" srcId="{FB6F1CC7-11C4-4E8C-AC2C-9F814DCD9097}" destId="{5E6CFB30-302C-4C9B-9188-13EFD4CFF0FC}" srcOrd="1" destOrd="0" presId="urn:microsoft.com/office/officeart/2005/8/layout/process3"/>
    <dgm:cxn modelId="{0AAAD1BE-2475-4256-AD5E-C91380DB2E98}" type="presOf" srcId="{907440BA-8987-43F6-BF1C-0F4850E6B8D6}" destId="{9AB97D21-8DA8-4274-96AE-30DFCB9233EF}" srcOrd="0" destOrd="0" presId="urn:microsoft.com/office/officeart/2005/8/layout/process3"/>
    <dgm:cxn modelId="{8768C2C7-0605-4C3F-AADD-7D07107B54B9}" srcId="{80727135-CA6C-4C01-BBEE-4749177BF0DB}" destId="{4853464C-EABA-4881-AE61-8B766840068F}" srcOrd="1" destOrd="0" parTransId="{A16BD9D4-B19E-4AA7-B092-7B5C7069C1ED}" sibTransId="{F405448D-A0E0-42FB-A98B-E19D712E9346}"/>
    <dgm:cxn modelId="{060EC4C8-13E9-4B85-AD9F-43743C612E7B}" srcId="{A35AC170-4005-4FED-981D-A8465AA0BB0C}" destId="{AA0A46F7-95C9-4994-9E97-5F649D3297EC}" srcOrd="1" destOrd="0" parTransId="{A79E0829-5891-4F7B-91BD-AAC6E4E8B7BD}" sibTransId="{635CFE2E-D172-4FEA-8AB7-87606B93F252}"/>
    <dgm:cxn modelId="{0FC8D1CA-FF48-47CE-956D-11E70985E592}" type="presOf" srcId="{B3049B42-A01D-4A93-9803-008B1DA7C197}" destId="{BCA4B023-4D2A-4E7E-87CA-6B989BB1E963}" srcOrd="0" destOrd="2" presId="urn:microsoft.com/office/officeart/2005/8/layout/process3"/>
    <dgm:cxn modelId="{8410AADA-9FB7-435A-AFC9-BFD41E143BB1}" type="presOf" srcId="{2B0ECBFF-E976-4B90-A969-4607D0B573E1}" destId="{222D2B94-C61F-4EA5-82B7-D3FA45F7170A}" srcOrd="0" destOrd="0" presId="urn:microsoft.com/office/officeart/2005/8/layout/process3"/>
    <dgm:cxn modelId="{D30641DE-F6F9-4A62-8E7B-3ACA196A1C30}" srcId="{90AE8EDD-B665-44C7-BEB1-6483AA29E210}" destId="{80727135-CA6C-4C01-BBEE-4749177BF0DB}" srcOrd="2" destOrd="0" parTransId="{9AAB69E6-4328-429E-8B8D-5F562F27D307}" sibTransId="{907440BA-8987-43F6-BF1C-0F4850E6B8D6}"/>
    <dgm:cxn modelId="{58F38CE9-B6DF-47C5-A726-8002B8CE8AE9}" type="presOf" srcId="{B9124F28-FB00-432F-A597-116CD76A7EFB}" destId="{BCA4B023-4D2A-4E7E-87CA-6B989BB1E963}" srcOrd="0" destOrd="5" presId="urn:microsoft.com/office/officeart/2005/8/layout/process3"/>
    <dgm:cxn modelId="{D7A4A1F3-64C1-4CCF-9E67-A4A991598581}" type="presOf" srcId="{FB6F1CC7-11C4-4E8C-AC2C-9F814DCD9097}" destId="{1402D262-F3CB-461D-BCA0-D49AB4F6E91F}" srcOrd="0" destOrd="0" presId="urn:microsoft.com/office/officeart/2005/8/layout/process3"/>
    <dgm:cxn modelId="{2AC924F4-8A8E-4C70-A64F-4195CE707980}" type="presOf" srcId="{38C3D42E-7730-416A-84DF-52650EFAC437}" destId="{03D3F8DF-B5C5-4FEE-9DDE-070DBA413FC2}" srcOrd="0" destOrd="0" presId="urn:microsoft.com/office/officeart/2005/8/layout/process3"/>
    <dgm:cxn modelId="{018FAAF4-C945-45D3-8BD6-22FF576D0987}" srcId="{9F7A7D99-D5DE-464A-8A6E-F3E85173DC90}" destId="{2B0ECBFF-E976-4B90-A969-4607D0B573E1}" srcOrd="0" destOrd="0" parTransId="{441F11BA-CBF4-4F10-8D4F-758894C4634A}" sibTransId="{0F992EC0-474F-4E02-ABBC-DDF8DE242C80}"/>
    <dgm:cxn modelId="{FC60134F-A5D6-492A-BA71-153A462FF39C}" type="presParOf" srcId="{011E8D15-BECA-4698-8D96-79DDF52B7977}" destId="{D07CE9C0-CB74-4200-B72E-373BD1A3E456}" srcOrd="0" destOrd="0" presId="urn:microsoft.com/office/officeart/2005/8/layout/process3"/>
    <dgm:cxn modelId="{400738DC-6DFF-42D3-AF97-E23EDEC322E9}" type="presParOf" srcId="{D07CE9C0-CB74-4200-B72E-373BD1A3E456}" destId="{1402D262-F3CB-461D-BCA0-D49AB4F6E91F}" srcOrd="0" destOrd="0" presId="urn:microsoft.com/office/officeart/2005/8/layout/process3"/>
    <dgm:cxn modelId="{B5A79BD7-2F99-404B-A534-2FA07178264D}" type="presParOf" srcId="{D07CE9C0-CB74-4200-B72E-373BD1A3E456}" destId="{5E6CFB30-302C-4C9B-9188-13EFD4CFF0FC}" srcOrd="1" destOrd="0" presId="urn:microsoft.com/office/officeart/2005/8/layout/process3"/>
    <dgm:cxn modelId="{A97F6493-8DFD-472A-9568-28037C5279DE}" type="presParOf" srcId="{D07CE9C0-CB74-4200-B72E-373BD1A3E456}" destId="{C7402C85-ADE4-4C80-B483-1D2C36B94D89}" srcOrd="2" destOrd="0" presId="urn:microsoft.com/office/officeart/2005/8/layout/process3"/>
    <dgm:cxn modelId="{1A471EB3-5950-4659-9A31-5E33634988B3}" type="presParOf" srcId="{011E8D15-BECA-4698-8D96-79DDF52B7977}" destId="{03D3F8DF-B5C5-4FEE-9DDE-070DBA413FC2}" srcOrd="1" destOrd="0" presId="urn:microsoft.com/office/officeart/2005/8/layout/process3"/>
    <dgm:cxn modelId="{17814DE0-C4D9-4943-9074-C67564786CEA}" type="presParOf" srcId="{03D3F8DF-B5C5-4FEE-9DDE-070DBA413FC2}" destId="{E4F767E9-1617-435B-B0D2-0A9ECC85E152}" srcOrd="0" destOrd="0" presId="urn:microsoft.com/office/officeart/2005/8/layout/process3"/>
    <dgm:cxn modelId="{FE0A9302-DDC4-4AB1-9C0F-E562B3DE4D44}" type="presParOf" srcId="{011E8D15-BECA-4698-8D96-79DDF52B7977}" destId="{1AE90E18-7F15-4CB7-9065-A06513C0A0FA}" srcOrd="2" destOrd="0" presId="urn:microsoft.com/office/officeart/2005/8/layout/process3"/>
    <dgm:cxn modelId="{3E58BB6E-AA29-485B-8874-D46921018700}" type="presParOf" srcId="{1AE90E18-7F15-4CB7-9065-A06513C0A0FA}" destId="{F38E510F-2CB0-450A-8B98-80B27F322E1F}" srcOrd="0" destOrd="0" presId="urn:microsoft.com/office/officeart/2005/8/layout/process3"/>
    <dgm:cxn modelId="{1D2C83C0-4B02-4F55-9F48-CD2022171763}" type="presParOf" srcId="{1AE90E18-7F15-4CB7-9065-A06513C0A0FA}" destId="{33062A98-159E-4F69-BCC5-2EE676384D2F}" srcOrd="1" destOrd="0" presId="urn:microsoft.com/office/officeart/2005/8/layout/process3"/>
    <dgm:cxn modelId="{586F14DE-87CA-4033-B507-ED52E972CC61}" type="presParOf" srcId="{1AE90E18-7F15-4CB7-9065-A06513C0A0FA}" destId="{6A3EAB9F-F036-46F7-BABF-FE4170B727A7}" srcOrd="2" destOrd="0" presId="urn:microsoft.com/office/officeart/2005/8/layout/process3"/>
    <dgm:cxn modelId="{48C44B00-6F16-44EA-AD22-96E6125833B7}" type="presParOf" srcId="{011E8D15-BECA-4698-8D96-79DDF52B7977}" destId="{1C540D98-5A89-43CB-B231-C19781B02001}" srcOrd="3" destOrd="0" presId="urn:microsoft.com/office/officeart/2005/8/layout/process3"/>
    <dgm:cxn modelId="{CF9F24F2-6A8F-4BA9-BEBB-ACBFD41B37A4}" type="presParOf" srcId="{1C540D98-5A89-43CB-B231-C19781B02001}" destId="{D4AA4E2F-0C17-4BA6-9497-D7D65FAF3CE8}" srcOrd="0" destOrd="0" presId="urn:microsoft.com/office/officeart/2005/8/layout/process3"/>
    <dgm:cxn modelId="{09F470B7-3686-480F-A84C-1A62F44F1D43}" type="presParOf" srcId="{011E8D15-BECA-4698-8D96-79DDF52B7977}" destId="{80C7EA66-3E1A-4B1A-A43A-36958D05FB57}" srcOrd="4" destOrd="0" presId="urn:microsoft.com/office/officeart/2005/8/layout/process3"/>
    <dgm:cxn modelId="{D3D9514E-3205-42CA-8B47-35011F4A4A65}" type="presParOf" srcId="{80C7EA66-3E1A-4B1A-A43A-36958D05FB57}" destId="{501CEFF7-8641-4806-B7BF-155355B8A668}" srcOrd="0" destOrd="0" presId="urn:microsoft.com/office/officeart/2005/8/layout/process3"/>
    <dgm:cxn modelId="{89ADCE31-C834-4E2D-9D99-7F8CCF7DE13B}" type="presParOf" srcId="{80C7EA66-3E1A-4B1A-A43A-36958D05FB57}" destId="{DA546BA8-570E-4E0F-9969-16024799F6F2}" srcOrd="1" destOrd="0" presId="urn:microsoft.com/office/officeart/2005/8/layout/process3"/>
    <dgm:cxn modelId="{C8505E2B-4360-4650-97CA-3A53E90620E8}" type="presParOf" srcId="{80C7EA66-3E1A-4B1A-A43A-36958D05FB57}" destId="{BCA4B023-4D2A-4E7E-87CA-6B989BB1E963}" srcOrd="2" destOrd="0" presId="urn:microsoft.com/office/officeart/2005/8/layout/process3"/>
    <dgm:cxn modelId="{CADFB9E0-D61B-491D-BF8F-6698596C53F9}" type="presParOf" srcId="{011E8D15-BECA-4698-8D96-79DDF52B7977}" destId="{9AB97D21-8DA8-4274-96AE-30DFCB9233EF}" srcOrd="5" destOrd="0" presId="urn:microsoft.com/office/officeart/2005/8/layout/process3"/>
    <dgm:cxn modelId="{C899535C-23FC-48BB-97D1-A3D76643DA71}" type="presParOf" srcId="{9AB97D21-8DA8-4274-96AE-30DFCB9233EF}" destId="{0A1E9E0C-E627-4088-B5A1-77BD62E7FFD7}" srcOrd="0" destOrd="0" presId="urn:microsoft.com/office/officeart/2005/8/layout/process3"/>
    <dgm:cxn modelId="{60279EAC-2226-4D91-8C72-10474992C95C}" type="presParOf" srcId="{011E8D15-BECA-4698-8D96-79DDF52B7977}" destId="{4C464A60-799C-4A57-8888-DDA535652FDA}" srcOrd="6" destOrd="0" presId="urn:microsoft.com/office/officeart/2005/8/layout/process3"/>
    <dgm:cxn modelId="{47C56682-6854-483A-855E-F3CEC0DDB51E}" type="presParOf" srcId="{4C464A60-799C-4A57-8888-DDA535652FDA}" destId="{1A8A142E-8CD7-4A04-BBA0-556F535861F9}" srcOrd="0" destOrd="0" presId="urn:microsoft.com/office/officeart/2005/8/layout/process3"/>
    <dgm:cxn modelId="{BCFD77B8-62AC-4F8D-A509-39E71585A5ED}" type="presParOf" srcId="{4C464A60-799C-4A57-8888-DDA535652FDA}" destId="{6331D64C-9760-440E-A677-AA9BF894B5D1}" srcOrd="1" destOrd="0" presId="urn:microsoft.com/office/officeart/2005/8/layout/process3"/>
    <dgm:cxn modelId="{5E9B9D2F-0E57-4ED4-8777-95F7B44B08D7}" type="presParOf" srcId="{4C464A60-799C-4A57-8888-DDA535652FDA}" destId="{222D2B94-C61F-4EA5-82B7-D3FA45F717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3DD5-70E4-4F26-B9E6-BADEB354BA11}">
      <dsp:nvSpPr>
        <dsp:cNvPr id="0" name=""/>
        <dsp:cNvSpPr/>
      </dsp:nvSpPr>
      <dsp:spPr>
        <a:xfrm>
          <a:off x="1328" y="1129488"/>
          <a:ext cx="1669286" cy="993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Archival Node</a:t>
          </a:r>
        </a:p>
      </dsp:txBody>
      <dsp:txXfrm>
        <a:off x="1328" y="1129488"/>
        <a:ext cx="1669286" cy="662148"/>
      </dsp:txXfrm>
    </dsp:sp>
    <dsp:sp modelId="{7FC5E004-C64B-4DAF-B633-562BE96E2C3F}">
      <dsp:nvSpPr>
        <dsp:cNvPr id="0" name=""/>
        <dsp:cNvSpPr/>
      </dsp:nvSpPr>
      <dsp:spPr>
        <a:xfrm>
          <a:off x="343230" y="1791636"/>
          <a:ext cx="16692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Geth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Parity</a:t>
          </a:r>
        </a:p>
      </dsp:txBody>
      <dsp:txXfrm>
        <a:off x="375495" y="1823901"/>
        <a:ext cx="1604756" cy="1037070"/>
      </dsp:txXfrm>
    </dsp:sp>
    <dsp:sp modelId="{6034F5BF-3F59-491A-B29A-7445D171D15A}">
      <dsp:nvSpPr>
        <dsp:cNvPr id="0" name=""/>
        <dsp:cNvSpPr/>
      </dsp:nvSpPr>
      <dsp:spPr>
        <a:xfrm>
          <a:off x="1923672" y="12527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335881"/>
        <a:ext cx="411801" cy="249362"/>
      </dsp:txXfrm>
    </dsp:sp>
    <dsp:sp modelId="{73ED1668-C11C-412C-91CF-209C87C39B6C}">
      <dsp:nvSpPr>
        <dsp:cNvPr id="0" name=""/>
        <dsp:cNvSpPr/>
      </dsp:nvSpPr>
      <dsp:spPr>
        <a:xfrm>
          <a:off x="2682846" y="1129488"/>
          <a:ext cx="1669286" cy="993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Blockchain Exporter</a:t>
          </a:r>
        </a:p>
      </dsp:txBody>
      <dsp:txXfrm>
        <a:off x="2682846" y="1129488"/>
        <a:ext cx="1669286" cy="662148"/>
      </dsp:txXfrm>
    </dsp:sp>
    <dsp:sp modelId="{449B7E36-994E-4190-8888-32DD34AC5CE9}">
      <dsp:nvSpPr>
        <dsp:cNvPr id="0" name=""/>
        <dsp:cNvSpPr/>
      </dsp:nvSpPr>
      <dsp:spPr>
        <a:xfrm>
          <a:off x="3024748" y="1791636"/>
          <a:ext cx="16692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Ethereum ETL</a:t>
          </a:r>
        </a:p>
      </dsp:txBody>
      <dsp:txXfrm>
        <a:off x="3057013" y="1823901"/>
        <a:ext cx="1604756" cy="1037070"/>
      </dsp:txXfrm>
    </dsp:sp>
    <dsp:sp modelId="{091886B1-49C1-4D45-A036-F8B6926C0F72}">
      <dsp:nvSpPr>
        <dsp:cNvPr id="0" name=""/>
        <dsp:cNvSpPr/>
      </dsp:nvSpPr>
      <dsp:spPr>
        <a:xfrm>
          <a:off x="4605191" y="12527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335881"/>
        <a:ext cx="411801" cy="249362"/>
      </dsp:txXfrm>
    </dsp:sp>
    <dsp:sp modelId="{12D2E62D-951B-4E32-A45E-8E89A7C9AAF5}">
      <dsp:nvSpPr>
        <dsp:cNvPr id="0" name=""/>
        <dsp:cNvSpPr/>
      </dsp:nvSpPr>
      <dsp:spPr>
        <a:xfrm>
          <a:off x="5364364" y="1129488"/>
          <a:ext cx="1669286" cy="993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 Database</a:t>
          </a:r>
        </a:p>
      </dsp:txBody>
      <dsp:txXfrm>
        <a:off x="5364364" y="1129488"/>
        <a:ext cx="1669286" cy="662148"/>
      </dsp:txXfrm>
    </dsp:sp>
    <dsp:sp modelId="{3220ECB7-EBCE-4004-A278-0B92EBFFDAAA}">
      <dsp:nvSpPr>
        <dsp:cNvPr id="0" name=""/>
        <dsp:cNvSpPr/>
      </dsp:nvSpPr>
      <dsp:spPr>
        <a:xfrm>
          <a:off x="5706266" y="1791636"/>
          <a:ext cx="16692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Google’s Big Query</a:t>
          </a:r>
        </a:p>
      </dsp:txBody>
      <dsp:txXfrm>
        <a:off x="5738531" y="1823901"/>
        <a:ext cx="1604756" cy="1037070"/>
      </dsp:txXfrm>
    </dsp:sp>
    <dsp:sp modelId="{2DA0E704-C448-4B18-B067-9672030D4DE4}">
      <dsp:nvSpPr>
        <dsp:cNvPr id="0" name=""/>
        <dsp:cNvSpPr/>
      </dsp:nvSpPr>
      <dsp:spPr>
        <a:xfrm>
          <a:off x="7286709" y="1252760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335881"/>
        <a:ext cx="411801" cy="249362"/>
      </dsp:txXfrm>
    </dsp:sp>
    <dsp:sp modelId="{35B25708-21EA-43BC-9F4E-D5BC76C1FA4F}">
      <dsp:nvSpPr>
        <dsp:cNvPr id="0" name=""/>
        <dsp:cNvSpPr/>
      </dsp:nvSpPr>
      <dsp:spPr>
        <a:xfrm>
          <a:off x="8045882" y="1129488"/>
          <a:ext cx="1669286" cy="993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Graphing And Analysis</a:t>
          </a:r>
        </a:p>
      </dsp:txBody>
      <dsp:txXfrm>
        <a:off x="8045882" y="1129488"/>
        <a:ext cx="1669286" cy="662148"/>
      </dsp:txXfrm>
    </dsp:sp>
    <dsp:sp modelId="{EC21F4E8-18DD-416A-899E-D5E54ED9E2D3}">
      <dsp:nvSpPr>
        <dsp:cNvPr id="0" name=""/>
        <dsp:cNvSpPr/>
      </dsp:nvSpPr>
      <dsp:spPr>
        <a:xfrm>
          <a:off x="8387784" y="1791636"/>
          <a:ext cx="1669286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Gephi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JavaScript</a:t>
          </a:r>
        </a:p>
      </dsp:txBody>
      <dsp:txXfrm>
        <a:off x="8420049" y="1823901"/>
        <a:ext cx="1604756" cy="1037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A89AF-6DA1-45BD-A482-8AFEEA410FC7}">
      <dsp:nvSpPr>
        <dsp:cNvPr id="0" name=""/>
        <dsp:cNvSpPr/>
      </dsp:nvSpPr>
      <dsp:spPr>
        <a:xfrm>
          <a:off x="5002" y="241849"/>
          <a:ext cx="227463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SQL Queries</a:t>
          </a:r>
        </a:p>
      </dsp:txBody>
      <dsp:txXfrm>
        <a:off x="5002" y="241849"/>
        <a:ext cx="2274632" cy="604800"/>
      </dsp:txXfrm>
    </dsp:sp>
    <dsp:sp modelId="{DF4E9607-584D-4130-937D-3A04BD59B805}">
      <dsp:nvSpPr>
        <dsp:cNvPr id="0" name=""/>
        <dsp:cNvSpPr/>
      </dsp:nvSpPr>
      <dsp:spPr>
        <a:xfrm>
          <a:off x="470891" y="846650"/>
          <a:ext cx="2274632" cy="2934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Balances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Transactions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New Tables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537513" y="913272"/>
        <a:ext cx="2141388" cy="2800981"/>
      </dsp:txXfrm>
    </dsp:sp>
    <dsp:sp modelId="{B05547DD-41EF-4519-99ED-71C2B8FB7E74}">
      <dsp:nvSpPr>
        <dsp:cNvPr id="0" name=""/>
        <dsp:cNvSpPr/>
      </dsp:nvSpPr>
      <dsp:spPr>
        <a:xfrm>
          <a:off x="2624461" y="2610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24461" y="374354"/>
        <a:ext cx="561136" cy="339791"/>
      </dsp:txXfrm>
    </dsp:sp>
    <dsp:sp modelId="{43A90C0E-15CE-49D9-A110-E8AD601331FC}">
      <dsp:nvSpPr>
        <dsp:cNvPr id="0" name=""/>
        <dsp:cNvSpPr/>
      </dsp:nvSpPr>
      <dsp:spPr>
        <a:xfrm>
          <a:off x="3658939" y="241849"/>
          <a:ext cx="227463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Export</a:t>
          </a:r>
        </a:p>
      </dsp:txBody>
      <dsp:txXfrm>
        <a:off x="3658939" y="241849"/>
        <a:ext cx="2274632" cy="604800"/>
      </dsp:txXfrm>
    </dsp:sp>
    <dsp:sp modelId="{909A9374-4CEC-4594-A267-D3D8322B2A2C}">
      <dsp:nvSpPr>
        <dsp:cNvPr id="0" name=""/>
        <dsp:cNvSpPr/>
      </dsp:nvSpPr>
      <dsp:spPr>
        <a:xfrm>
          <a:off x="4124828" y="846650"/>
          <a:ext cx="2274632" cy="2934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Export as CSV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Graph representation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4191450" y="913272"/>
        <a:ext cx="2141388" cy="2800981"/>
      </dsp:txXfrm>
    </dsp:sp>
    <dsp:sp modelId="{06A9FB57-FBC7-48A8-92E6-B2CBC0C70D55}">
      <dsp:nvSpPr>
        <dsp:cNvPr id="0" name=""/>
        <dsp:cNvSpPr/>
      </dsp:nvSpPr>
      <dsp:spPr>
        <a:xfrm>
          <a:off x="6278398" y="26109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78398" y="374354"/>
        <a:ext cx="561136" cy="339791"/>
      </dsp:txXfrm>
    </dsp:sp>
    <dsp:sp modelId="{3E6F7302-D709-4D0C-9A0F-D941F03A510A}">
      <dsp:nvSpPr>
        <dsp:cNvPr id="0" name=""/>
        <dsp:cNvSpPr/>
      </dsp:nvSpPr>
      <dsp:spPr>
        <a:xfrm>
          <a:off x="7312876" y="241849"/>
          <a:ext cx="227463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</a:t>
          </a:r>
        </a:p>
      </dsp:txBody>
      <dsp:txXfrm>
        <a:off x="7312876" y="241849"/>
        <a:ext cx="2274632" cy="604800"/>
      </dsp:txXfrm>
    </dsp:sp>
    <dsp:sp modelId="{8F1B747E-F05E-4A2B-B9D3-46912932245B}">
      <dsp:nvSpPr>
        <dsp:cNvPr id="0" name=""/>
        <dsp:cNvSpPr/>
      </dsp:nvSpPr>
      <dsp:spPr>
        <a:xfrm>
          <a:off x="7778764" y="846650"/>
          <a:ext cx="2274632" cy="2934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Plot with Python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Measure statistics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adjacency graph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7845386" y="913272"/>
        <a:ext cx="2141388" cy="2800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CFB30-302C-4C9B-9188-13EFD4CFF0FC}">
      <dsp:nvSpPr>
        <dsp:cNvPr id="0" name=""/>
        <dsp:cNvSpPr/>
      </dsp:nvSpPr>
      <dsp:spPr>
        <a:xfrm>
          <a:off x="1449" y="110850"/>
          <a:ext cx="182138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Pre-process Contracts</a:t>
          </a:r>
        </a:p>
      </dsp:txBody>
      <dsp:txXfrm>
        <a:off x="1449" y="110850"/>
        <a:ext cx="1821384" cy="345600"/>
      </dsp:txXfrm>
    </dsp:sp>
    <dsp:sp modelId="{C7402C85-ADE4-4C80-B483-1D2C36B94D89}">
      <dsp:nvSpPr>
        <dsp:cNvPr id="0" name=""/>
        <dsp:cNvSpPr/>
      </dsp:nvSpPr>
      <dsp:spPr>
        <a:xfrm>
          <a:off x="374504" y="456450"/>
          <a:ext cx="1821384" cy="164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Reduce table down to unique bytecode</a:t>
          </a:r>
        </a:p>
      </dsp:txBody>
      <dsp:txXfrm>
        <a:off x="422585" y="504531"/>
        <a:ext cx="1725222" cy="1545438"/>
      </dsp:txXfrm>
    </dsp:sp>
    <dsp:sp modelId="{03D3F8DF-B5C5-4FEE-9DDE-070DBA413FC2}">
      <dsp:nvSpPr>
        <dsp:cNvPr id="0" name=""/>
        <dsp:cNvSpPr/>
      </dsp:nvSpPr>
      <dsp:spPr>
        <a:xfrm>
          <a:off x="2098948" y="56914"/>
          <a:ext cx="585364" cy="453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98948" y="147608"/>
        <a:ext cx="449323" cy="272083"/>
      </dsp:txXfrm>
    </dsp:sp>
    <dsp:sp modelId="{33062A98-159E-4F69-BCC5-2EE676384D2F}">
      <dsp:nvSpPr>
        <dsp:cNvPr id="0" name=""/>
        <dsp:cNvSpPr/>
      </dsp:nvSpPr>
      <dsp:spPr>
        <a:xfrm>
          <a:off x="2927294" y="110850"/>
          <a:ext cx="182138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Hardcoded Values</a:t>
          </a:r>
        </a:p>
      </dsp:txBody>
      <dsp:txXfrm>
        <a:off x="2927294" y="110850"/>
        <a:ext cx="1821384" cy="345600"/>
      </dsp:txXfrm>
    </dsp:sp>
    <dsp:sp modelId="{6A3EAB9F-F036-46F7-BABF-FE4170B727A7}">
      <dsp:nvSpPr>
        <dsp:cNvPr id="0" name=""/>
        <dsp:cNvSpPr/>
      </dsp:nvSpPr>
      <dsp:spPr>
        <a:xfrm>
          <a:off x="3300349" y="456450"/>
          <a:ext cx="1821384" cy="164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Ignore constant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Focus only on logic</a:t>
          </a:r>
        </a:p>
      </dsp:txBody>
      <dsp:txXfrm>
        <a:off x="3348430" y="504531"/>
        <a:ext cx="1725222" cy="1545438"/>
      </dsp:txXfrm>
    </dsp:sp>
    <dsp:sp modelId="{1C540D98-5A89-43CB-B231-C19781B02001}">
      <dsp:nvSpPr>
        <dsp:cNvPr id="0" name=""/>
        <dsp:cNvSpPr/>
      </dsp:nvSpPr>
      <dsp:spPr>
        <a:xfrm>
          <a:off x="5024793" y="56914"/>
          <a:ext cx="585364" cy="453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24793" y="147608"/>
        <a:ext cx="449323" cy="272083"/>
      </dsp:txXfrm>
    </dsp:sp>
    <dsp:sp modelId="{DA546BA8-570E-4E0F-9969-16024799F6F2}">
      <dsp:nvSpPr>
        <dsp:cNvPr id="0" name=""/>
        <dsp:cNvSpPr/>
      </dsp:nvSpPr>
      <dsp:spPr>
        <a:xfrm>
          <a:off x="5853139" y="110850"/>
          <a:ext cx="182138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Segment Bytecode</a:t>
          </a:r>
        </a:p>
      </dsp:txBody>
      <dsp:txXfrm>
        <a:off x="5853139" y="110850"/>
        <a:ext cx="1821384" cy="345600"/>
      </dsp:txXfrm>
    </dsp:sp>
    <dsp:sp modelId="{BCA4B023-4D2A-4E7E-87CA-6B989BB1E963}">
      <dsp:nvSpPr>
        <dsp:cNvPr id="0" name=""/>
        <dsp:cNvSpPr/>
      </dsp:nvSpPr>
      <dsp:spPr>
        <a:xfrm>
          <a:off x="6226194" y="456450"/>
          <a:ext cx="1821384" cy="164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End segments on: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STOP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JUMP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JUMPI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RETURN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REVERT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74275" y="504531"/>
        <a:ext cx="1725222" cy="1545438"/>
      </dsp:txXfrm>
    </dsp:sp>
    <dsp:sp modelId="{9AB97D21-8DA8-4274-96AE-30DFCB9233EF}">
      <dsp:nvSpPr>
        <dsp:cNvPr id="0" name=""/>
        <dsp:cNvSpPr/>
      </dsp:nvSpPr>
      <dsp:spPr>
        <a:xfrm>
          <a:off x="7950639" y="56914"/>
          <a:ext cx="585364" cy="453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950639" y="147608"/>
        <a:ext cx="449323" cy="272083"/>
      </dsp:txXfrm>
    </dsp:sp>
    <dsp:sp modelId="{6331D64C-9760-440E-A677-AA9BF894B5D1}">
      <dsp:nvSpPr>
        <dsp:cNvPr id="0" name=""/>
        <dsp:cNvSpPr/>
      </dsp:nvSpPr>
      <dsp:spPr>
        <a:xfrm>
          <a:off x="8778984" y="110850"/>
          <a:ext cx="1821384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Hash Segments</a:t>
          </a:r>
        </a:p>
      </dsp:txBody>
      <dsp:txXfrm>
        <a:off x="8778984" y="110850"/>
        <a:ext cx="1821384" cy="345600"/>
      </dsp:txXfrm>
    </dsp:sp>
    <dsp:sp modelId="{222D2B94-C61F-4EA5-82B7-D3FA45F7170A}">
      <dsp:nvSpPr>
        <dsp:cNvPr id="0" name=""/>
        <dsp:cNvSpPr/>
      </dsp:nvSpPr>
      <dsp:spPr>
        <a:xfrm>
          <a:off x="9152039" y="456450"/>
          <a:ext cx="1821384" cy="164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segment is independently hashed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Combined to create the fingerprint</a:t>
          </a:r>
        </a:p>
      </dsp:txBody>
      <dsp:txXfrm>
        <a:off x="9200120" y="504531"/>
        <a:ext cx="1725222" cy="1545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D3D4-6B6F-4327-9C28-7FA6C21A285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18E7-8284-4429-9541-2B0F51C8F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accounts are active!</a:t>
            </a:r>
          </a:p>
          <a:p>
            <a:r>
              <a:rPr lang="en-US" dirty="0"/>
              <a:t>Lots of wealth is tied up in inactive accounts. Potentially old money, lost money, or investors with steady hands.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618E7-8284-4429-9541-2B0F51C8F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0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AD7B71-C7CC-4AAF-8194-ABF6ADC863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80D1F-121F-4214-AB9C-A2A2956D7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dreams.wordpress.com/2010/10/21/the-problem-with-voic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31E2-B8BC-4AD9-84C0-FBB5AC12D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Ethereum’s Centrality and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C56DE-576E-41A1-B392-B923FDB80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Shaw</a:t>
            </a:r>
          </a:p>
        </p:txBody>
      </p:sp>
    </p:spTree>
    <p:extLst>
      <p:ext uri="{BB962C8B-B14F-4D97-AF65-F5344CB8AC3E}">
        <p14:creationId xmlns:p14="http://schemas.microsoft.com/office/powerpoint/2010/main" val="14732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CD94-0AA5-4C35-8E6F-7897C23A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Pre-Processing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4E82-0E5E-4357-BAE6-7077A1751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Smart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43C2-E7E5-4CFD-B7A8-DACADBFB6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24.11 GB</a:t>
            </a:r>
          </a:p>
          <a:p>
            <a:r>
              <a:rPr lang="en-US" dirty="0"/>
              <a:t>25,285,173 rows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9DCA4-DB32-4553-A1DA-258D3EA6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Unique Fingerprints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5C2EA-F0AF-49F7-88BF-F46078A24C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887.68 </a:t>
            </a:r>
            <a:r>
              <a:rPr lang="en-US" dirty="0"/>
              <a:t>MB</a:t>
            </a:r>
          </a:p>
          <a:p>
            <a:r>
              <a:rPr lang="en-US" dirty="0"/>
              <a:t>235,086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3513A-2300-4F11-9456-C0A9FF49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6429" y="3809521"/>
            <a:ext cx="1269108" cy="1755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960585-BBD1-4770-82C9-C115197B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67" y="3648694"/>
            <a:ext cx="2096138" cy="204151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8B0FE7-9890-42F5-A99F-8F447B3F5063}"/>
              </a:ext>
            </a:extLst>
          </p:cNvPr>
          <p:cNvSpPr/>
          <p:nvPr/>
        </p:nvSpPr>
        <p:spPr>
          <a:xfrm>
            <a:off x="4870070" y="4225714"/>
            <a:ext cx="1347850" cy="676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3FE7-2F1B-42F4-868B-1388C305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Analysis Software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9A7633-0027-4227-BB66-96116151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8" y="3429000"/>
            <a:ext cx="4568597" cy="25050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4D4B3-0679-497C-8BF6-F728108C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8" y="1951261"/>
            <a:ext cx="4568597" cy="124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DE879-60FD-47AF-BCF6-391BBD8CB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965520"/>
            <a:ext cx="4875358" cy="109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9E9E-D8DA-42FA-9195-796A4E1B8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512" y="3169370"/>
            <a:ext cx="4046302" cy="30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3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3B096-59E6-4AF9-BC18-203E5505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72" y="2360644"/>
            <a:ext cx="3890234" cy="2593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0AF5F-4900-45B0-A950-70ECD83C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Scripting and Patience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5AB3-7C8E-4C34-9BD1-DD311D7D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Gephi</a:t>
            </a:r>
          </a:p>
          <a:p>
            <a:pPr lvl="1"/>
            <a:r>
              <a:rPr lang="en-US" dirty="0"/>
              <a:t>Requires hours to import and process</a:t>
            </a:r>
          </a:p>
          <a:p>
            <a:pPr lvl="1"/>
            <a:r>
              <a:rPr lang="en-US" dirty="0"/>
              <a:t>Still too large to export properly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 Can import any database</a:t>
            </a:r>
          </a:p>
          <a:p>
            <a:pPr lvl="1"/>
            <a:r>
              <a:rPr lang="en-US" dirty="0"/>
              <a:t>Only limited by RAM</a:t>
            </a:r>
          </a:p>
          <a:p>
            <a:pPr lvl="1"/>
            <a:r>
              <a:rPr lang="en-US" dirty="0"/>
              <a:t>Very Fast!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645CE-00BE-4579-8407-757BF772E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06" y="2287383"/>
            <a:ext cx="2801813" cy="2801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0949B-36D1-4F78-B9F6-C0D0C5A54DEE}"/>
              </a:ext>
            </a:extLst>
          </p:cNvPr>
          <p:cNvSpPr txBox="1"/>
          <p:nvPr/>
        </p:nvSpPr>
        <p:spPr>
          <a:xfrm>
            <a:off x="5965217" y="5058779"/>
            <a:ext cx="22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Gephi Screenshot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24274-E8E4-4A39-A2A4-DCD40A968E5C}"/>
              </a:ext>
            </a:extLst>
          </p:cNvPr>
          <p:cNvSpPr txBox="1"/>
          <p:nvPr/>
        </p:nvSpPr>
        <p:spPr>
          <a:xfrm>
            <a:off x="9505718" y="5058779"/>
            <a:ext cx="164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Export</a:t>
            </a:r>
          </a:p>
        </p:txBody>
      </p:sp>
    </p:spTree>
    <p:extLst>
      <p:ext uri="{BB962C8B-B14F-4D97-AF65-F5344CB8AC3E}">
        <p14:creationId xmlns:p14="http://schemas.microsoft.com/office/powerpoint/2010/main" val="275777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D5C-5A23-4785-9317-FCC9D13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Cryptocurrency: Analysis of Wealth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28950-2D01-40D9-8524-A6CC974B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5661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1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B95BF9-65FC-42CE-98A4-D315BAAC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20" y="1857200"/>
            <a:ext cx="3580774" cy="26855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A8DFC-D763-40AE-9CA3-6B1F0008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Wealth Distribution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8CB554-73C3-46A2-8989-BC41A21F5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395383"/>
              </p:ext>
            </p:extLst>
          </p:nvPr>
        </p:nvGraphicFramePr>
        <p:xfrm>
          <a:off x="1848318" y="4662623"/>
          <a:ext cx="8495364" cy="156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682">
                  <a:extLst>
                    <a:ext uri="{9D8B030D-6E8A-4147-A177-3AD203B41FA5}">
                      <a16:colId xmlns:a16="http://schemas.microsoft.com/office/drawing/2014/main" val="1623212953"/>
                    </a:ext>
                  </a:extLst>
                </a:gridCol>
                <a:gridCol w="4247682">
                  <a:extLst>
                    <a:ext uri="{9D8B030D-6E8A-4147-A177-3AD203B41FA5}">
                      <a16:colId xmlns:a16="http://schemas.microsoft.com/office/drawing/2014/main" val="648223385"/>
                    </a:ext>
                  </a:extLst>
                </a:gridCol>
              </a:tblGrid>
              <a:tr h="308923"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Account Balance Statistics</a:t>
                      </a:r>
                    </a:p>
                  </a:txBody>
                  <a:tcPr marL="81237" marR="81237" marT="40619" marB="406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2744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sz="1500" dirty="0"/>
                        <a:t>Mean Balance</a:t>
                      </a:r>
                    </a:p>
                  </a:txBody>
                  <a:tcPr marL="77230" marR="77230" marT="38615" marB="3861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0.963 ETH</a:t>
                      </a:r>
                    </a:p>
                  </a:txBody>
                  <a:tcPr marL="77230" marR="77230" marT="38615" marB="38615"/>
                </a:tc>
                <a:extLst>
                  <a:ext uri="{0D108BD9-81ED-4DB2-BD59-A6C34878D82A}">
                    <a16:rowId xmlns:a16="http://schemas.microsoft.com/office/drawing/2014/main" val="4267320122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Maximum Balance</a:t>
                      </a:r>
                    </a:p>
                  </a:txBody>
                  <a:tcPr marL="77230" marR="77230" marT="38615" marB="386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3,486,573.188 ETH</a:t>
                      </a:r>
                    </a:p>
                  </a:txBody>
                  <a:tcPr marL="77230" marR="77230" marT="38615" marB="38615"/>
                </a:tc>
                <a:extLst>
                  <a:ext uri="{0D108BD9-81ED-4DB2-BD59-A6C34878D82A}">
                    <a16:rowId xmlns:a16="http://schemas.microsoft.com/office/drawing/2014/main" val="4091928644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sz="1500" dirty="0"/>
                        <a:t>Standard Deviation</a:t>
                      </a:r>
                    </a:p>
                  </a:txBody>
                  <a:tcPr marL="77230" marR="77230" marT="38615" marB="386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644.143 ETH</a:t>
                      </a:r>
                    </a:p>
                  </a:txBody>
                  <a:tcPr marL="77230" marR="77230" marT="38615" marB="38615"/>
                </a:tc>
                <a:extLst>
                  <a:ext uri="{0D108BD9-81ED-4DB2-BD59-A6C34878D82A}">
                    <a16:rowId xmlns:a16="http://schemas.microsoft.com/office/drawing/2014/main" val="1832345762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sz="1500" b="1" dirty="0"/>
                        <a:t>Coefficient of Variation</a:t>
                      </a:r>
                    </a:p>
                  </a:txBody>
                  <a:tcPr marL="77230" marR="77230" marT="38615" marB="386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668.892</a:t>
                      </a:r>
                    </a:p>
                  </a:txBody>
                  <a:tcPr marL="77230" marR="77230" marT="38615" marB="3861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418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951299C-A1ED-4993-9F6A-4E4FAEE4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69" y="1857201"/>
            <a:ext cx="3580775" cy="26855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FC02B-9E1A-4030-ACFD-08C4C25ADA1E}"/>
              </a:ext>
            </a:extLst>
          </p:cNvPr>
          <p:cNvGrpSpPr/>
          <p:nvPr/>
        </p:nvGrpSpPr>
        <p:grpSpPr>
          <a:xfrm>
            <a:off x="7121590" y="3042170"/>
            <a:ext cx="2046708" cy="1500612"/>
            <a:chOff x="7121590" y="3042170"/>
            <a:chExt cx="2046708" cy="15006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CA454B-AC56-4708-89B2-C4C86797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1590" y="3042170"/>
              <a:ext cx="174366" cy="5096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08C576-59E2-412A-A3FD-E0ECB9926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7852" y="4402678"/>
              <a:ext cx="600446" cy="140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7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39B5-2FEA-4D25-A295-5B3486CE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Wealth: 2 Years of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6A3B-6C62-4384-AB1B-6B4687D5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2315F2A-EA23-4C1F-AE72-959C4D104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311093"/>
              </p:ext>
            </p:extLst>
          </p:nvPr>
        </p:nvGraphicFramePr>
        <p:xfrm>
          <a:off x="747711" y="3127248"/>
          <a:ext cx="5348289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E214942-A8CE-46B9-8A3D-6AA763760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449582"/>
              </p:ext>
            </p:extLst>
          </p:nvPr>
        </p:nvGraphicFramePr>
        <p:xfrm>
          <a:off x="6056949" y="3127248"/>
          <a:ext cx="5448300" cy="300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2C280-351F-4965-AFA7-3056B34C5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84182"/>
              </p:ext>
            </p:extLst>
          </p:nvPr>
        </p:nvGraphicFramePr>
        <p:xfrm>
          <a:off x="1327435" y="2050838"/>
          <a:ext cx="95980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363">
                  <a:extLst>
                    <a:ext uri="{9D8B030D-6E8A-4147-A177-3AD203B41FA5}">
                      <a16:colId xmlns:a16="http://schemas.microsoft.com/office/drawing/2014/main" val="3530822887"/>
                    </a:ext>
                  </a:extLst>
                </a:gridCol>
                <a:gridCol w="3199363">
                  <a:extLst>
                    <a:ext uri="{9D8B030D-6E8A-4147-A177-3AD203B41FA5}">
                      <a16:colId xmlns:a16="http://schemas.microsoft.com/office/drawing/2014/main" val="2673947660"/>
                    </a:ext>
                  </a:extLst>
                </a:gridCol>
                <a:gridCol w="3199363">
                  <a:extLst>
                    <a:ext uri="{9D8B030D-6E8A-4147-A177-3AD203B41FA5}">
                      <a16:colId xmlns:a16="http://schemas.microsoft.com/office/drawing/2014/main" val="324271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Dormant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recently sent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transactions in past 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Transactions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1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1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C878-BB9A-49BA-9D7C-DB8F7D85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Wealth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74E3-CA25-4BB7-AE9D-63737335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Fee’s are not returned on failure</a:t>
            </a:r>
          </a:p>
          <a:p>
            <a:pPr lvl="1"/>
            <a:r>
              <a:rPr lang="en-US" dirty="0"/>
              <a:t>Only 2% of all transactions are failed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22,748 ETH has been lost </a:t>
            </a:r>
          </a:p>
          <a:p>
            <a:pPr lvl="1"/>
            <a:r>
              <a:rPr lang="en-US" dirty="0"/>
              <a:t>Currently $4,650,000</a:t>
            </a:r>
          </a:p>
          <a:p>
            <a:pPr lvl="1"/>
            <a:endParaRPr lang="en-US" dirty="0"/>
          </a:p>
          <a:p>
            <a:r>
              <a:rPr lang="en-US" dirty="0"/>
              <a:t>Most errors are avoidable</a:t>
            </a:r>
          </a:p>
          <a:p>
            <a:pPr lvl="1"/>
            <a:r>
              <a:rPr lang="en-US" dirty="0"/>
              <a:t>Gas requirements can be calculated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D9D77F-7BE4-413C-BAA5-6AB76E2BC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224113"/>
              </p:ext>
            </p:extLst>
          </p:nvPr>
        </p:nvGraphicFramePr>
        <p:xfrm>
          <a:off x="6126480" y="2062448"/>
          <a:ext cx="5224463" cy="336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84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321D2-AFC6-481D-BC27-FFB2942A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04" y="578352"/>
            <a:ext cx="8605975" cy="5737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C8C4F-634C-4D0A-A893-9BAC95C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B977-BAD1-4AC0-9D81-ED56B19B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Adjacency Graph</a:t>
            </a:r>
          </a:p>
          <a:p>
            <a:pPr lvl="1"/>
            <a:r>
              <a:rPr lang="en-US" dirty="0"/>
              <a:t>Nodes are accounts</a:t>
            </a:r>
          </a:p>
          <a:p>
            <a:pPr lvl="1"/>
            <a:r>
              <a:rPr lang="en-US" dirty="0"/>
              <a:t>Edges are transactions between accounts</a:t>
            </a:r>
          </a:p>
          <a:p>
            <a:pPr lvl="1"/>
            <a:r>
              <a:rPr lang="en-US" dirty="0"/>
              <a:t>Edges are weighted by frequency</a:t>
            </a:r>
          </a:p>
          <a:p>
            <a:pPr lvl="1"/>
            <a:r>
              <a:rPr lang="en-US" dirty="0"/>
              <a:t>Nodes are sized by weighted degree</a:t>
            </a:r>
          </a:p>
          <a:p>
            <a:r>
              <a:rPr lang="en-US" dirty="0"/>
              <a:t>Manually researched top accounts</a:t>
            </a:r>
          </a:p>
          <a:p>
            <a:pPr lvl="1"/>
            <a:r>
              <a:rPr lang="en-US" dirty="0"/>
              <a:t>Many Exchanges</a:t>
            </a:r>
          </a:p>
          <a:p>
            <a:pPr lvl="1"/>
            <a:r>
              <a:rPr lang="en-US" dirty="0"/>
              <a:t>Some DDOS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CFB5B3-50A2-4495-9587-E77706C63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86529"/>
              </p:ext>
            </p:extLst>
          </p:nvPr>
        </p:nvGraphicFramePr>
        <p:xfrm>
          <a:off x="922528" y="4816608"/>
          <a:ext cx="5075936" cy="132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968">
                  <a:extLst>
                    <a:ext uri="{9D8B030D-6E8A-4147-A177-3AD203B41FA5}">
                      <a16:colId xmlns:a16="http://schemas.microsoft.com/office/drawing/2014/main" val="2100573117"/>
                    </a:ext>
                  </a:extLst>
                </a:gridCol>
                <a:gridCol w="2537968">
                  <a:extLst>
                    <a:ext uri="{9D8B030D-6E8A-4147-A177-3AD203B41FA5}">
                      <a16:colId xmlns:a16="http://schemas.microsoft.com/office/drawing/2014/main" val="850993194"/>
                    </a:ext>
                  </a:extLst>
                </a:gridCol>
              </a:tblGrid>
              <a:tr h="332424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Network Statistics</a:t>
                      </a:r>
                    </a:p>
                  </a:txBody>
                  <a:tcPr marL="81968" marR="81968" marT="40984" marB="40984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968" marR="81968" marT="40984" marB="40984"/>
                </a:tc>
                <a:extLst>
                  <a:ext uri="{0D108BD9-81ED-4DB2-BD59-A6C34878D82A}">
                    <a16:rowId xmlns:a16="http://schemas.microsoft.com/office/drawing/2014/main" val="1341964325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sz="1600" dirty="0"/>
                        <a:t>Average Degree</a:t>
                      </a:r>
                    </a:p>
                  </a:txBody>
                  <a:tcPr marL="81968" marR="81968" marT="40984" marB="4098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0.787</a:t>
                      </a:r>
                    </a:p>
                  </a:txBody>
                  <a:tcPr marL="81968" marR="81968" marT="40984" marB="40984"/>
                </a:tc>
                <a:extLst>
                  <a:ext uri="{0D108BD9-81ED-4DB2-BD59-A6C34878D82A}">
                    <a16:rowId xmlns:a16="http://schemas.microsoft.com/office/drawing/2014/main" val="2577087527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sz="1600" dirty="0"/>
                        <a:t>Average Weighted Degree</a:t>
                      </a:r>
                    </a:p>
                  </a:txBody>
                  <a:tcPr marL="81968" marR="81968" marT="40984" marB="4098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3.203</a:t>
                      </a:r>
                    </a:p>
                  </a:txBody>
                  <a:tcPr marL="81968" marR="81968" marT="40984" marB="40984"/>
                </a:tc>
                <a:extLst>
                  <a:ext uri="{0D108BD9-81ED-4DB2-BD59-A6C34878D82A}">
                    <a16:rowId xmlns:a16="http://schemas.microsoft.com/office/drawing/2014/main" val="107244949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sz="1600" dirty="0"/>
                        <a:t>Network Diameter</a:t>
                      </a:r>
                    </a:p>
                  </a:txBody>
                  <a:tcPr marL="81968" marR="81968" marT="40984" marB="4098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L="81968" marR="81968" marT="40984" marB="40984"/>
                </a:tc>
                <a:extLst>
                  <a:ext uri="{0D108BD9-81ED-4DB2-BD59-A6C34878D82A}">
                    <a16:rowId xmlns:a16="http://schemas.microsoft.com/office/drawing/2014/main" val="131495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3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90FF-AAC4-47F9-B6D1-B04744F0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EVM: Distributed Computation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BF7-C51C-4544-8D7C-93FE36A85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Contract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2E98-8A32-4FA0-9AEE-1E8849EF7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diverse is the pool of smart contracts?</a:t>
            </a:r>
          </a:p>
          <a:p>
            <a:r>
              <a:rPr lang="en-US" dirty="0"/>
              <a:t>Techniques and Tools:</a:t>
            </a:r>
          </a:p>
          <a:p>
            <a:pPr lvl="1"/>
            <a:r>
              <a:rPr lang="en-US" dirty="0"/>
              <a:t>Search for duplication</a:t>
            </a:r>
          </a:p>
          <a:p>
            <a:pPr lvl="1"/>
            <a:r>
              <a:rPr lang="en-US" dirty="0"/>
              <a:t>Fingerprint each smart contract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7A675-AF5F-47E3-BCD8-13BE430F3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Linked Library Use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6BD03-8338-4F98-81BD-8011326647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Smart contract linked libraries:</a:t>
            </a:r>
          </a:p>
          <a:p>
            <a:pPr lvl="1"/>
            <a:r>
              <a:rPr lang="en-US" dirty="0"/>
              <a:t>Save space</a:t>
            </a:r>
          </a:p>
          <a:p>
            <a:pPr lvl="1"/>
            <a:r>
              <a:rPr lang="en-US" dirty="0"/>
              <a:t>Save money</a:t>
            </a:r>
          </a:p>
          <a:p>
            <a:pPr lvl="1"/>
            <a:r>
              <a:rPr lang="en-US" dirty="0"/>
              <a:t>Can be reused</a:t>
            </a:r>
          </a:p>
          <a:p>
            <a:r>
              <a:rPr lang="en-US" dirty="0"/>
              <a:t>But are they actually in use?</a:t>
            </a:r>
          </a:p>
        </p:txBody>
      </p:sp>
    </p:spTree>
    <p:extLst>
      <p:ext uri="{BB962C8B-B14F-4D97-AF65-F5344CB8AC3E}">
        <p14:creationId xmlns:p14="http://schemas.microsoft.com/office/powerpoint/2010/main" val="395504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5B3B-58CE-431B-B05B-787C2CAD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5939-706F-4089-BCF3-EF3B6FAF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similarity using a fuzzy hashing technique:</a:t>
            </a:r>
          </a:p>
          <a:p>
            <a:pPr lvl="1"/>
            <a:r>
              <a:rPr lang="en-US" dirty="0"/>
              <a:t>Context triggered piecewise hashes (CTPH)</a:t>
            </a:r>
          </a:p>
          <a:p>
            <a:r>
              <a:rPr lang="en-US" dirty="0"/>
              <a:t>Smart contracts are good candidates for fuzzy hashing</a:t>
            </a:r>
          </a:p>
          <a:p>
            <a:pPr lvl="1"/>
            <a:r>
              <a:rPr lang="en-US" dirty="0"/>
              <a:t>Easily divided into separate logical components</a:t>
            </a:r>
          </a:p>
          <a:p>
            <a:pPr lvl="1"/>
            <a:r>
              <a:rPr lang="en-US" dirty="0"/>
              <a:t>Relative order of functions is deterministic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FDB8F1-190A-47C2-A74B-D3B0C79C7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000155"/>
              </p:ext>
            </p:extLst>
          </p:nvPr>
        </p:nvGraphicFramePr>
        <p:xfrm>
          <a:off x="608563" y="3660193"/>
          <a:ext cx="10974873" cy="220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1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F29C-94F3-48E3-B5CE-C8FF6E8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617E-BD16-4709-92DD-D48A26BD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Blockchain Refresher</a:t>
            </a:r>
          </a:p>
          <a:p>
            <a:r>
              <a:rPr lang="en-US" dirty="0"/>
              <a:t>Ethereum Refresher</a:t>
            </a:r>
          </a:p>
          <a:p>
            <a:r>
              <a:rPr lang="en-US" dirty="0"/>
              <a:t>Tools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Cryptocurrency Analysis </a:t>
            </a:r>
          </a:p>
          <a:p>
            <a:r>
              <a:rPr lang="en-US" dirty="0"/>
              <a:t>Distributed Computing Analysis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136C-0F0A-413C-8A95-2553CCFA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5A57D-7000-414A-B877-06068F869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Duplication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53D3D-1EF8-4E6F-9EBA-EBCFA0DEF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279,619 contracts have unique bytecode</a:t>
            </a:r>
          </a:p>
          <a:p>
            <a:pPr lvl="1"/>
            <a:r>
              <a:rPr lang="en-US" dirty="0"/>
              <a:t>1.1% of all deployed contracts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8E4128-4C8D-4785-973E-2D843C43C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Logical Duplication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21E80-8093-4430-8784-5682D237A6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235,086 have unique fingerprints</a:t>
            </a:r>
          </a:p>
          <a:p>
            <a:pPr lvl="1"/>
            <a:r>
              <a:rPr lang="en-US" dirty="0"/>
              <a:t>0.9% of all deployed contracts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D97A0B2-DE6B-4A60-A31A-7BBDA5A13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39125"/>
              </p:ext>
            </p:extLst>
          </p:nvPr>
        </p:nvGraphicFramePr>
        <p:xfrm>
          <a:off x="6217920" y="3641681"/>
          <a:ext cx="49377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44255190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321634212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Logical Duplications</a:t>
                      </a:r>
                    </a:p>
                  </a:txBody>
                  <a:tcPr marL="60380" marR="60380" marT="30190" marB="301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268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Minimum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670426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Maximum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5618092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6038811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Mean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107.56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98037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Standard Deviation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15514.94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8132462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Coefficient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0" dirty="0"/>
                        <a:t>of Variation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144.24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84338183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6D45763-963A-442B-BEA1-4D2565598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39431"/>
              </p:ext>
            </p:extLst>
          </p:nvPr>
        </p:nvGraphicFramePr>
        <p:xfrm>
          <a:off x="1097280" y="3641681"/>
          <a:ext cx="49377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44255190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321634212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Exact Duplicates</a:t>
                      </a:r>
                    </a:p>
                  </a:txBody>
                  <a:tcPr marL="60380" marR="60380" marT="30190" marB="301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268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Minimum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670426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Maximum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5521159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6038811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Mean Duplicates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90.42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98037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Standard Deviation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14077.95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28132462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Coefficient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0" dirty="0"/>
                        <a:t>of Variation</a:t>
                      </a:r>
                    </a:p>
                  </a:txBody>
                  <a:tcPr marL="60380" marR="60380" marT="30190" marB="301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155.70</a:t>
                      </a:r>
                    </a:p>
                  </a:txBody>
                  <a:tcPr marL="60380" marR="60380" marT="30190" marB="30190"/>
                </a:tc>
                <a:extLst>
                  <a:ext uri="{0D108BD9-81ED-4DB2-BD59-A6C34878D82A}">
                    <a16:rowId xmlns:a16="http://schemas.microsoft.com/office/drawing/2014/main" val="84338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FC8F-70E0-451F-9B67-24C7F10E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Similarity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EDC71C-7B49-403A-ADF4-41499112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Pairwise similarity of all contracts is infeasible.</a:t>
            </a:r>
          </a:p>
          <a:p>
            <a:r>
              <a:rPr lang="en-US" dirty="0"/>
              <a:t>Top 100 accounts by account balance are more similar than a random selection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699BB7D-A060-4D39-8E38-D405BF2E6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745940"/>
              </p:ext>
            </p:extLst>
          </p:nvPr>
        </p:nvGraphicFramePr>
        <p:xfrm>
          <a:off x="1036320" y="3243072"/>
          <a:ext cx="10119360" cy="251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20">
                  <a:extLst>
                    <a:ext uri="{9D8B030D-6E8A-4147-A177-3AD203B41FA5}">
                      <a16:colId xmlns:a16="http://schemas.microsoft.com/office/drawing/2014/main" val="1050132461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1509003461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710845768"/>
                    </a:ext>
                  </a:extLst>
                </a:gridCol>
              </a:tblGrid>
              <a:tr h="418592">
                <a:tc>
                  <a:txBody>
                    <a:bodyPr/>
                    <a:lstStyle/>
                    <a:p>
                      <a:r>
                        <a:rPr lang="en-US" sz="2000" dirty="0"/>
                        <a:t>Statistic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Top 100 Contracts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1000 Random Contracts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1705552191"/>
                  </a:ext>
                </a:extLst>
              </a:tr>
              <a:tr h="418592">
                <a:tc>
                  <a:txBody>
                    <a:bodyPr/>
                    <a:lstStyle/>
                    <a:p>
                      <a:r>
                        <a:rPr lang="en-US" sz="2000" dirty="0"/>
                        <a:t>Minimum Score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47.82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26.56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142864371"/>
                  </a:ext>
                </a:extLst>
              </a:tr>
              <a:tr h="418592">
                <a:tc>
                  <a:txBody>
                    <a:bodyPr/>
                    <a:lstStyle/>
                    <a:p>
                      <a:r>
                        <a:rPr lang="en-US" sz="2000" dirty="0"/>
                        <a:t>Maximum Score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100.0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478605602"/>
                  </a:ext>
                </a:extLst>
              </a:tr>
              <a:tr h="418592">
                <a:tc>
                  <a:txBody>
                    <a:bodyPr/>
                    <a:lstStyle/>
                    <a:p>
                      <a:r>
                        <a:rPr lang="en-US" sz="2000" dirty="0"/>
                        <a:t>Mean Score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63.13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69.98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3917033971"/>
                  </a:ext>
                </a:extLst>
              </a:tr>
              <a:tr h="418592"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11.09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16.41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3428441367"/>
                  </a:ext>
                </a:extLst>
              </a:tr>
              <a:tr h="41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Coefficient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0" dirty="0"/>
                        <a:t>of Variation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</a:t>
                      </a:r>
                    </a:p>
                  </a:txBody>
                  <a:tcPr marL="102303" marR="102303" marT="51151" marB="5115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0.23</a:t>
                      </a:r>
                    </a:p>
                  </a:txBody>
                  <a:tcPr marL="102303" marR="102303" marT="51151" marB="51151"/>
                </a:tc>
                <a:extLst>
                  <a:ext uri="{0D108BD9-81ED-4DB2-BD59-A6C34878D82A}">
                    <a16:rowId xmlns:a16="http://schemas.microsoft.com/office/drawing/2014/main" val="16647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72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5655-A22A-405A-A1CF-B2172EC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03FF-223C-47B1-ACA1-264EA9E6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Solidity provides the ability to use “external libraries”</a:t>
            </a:r>
          </a:p>
          <a:p>
            <a:pPr lvl="1"/>
            <a:r>
              <a:rPr lang="en-US" dirty="0"/>
              <a:t>Much like regular software libraries</a:t>
            </a:r>
          </a:p>
          <a:p>
            <a:pPr lvl="1"/>
            <a:r>
              <a:rPr lang="en-US" dirty="0"/>
              <a:t>Reside on chain as their own smart contracts</a:t>
            </a:r>
          </a:p>
          <a:p>
            <a:pPr lvl="1"/>
            <a:r>
              <a:rPr lang="en-US" dirty="0" err="1"/>
              <a:t>SafeMath</a:t>
            </a:r>
            <a:r>
              <a:rPr lang="en-US" dirty="0"/>
              <a:t> is a common example</a:t>
            </a:r>
          </a:p>
          <a:p>
            <a:r>
              <a:rPr lang="en-US" dirty="0"/>
              <a:t>Easy to recognize</a:t>
            </a:r>
          </a:p>
          <a:p>
            <a:pPr lvl="1"/>
            <a:r>
              <a:rPr lang="en-US" dirty="0"/>
              <a:t>Linked during contract deployment</a:t>
            </a:r>
          </a:p>
          <a:p>
            <a:pPr lvl="1"/>
            <a:r>
              <a:rPr lang="en-US" dirty="0"/>
              <a:t>Always PUSH20 -&gt; address -&gt; function signature</a:t>
            </a:r>
          </a:p>
          <a:p>
            <a:r>
              <a:rPr lang="en-US" dirty="0"/>
              <a:t>Extract all addresses matching this pattern from contract bytecodes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5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901B-78E6-4101-88CB-BC1C7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Library Utilization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D1AE-173C-4D2B-B9FD-A773CA3D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5,462 libraries deployed</a:t>
            </a:r>
          </a:p>
          <a:p>
            <a:pPr lvl="1"/>
            <a:r>
              <a:rPr lang="en-US" dirty="0"/>
              <a:t>0.02 % of all smart contracts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1121EB-CEDF-4B96-A724-C315E66D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50428"/>
              </p:ext>
            </p:extLst>
          </p:nvPr>
        </p:nvGraphicFramePr>
        <p:xfrm>
          <a:off x="1414272" y="3429000"/>
          <a:ext cx="8526272" cy="249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136">
                  <a:extLst>
                    <a:ext uri="{9D8B030D-6E8A-4147-A177-3AD203B41FA5}">
                      <a16:colId xmlns:a16="http://schemas.microsoft.com/office/drawing/2014/main" val="1442551905"/>
                    </a:ext>
                  </a:extLst>
                </a:gridCol>
                <a:gridCol w="4263136">
                  <a:extLst>
                    <a:ext uri="{9D8B030D-6E8A-4147-A177-3AD203B41FA5}">
                      <a16:colId xmlns:a16="http://schemas.microsoft.com/office/drawing/2014/main" val="3321634212"/>
                    </a:ext>
                  </a:extLst>
                </a:gridCol>
              </a:tblGrid>
              <a:tr h="415431">
                <a:tc gridSpan="2">
                  <a:txBody>
                    <a:bodyPr/>
                    <a:lstStyle/>
                    <a:p>
                      <a:r>
                        <a:rPr lang="en-US" dirty="0"/>
                        <a:t>Linked Library Invocations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26826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en-US" dirty="0"/>
                        <a:t>Minimum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26412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en-US" dirty="0"/>
                        <a:t>Maximum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28,537,180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81161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en-US" dirty="0"/>
                        <a:t>Mean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28,738.33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77279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564,784.33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46238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Coefficient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0" dirty="0"/>
                        <a:t>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8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8E25-6835-4ABB-816A-88EBE60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77FA-3677-4F99-BB6D-BBD5BFB3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Wealth centralized among a minority of accounts</a:t>
            </a:r>
          </a:p>
          <a:p>
            <a:pPr lvl="1"/>
            <a:r>
              <a:rPr lang="en-US" dirty="0"/>
              <a:t>Mostly for profit organizations</a:t>
            </a:r>
          </a:p>
          <a:p>
            <a:r>
              <a:rPr lang="en-US" dirty="0"/>
              <a:t>A vast majority of accounts are active</a:t>
            </a:r>
          </a:p>
          <a:p>
            <a:pPr lvl="1"/>
            <a:r>
              <a:rPr lang="en-US" dirty="0"/>
              <a:t>Though active accounts underrepresent in total wealth</a:t>
            </a:r>
          </a:p>
          <a:p>
            <a:pPr lvl="1"/>
            <a:r>
              <a:rPr lang="en-US" dirty="0"/>
              <a:t>Contributes to a healthy network</a:t>
            </a:r>
          </a:p>
          <a:p>
            <a:r>
              <a:rPr lang="en-US" dirty="0"/>
              <a:t>Most of the money lost in transactions could be avoided</a:t>
            </a:r>
          </a:p>
          <a:p>
            <a:pPr lvl="1"/>
            <a:r>
              <a:rPr lang="en-US" dirty="0"/>
              <a:t>Potential need for an application to calculate needed gas</a:t>
            </a:r>
          </a:p>
          <a:p>
            <a:r>
              <a:rPr lang="en-US" dirty="0"/>
              <a:t>Very few contracts are unique</a:t>
            </a:r>
          </a:p>
          <a:p>
            <a:pPr lvl="1"/>
            <a:r>
              <a:rPr lang="en-US" dirty="0"/>
              <a:t>Very hard to stop copycats</a:t>
            </a:r>
          </a:p>
          <a:p>
            <a:r>
              <a:rPr lang="en-US" dirty="0"/>
              <a:t>Linked Libraries are underused</a:t>
            </a:r>
          </a:p>
          <a:p>
            <a:pPr lvl="1"/>
            <a:r>
              <a:rPr lang="en-US" dirty="0"/>
              <a:t>Contributes to blockchain’s growth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5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0FF-140C-4414-A305-8705409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1D85-286B-4BB4-96D0-B0BB8BBE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everything I know about smart contracts came from this project</a:t>
            </a:r>
          </a:p>
          <a:p>
            <a:pPr lvl="1"/>
            <a:r>
              <a:rPr lang="en-US" dirty="0"/>
              <a:t>I knew basically nothing about the EVM at the start</a:t>
            </a:r>
          </a:p>
          <a:p>
            <a:endParaRPr lang="en-US" dirty="0"/>
          </a:p>
          <a:p>
            <a:r>
              <a:rPr lang="en-US" dirty="0"/>
              <a:t>SQL is easy to learn but hard to master</a:t>
            </a:r>
          </a:p>
          <a:p>
            <a:pPr lvl="1"/>
            <a:r>
              <a:rPr lang="en-US" dirty="0"/>
              <a:t>Especially when efficiency is mandatory</a:t>
            </a:r>
          </a:p>
          <a:p>
            <a:pPr lvl="1"/>
            <a:endParaRPr lang="en-US" dirty="0"/>
          </a:p>
          <a:p>
            <a:r>
              <a:rPr lang="en-US" dirty="0"/>
              <a:t>Infinite number of rabbit holes to fall down while analyzing Ethereum</a:t>
            </a:r>
          </a:p>
          <a:p>
            <a:endParaRPr lang="en-US" dirty="0"/>
          </a:p>
          <a:p>
            <a:r>
              <a:rPr lang="en-US" dirty="0"/>
              <a:t>Potentially apply techniques to other blockchains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3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4B97-FB50-4F88-AD8A-87E152AA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B174-1283-49E2-A727-5FBFC5E5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Ning Zhang for being my guide and advisor</a:t>
            </a:r>
          </a:p>
          <a:p>
            <a:r>
              <a:rPr lang="en-US" dirty="0"/>
              <a:t>Dr. Yang Xiao his remote support and collaboration</a:t>
            </a:r>
          </a:p>
          <a:p>
            <a:r>
              <a:rPr lang="en-US" dirty="0" err="1"/>
              <a:t>Zixuan</a:t>
            </a:r>
            <a:r>
              <a:rPr lang="en-US" dirty="0"/>
              <a:t> Li for his partnership on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04E-B1F1-4EA5-9C7A-8C29F87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0F52-5053-4E61-9A05-5B01DB2E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929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6E7A-5D4F-4943-A814-492DAC1D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6E4E-E31B-4AF4-8DA9-FC05AAE9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Blockchains are often lauded as paradigms of decentralization.</a:t>
            </a:r>
          </a:p>
          <a:p>
            <a:r>
              <a:rPr lang="en-US" dirty="0"/>
              <a:t>How well do they fare in practice?</a:t>
            </a:r>
          </a:p>
          <a:p>
            <a:r>
              <a:rPr lang="en-US" dirty="0"/>
              <a:t>How does on-chain centrality affect network health?</a:t>
            </a:r>
          </a:p>
          <a:p>
            <a:r>
              <a:rPr lang="en-US" dirty="0"/>
              <a:t>How are people actually using Ethereum?</a:t>
            </a:r>
          </a:p>
          <a:p>
            <a:r>
              <a:rPr lang="en-US" dirty="0"/>
              <a:t>Can we find anything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204640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C7FF-DB41-4F0D-818F-11F8ABCC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DC66-B09B-48DC-9CB5-ADD3AB28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distributed ledger technology (DLT)</a:t>
            </a:r>
          </a:p>
          <a:p>
            <a:r>
              <a:rPr lang="en-US" dirty="0"/>
              <a:t>A sequence of blocks “chained” together </a:t>
            </a:r>
          </a:p>
          <a:p>
            <a:pPr lvl="1"/>
            <a:r>
              <a:rPr lang="en-US" dirty="0"/>
              <a:t>Blocks contain </a:t>
            </a:r>
            <a:r>
              <a:rPr lang="en-US" b="1" dirty="0"/>
              <a:t>transactions</a:t>
            </a:r>
            <a:r>
              <a:rPr lang="en-US" dirty="0"/>
              <a:t> that change the state</a:t>
            </a:r>
          </a:p>
          <a:p>
            <a:pPr lvl="1"/>
            <a:r>
              <a:rPr lang="en-US" dirty="0"/>
              <a:t>Blocks contain the prior block’s hash ( “chaining”)</a:t>
            </a:r>
          </a:p>
          <a:p>
            <a:pPr lvl="1"/>
            <a:r>
              <a:rPr lang="en-US" dirty="0"/>
              <a:t>Accounts are public private key pairs</a:t>
            </a:r>
          </a:p>
          <a:p>
            <a:r>
              <a:rPr lang="en-US" dirty="0"/>
              <a:t>Blockchain networks are made up of nodes</a:t>
            </a:r>
          </a:p>
          <a:p>
            <a:pPr lvl="1"/>
            <a:r>
              <a:rPr lang="en-US" dirty="0"/>
              <a:t>Each node independently validates blocks</a:t>
            </a:r>
          </a:p>
          <a:p>
            <a:pPr lvl="1"/>
            <a:r>
              <a:rPr lang="en-US" dirty="0"/>
              <a:t>Nodes can participate in consensus (“mining”)</a:t>
            </a:r>
          </a:p>
        </p:txBody>
      </p:sp>
    </p:spTree>
    <p:extLst>
      <p:ext uri="{BB962C8B-B14F-4D97-AF65-F5344CB8AC3E}">
        <p14:creationId xmlns:p14="http://schemas.microsoft.com/office/powerpoint/2010/main" val="22970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3AD6-1D84-4AAA-A482-6EF87A19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Ethereum: Refresher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5B7FD-97F0-4AD3-8C7F-454D1D1F0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Cryptocurrency: Ether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8CE13-4869-4C9A-8618-BE942CB0F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Account-Balance based</a:t>
            </a:r>
          </a:p>
          <a:p>
            <a:r>
              <a:rPr lang="en-US" dirty="0"/>
              <a:t>Transaction Fees = gas * </a:t>
            </a:r>
            <a:r>
              <a:rPr lang="en-US" dirty="0" err="1"/>
              <a:t>gas_price</a:t>
            </a:r>
            <a:endParaRPr lang="en-US" dirty="0"/>
          </a:p>
          <a:p>
            <a:pPr lvl="1"/>
            <a:r>
              <a:rPr lang="en-US" dirty="0"/>
              <a:t>gas – unitless, stabilizer</a:t>
            </a:r>
          </a:p>
          <a:p>
            <a:pPr lvl="1"/>
            <a:r>
              <a:rPr lang="en-US" dirty="0" err="1"/>
              <a:t>gas_price</a:t>
            </a:r>
            <a:r>
              <a:rPr lang="en-US" dirty="0"/>
              <a:t> – ether, cost per gas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CC4CA-0B9E-4248-87FD-7BC99B32E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EVM: Ethereum Virtual Machine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4DA0A3-7223-47DB-9D41-0569BD0D4F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run a custom virtual machine</a:t>
            </a:r>
          </a:p>
          <a:p>
            <a:pPr lvl="1"/>
            <a:r>
              <a:rPr lang="en-US" dirty="0"/>
              <a:t>Stack based</a:t>
            </a:r>
          </a:p>
          <a:p>
            <a:pPr lvl="1"/>
            <a:r>
              <a:rPr lang="en-US" dirty="0"/>
              <a:t>Turing Complete*</a:t>
            </a:r>
          </a:p>
          <a:p>
            <a:r>
              <a:rPr lang="en-US" dirty="0"/>
              <a:t>Programs are “smart contracts”</a:t>
            </a:r>
          </a:p>
          <a:p>
            <a:pPr lvl="1"/>
            <a:r>
              <a:rPr lang="en-US" dirty="0"/>
              <a:t>EVM bytecode </a:t>
            </a:r>
          </a:p>
          <a:p>
            <a:pPr lvl="1"/>
            <a:r>
              <a:rPr lang="en-US" dirty="0"/>
              <a:t>Generally compiled from Solidity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4235E-B328-4060-9589-44B23CF3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29973"/>
            <a:ext cx="3826125" cy="15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3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C5928D-F184-47C3-82A5-7AEF3428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Overview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55287F6-6A64-428D-8231-C809F5B82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0198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C46-5E0F-4631-9E78-A13EE396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Exporting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C1FE-EC0A-4D84-9110-50DDDD4D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Syncing a full node can take several days</a:t>
            </a:r>
          </a:p>
          <a:p>
            <a:pPr lvl="1"/>
            <a:r>
              <a:rPr lang="en-US" dirty="0"/>
              <a:t>“Full nodes” contain a fully verified record</a:t>
            </a:r>
          </a:p>
          <a:p>
            <a:pPr lvl="1"/>
            <a:r>
              <a:rPr lang="en-US" dirty="0"/>
              <a:t>Not all data is immediately available</a:t>
            </a:r>
          </a:p>
          <a:p>
            <a:pPr lvl="1"/>
            <a:r>
              <a:rPr lang="en-US" dirty="0"/>
              <a:t>Requires ~250GB</a:t>
            </a:r>
          </a:p>
          <a:p>
            <a:r>
              <a:rPr lang="en-US" dirty="0"/>
              <a:t>Syncing an archival node can take up to a month!</a:t>
            </a:r>
          </a:p>
          <a:p>
            <a:pPr lvl="1"/>
            <a:r>
              <a:rPr lang="en-US" dirty="0"/>
              <a:t>“Archival Nodes” explicitly store the results of transactions</a:t>
            </a:r>
          </a:p>
          <a:p>
            <a:pPr lvl="1"/>
            <a:r>
              <a:rPr lang="en-US" dirty="0"/>
              <a:t>Data is immediately available</a:t>
            </a:r>
          </a:p>
          <a:p>
            <a:pPr lvl="1"/>
            <a:r>
              <a:rPr lang="en-US" dirty="0"/>
              <a:t>Requires ~4TB</a:t>
            </a:r>
          </a:p>
          <a:p>
            <a:r>
              <a:rPr lang="en-US" dirty="0"/>
              <a:t>SSD storage is required</a:t>
            </a:r>
          </a:p>
          <a:p>
            <a:pPr lvl="1"/>
            <a:r>
              <a:rPr lang="en-US" dirty="0"/>
              <a:t>HDDs are too slow</a:t>
            </a:r>
          </a:p>
          <a:p>
            <a:pPr lvl="1"/>
            <a:r>
              <a:rPr lang="en-US" dirty="0"/>
              <a:t>Sync will never catch up to new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07118-C4A1-4F4C-A3C0-B03F87308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34" y="4448980"/>
            <a:ext cx="1225894" cy="1528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83D05-EB77-4590-9915-064BA63F9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0" y="1905311"/>
            <a:ext cx="2196981" cy="20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0BE1-4AF3-4D71-A4D4-37097F37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Leveraging Big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428C-7C8F-4EC5-BDE3-04E5C2B1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Google’s Big Query has an Ethereum dataset updated daily</a:t>
            </a:r>
          </a:p>
          <a:p>
            <a:pPr marL="749808" lvl="1" indent="-457200"/>
            <a:r>
              <a:rPr lang="en-US" dirty="0"/>
              <a:t>They also use Ethereum-ETL</a:t>
            </a:r>
          </a:p>
          <a:p>
            <a:pPr marL="749808" lvl="1" indent="-457200"/>
            <a:endParaRPr lang="en-US" dirty="0"/>
          </a:p>
          <a:p>
            <a:pPr marL="749808" lvl="1" indent="-457200"/>
            <a:endParaRPr lang="en-US" dirty="0"/>
          </a:p>
          <a:p>
            <a:pPr marL="292608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continued to sync the archival node</a:t>
            </a:r>
          </a:p>
          <a:p>
            <a:pPr marL="749808" lvl="1" indent="-457200"/>
            <a:r>
              <a:rPr lang="en-US" dirty="0"/>
              <a:t>Enables access to anything unavailable on Big Query</a:t>
            </a:r>
          </a:p>
          <a:p>
            <a:pPr marL="749808" lvl="1" indent="-457200"/>
            <a:r>
              <a:rPr lang="en-US" dirty="0"/>
              <a:t>Took about a month</a:t>
            </a:r>
          </a:p>
          <a:p>
            <a:pPr marL="749808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6AE1E-4957-4F08-8AAB-3F0D4D704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7" y="1848743"/>
            <a:ext cx="1775894" cy="1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D275-2FAD-416B-B3C6-67300FB7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Database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B8C5-DC70-4B4B-BF14-EC4F0D4C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26F26-14B2-407E-94BD-D1D2FF636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08229"/>
              </p:ext>
            </p:extLst>
          </p:nvPr>
        </p:nvGraphicFramePr>
        <p:xfrm>
          <a:off x="1605907" y="2000507"/>
          <a:ext cx="8980185" cy="371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395">
                  <a:extLst>
                    <a:ext uri="{9D8B030D-6E8A-4147-A177-3AD203B41FA5}">
                      <a16:colId xmlns:a16="http://schemas.microsoft.com/office/drawing/2014/main" val="4266443290"/>
                    </a:ext>
                  </a:extLst>
                </a:gridCol>
                <a:gridCol w="2993395">
                  <a:extLst>
                    <a:ext uri="{9D8B030D-6E8A-4147-A177-3AD203B41FA5}">
                      <a16:colId xmlns:a16="http://schemas.microsoft.com/office/drawing/2014/main" val="1111315765"/>
                    </a:ext>
                  </a:extLst>
                </a:gridCol>
                <a:gridCol w="2993395">
                  <a:extLst>
                    <a:ext uri="{9D8B030D-6E8A-4147-A177-3AD203B41FA5}">
                      <a16:colId xmlns:a16="http://schemas.microsoft.com/office/drawing/2014/main" val="1791302389"/>
                    </a:ext>
                  </a:extLst>
                </a:gridCol>
              </a:tblGrid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Table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Rows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4087956147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balances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114,961,141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6.42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2524703362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blocks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9,978,998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10.28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3858134292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contracts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25,285,173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24.11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3391499545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logs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622,040,255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299.61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3946368566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 err="1"/>
                        <a:t>token_transfers</a:t>
                      </a:r>
                      <a:endParaRPr lang="en-US" sz="2000" dirty="0"/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386,838,359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111.71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2469835652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tokens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178,995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28.72 MB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537243488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traces</a:t>
                      </a:r>
                    </a:p>
                  </a:txBody>
                  <a:tcPr marL="101027" marR="101027" marT="50513" marB="5051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1,765,374,934</a:t>
                      </a:r>
                    </a:p>
                  </a:txBody>
                  <a:tcPr marL="101027" marR="101027" marT="50513" marB="5051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1,013.11 GB</a:t>
                      </a:r>
                    </a:p>
                  </a:txBody>
                  <a:tcPr marL="101027" marR="101027" marT="50513" marB="5051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09897"/>
                  </a:ext>
                </a:extLst>
              </a:tr>
              <a:tr h="412646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transactions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694,792,670</a:t>
                      </a:r>
                    </a:p>
                  </a:txBody>
                  <a:tcPr marL="101027" marR="101027" marT="50513" marB="50513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309.34 GB</a:t>
                      </a:r>
                    </a:p>
                  </a:txBody>
                  <a:tcPr marL="101027" marR="101027" marT="50513" marB="50513"/>
                </a:tc>
                <a:extLst>
                  <a:ext uri="{0D108BD9-81ED-4DB2-BD59-A6C34878D82A}">
                    <a16:rowId xmlns:a16="http://schemas.microsoft.com/office/drawing/2014/main" val="193722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867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2577</TotalTime>
  <Words>1121</Words>
  <Application>Microsoft Office PowerPoint</Application>
  <PresentationFormat>Widescreen</PresentationFormat>
  <Paragraphs>321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Measuring Ethereum’s Centrality and Use</vt:lpstr>
      <vt:lpstr>Outline</vt:lpstr>
      <vt:lpstr>Motivations</vt:lpstr>
      <vt:lpstr>Blockchain Refresher</vt:lpstr>
      <vt:lpstr>Ethereum: Refresher</vt:lpstr>
      <vt:lpstr>Tools Overview </vt:lpstr>
      <vt:lpstr>Challenge 1: Exporting The Blockchain</vt:lpstr>
      <vt:lpstr>Solution 1: Leveraging Big Query</vt:lpstr>
      <vt:lpstr>Challenge 2: Database Size</vt:lpstr>
      <vt:lpstr>Solution: Pre-Processing</vt:lpstr>
      <vt:lpstr>Challenge 3: Analysis Software</vt:lpstr>
      <vt:lpstr>Solution 3: Scripting and Patience</vt:lpstr>
      <vt:lpstr>Cryptocurrency: Analysis of Wealth</vt:lpstr>
      <vt:lpstr>Overall Wealth Distribution</vt:lpstr>
      <vt:lpstr>Active Wealth: 2 Years of Transactions</vt:lpstr>
      <vt:lpstr>Lost Wealth</vt:lpstr>
      <vt:lpstr>Account Participation</vt:lpstr>
      <vt:lpstr>EVM: Distributed Computation Analysis</vt:lpstr>
      <vt:lpstr>Smart Contract Similarity</vt:lpstr>
      <vt:lpstr>Code Duplication</vt:lpstr>
      <vt:lpstr>Pairwise Similarity</vt:lpstr>
      <vt:lpstr>External Library Detection</vt:lpstr>
      <vt:lpstr>Linked Library Utilization </vt:lpstr>
      <vt:lpstr>Conclusions</vt:lpstr>
      <vt:lpstr>Lessons and Future Work</vt:lpstr>
      <vt:lpstr>Acknowledgments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Centrality of Ethereum</dc:title>
  <dc:creator>Griffin</dc:creator>
  <cp:lastModifiedBy>Shaw, Griffin</cp:lastModifiedBy>
  <cp:revision>69</cp:revision>
  <dcterms:created xsi:type="dcterms:W3CDTF">2020-05-03T22:51:27Z</dcterms:created>
  <dcterms:modified xsi:type="dcterms:W3CDTF">2020-05-07T05:32:32Z</dcterms:modified>
</cp:coreProperties>
</file>